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3"/>
  </p:sldMasterIdLst>
  <p:notesMasterIdLst>
    <p:notesMasterId r:id="rId6"/>
  </p:notesMasterIdLst>
  <p:handoutMasterIdLst>
    <p:handoutMasterId r:id="rId21"/>
  </p:handoutMasterIdLst>
  <p:sldIdLst>
    <p:sldId id="9053" r:id="rId4"/>
    <p:sldId id="414" r:id="rId5"/>
    <p:sldId id="9078" r:id="rId7"/>
    <p:sldId id="9080" r:id="rId8"/>
    <p:sldId id="9079" r:id="rId9"/>
    <p:sldId id="9081" r:id="rId10"/>
    <p:sldId id="9083" r:id="rId11"/>
    <p:sldId id="9062" r:id="rId12"/>
    <p:sldId id="9084" r:id="rId13"/>
    <p:sldId id="9085" r:id="rId14"/>
    <p:sldId id="9086" r:id="rId15"/>
    <p:sldId id="9087" r:id="rId16"/>
    <p:sldId id="9090" r:id="rId17"/>
    <p:sldId id="9091" r:id="rId18"/>
    <p:sldId id="9092" r:id="rId19"/>
    <p:sldId id="9093" r:id="rId20"/>
  </p:sldIdLst>
  <p:sldSz cx="12192000" cy="6858000"/>
  <p:notesSz cx="6858000" cy="9144000"/>
  <p:custDataLst>
    <p:tags r:id="rId26"/>
  </p:custDataLst>
  <p:defaultTextStyle>
    <a:defPPr>
      <a:defRPr lang="zh-CN"/>
    </a:defPPr>
    <a:lvl1pPr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宋体" panose="02010600030101010101" pitchFamily="2" charset="-122"/>
        <a:cs typeface="+mn-cs"/>
      </a:defRPr>
    </a:lvl5pPr>
    <a:lvl6pPr marL="22860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6pPr>
    <a:lvl7pPr marL="27432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7pPr>
    <a:lvl8pPr marL="32004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8pPr>
    <a:lvl9pPr marL="3657600" algn="l" defTabSz="914400" rtl="0" eaLnBrk="1" latinLnBrk="0" hangingPunct="1">
      <a:defRPr kern="120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15:guide id="1" orient="horz" pos="2272" userDrawn="1">
          <p15:clr>
            <a:srgbClr val="A4A3A4"/>
          </p15:clr>
        </p15:guide>
        <p15:guide id="2" pos="3704"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15236469863@sina.cn" initials="1"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223850"/>
    <a:srgbClr val="3DB15E"/>
    <a:srgbClr val="16C55E"/>
    <a:srgbClr val="13C65D"/>
    <a:srgbClr val="33CC33"/>
    <a:srgbClr val="0066FF"/>
    <a:srgbClr val="3333FF"/>
    <a:srgbClr val="FF33CC"/>
    <a:srgbClr val="CC0066"/>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191" autoAdjust="0"/>
    <p:restoredTop sz="94991" autoAdjust="0"/>
  </p:normalViewPr>
  <p:slideViewPr>
    <p:cSldViewPr showGuides="1">
      <p:cViewPr varScale="1">
        <p:scale>
          <a:sx n="80" d="100"/>
          <a:sy n="80" d="100"/>
        </p:scale>
        <p:origin x="-654" y="-96"/>
      </p:cViewPr>
      <p:guideLst>
        <p:guide orient="horz" pos="2272"/>
        <p:guide pos="3704"/>
      </p:guideLst>
    </p:cSldViewPr>
  </p:slideViewPr>
  <p:outlineViewPr>
    <p:cViewPr>
      <p:scale>
        <a:sx n="33" d="100"/>
        <a:sy n="33" d="100"/>
      </p:scale>
      <p:origin x="0" y="0"/>
    </p:cViewPr>
  </p:outlineViewPr>
  <p:notesTextViewPr>
    <p:cViewPr>
      <p:scale>
        <a:sx n="100" d="100"/>
        <a:sy n="100" d="100"/>
      </p:scale>
      <p:origin x="0" y="0"/>
    </p:cViewPr>
  </p:notesTextViewPr>
  <p:gridSpacing cx="76198" cy="76198"/>
</p:viewPr>
</file>

<file path=ppt/_rels/presentation.xml.rels><?xml version="1.0" encoding="UTF-8" standalone="yes"?>
<Relationships xmlns="http://schemas.openxmlformats.org/package/2006/relationships"><Relationship Id="rId9" Type="http://schemas.openxmlformats.org/officeDocument/2006/relationships/slide" Target="slides/slide5.xml"/><Relationship Id="rId8" Type="http://schemas.openxmlformats.org/officeDocument/2006/relationships/slide" Target="slides/slide4.xml"/><Relationship Id="rId7" Type="http://schemas.openxmlformats.org/officeDocument/2006/relationships/slide" Target="slides/slide3.xml"/><Relationship Id="rId6" Type="http://schemas.openxmlformats.org/officeDocument/2006/relationships/notesMaster" Target="notesMasters/notesMaster1.xml"/><Relationship Id="rId5" Type="http://schemas.openxmlformats.org/officeDocument/2006/relationships/slide" Target="slides/slide2.xml"/><Relationship Id="rId4" Type="http://schemas.openxmlformats.org/officeDocument/2006/relationships/slide" Target="slides/slide1.xml"/><Relationship Id="rId3" Type="http://schemas.openxmlformats.org/officeDocument/2006/relationships/slideMaster" Target="slideMasters/slideMaster2.xml"/><Relationship Id="rId26" Type="http://schemas.openxmlformats.org/officeDocument/2006/relationships/tags" Target="tags/tag88.xml"/><Relationship Id="rId25" Type="http://schemas.openxmlformats.org/officeDocument/2006/relationships/commentAuthors" Target="commentAuthors.xml"/><Relationship Id="rId24" Type="http://schemas.openxmlformats.org/officeDocument/2006/relationships/tableStyles" Target="tableStyles.xml"/><Relationship Id="rId23" Type="http://schemas.openxmlformats.org/officeDocument/2006/relationships/viewProps" Target="viewProps.xml"/><Relationship Id="rId22" Type="http://schemas.openxmlformats.org/officeDocument/2006/relationships/presProps" Target="presProps.xml"/><Relationship Id="rId21" Type="http://schemas.openxmlformats.org/officeDocument/2006/relationships/handoutMaster" Target="handoutMasters/handoutMaster1.xml"/><Relationship Id="rId20" Type="http://schemas.openxmlformats.org/officeDocument/2006/relationships/slide" Target="slides/slide16.xml"/><Relationship Id="rId2" Type="http://schemas.openxmlformats.org/officeDocument/2006/relationships/theme" Target="theme/theme1.xml"/><Relationship Id="rId19" Type="http://schemas.openxmlformats.org/officeDocument/2006/relationships/slide" Target="slides/slide15.xml"/><Relationship Id="rId18" Type="http://schemas.openxmlformats.org/officeDocument/2006/relationships/slide" Target="slides/slide14.xml"/><Relationship Id="rId17" Type="http://schemas.openxmlformats.org/officeDocument/2006/relationships/slide" Target="slides/slide13.xml"/><Relationship Id="rId16" Type="http://schemas.openxmlformats.org/officeDocument/2006/relationships/slide" Target="slides/slide12.xml"/><Relationship Id="rId15" Type="http://schemas.openxmlformats.org/officeDocument/2006/relationships/slide" Target="slides/slide11.xml"/><Relationship Id="rId14" Type="http://schemas.openxmlformats.org/officeDocument/2006/relationships/slide" Target="slides/slide10.xml"/><Relationship Id="rId13" Type="http://schemas.openxmlformats.org/officeDocument/2006/relationships/slide" Target="slides/slide9.xml"/><Relationship Id="rId12" Type="http://schemas.openxmlformats.org/officeDocument/2006/relationships/slide" Target="slides/slide8.xml"/><Relationship Id="rId11" Type="http://schemas.openxmlformats.org/officeDocument/2006/relationships/slide" Target="slides/slide7.xml"/><Relationship Id="rId10" Type="http://schemas.openxmlformats.org/officeDocument/2006/relationships/slide" Target="slides/slide6.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p:cNvSpPr>
          <p:nvPr>
            <p:ph type="hdr" sz="quarter"/>
          </p:nvPr>
        </p:nvSpPr>
        <p:spPr>
          <a:xfrm>
            <a:off x="0" y="0"/>
            <a:ext cx="2971800" cy="457200"/>
          </a:xfrm>
          <a:prstGeom prst="rect">
            <a:avLst/>
          </a:prstGeom>
          <a:noFill/>
          <a:ln w="9525">
            <a:noFill/>
            <a:miter/>
          </a:ln>
        </p:spPr>
        <p:txBody>
          <a:bodyPr/>
          <a:lstStyle>
            <a:lvl1pPr eaLnBrk="1" hangingPunct="1">
              <a:buFont typeface="Arial" panose="020B0604020202020204" pitchFamily="34" charset="0"/>
              <a:buNone/>
              <a:defRPr sz="1200" noProof="1">
                <a:latin typeface="Arial" panose="020B0604020202020204" pitchFamily="34" charset="0"/>
              </a:defRPr>
            </a:lvl1pPr>
          </a:lstStyle>
          <a:p>
            <a:pPr>
              <a:defRPr/>
            </a:pPr>
            <a:endParaRPr lang="zh-CN" altLang="en-US"/>
          </a:p>
        </p:txBody>
      </p:sp>
      <p:sp>
        <p:nvSpPr>
          <p:cNvPr id="3075" name="Rectangle 3"/>
          <p:cNvSpPr>
            <a:spLocks noGrp="1"/>
          </p:cNvSpPr>
          <p:nvPr>
            <p:ph type="dt" idx="1"/>
          </p:nvPr>
        </p:nvSpPr>
        <p:spPr>
          <a:xfrm>
            <a:off x="3884613" y="0"/>
            <a:ext cx="2971800" cy="457200"/>
          </a:xfrm>
          <a:prstGeom prst="rect">
            <a:avLst/>
          </a:prstGeom>
          <a:noFill/>
          <a:ln w="9525">
            <a:noFill/>
            <a:miter/>
          </a:ln>
        </p:spPr>
        <p:txBody>
          <a:bodyPr/>
          <a:lstStyle>
            <a:lvl1pPr algn="r" eaLnBrk="1" hangingPunct="1">
              <a:buFont typeface="Arial" panose="020B0604020202020204" pitchFamily="34" charset="0"/>
              <a:buNone/>
              <a:defRPr sz="1200" noProof="1">
                <a:latin typeface="Arial" panose="020B0604020202020204" pitchFamily="34" charset="0"/>
                <a:ea typeface="宋体" panose="02010600030101010101" pitchFamily="2" charset="-122"/>
                <a:cs typeface="+mn-ea"/>
              </a:defRPr>
            </a:lvl1pPr>
          </a:lstStyle>
          <a:p>
            <a:pPr>
              <a:defRPr/>
            </a:pPr>
            <a:endParaRPr lang="zh-CN" altLang="en-US"/>
          </a:p>
        </p:txBody>
      </p:sp>
      <p:sp>
        <p:nvSpPr>
          <p:cNvPr id="10244" name="Rectangle 4"/>
          <p:cNvSpPr>
            <a:spLocks noGrp="1" noRot="1" noChangeAspect="1" noChangeArrowheads="1"/>
          </p:cNvSpPr>
          <p:nvPr>
            <p:ph type="sldImg" idx="4294967295"/>
          </p:nvPr>
        </p:nvSpPr>
        <p:spPr bwMode="auto">
          <a:xfrm>
            <a:off x="381000" y="685800"/>
            <a:ext cx="6096000" cy="342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sp>
      <p:sp>
        <p:nvSpPr>
          <p:cNvPr id="3077" name="Rectangle 5"/>
          <p:cNvSpPr>
            <a:spLocks noGrp="1" noRot="1" noChangeArrowheads="1"/>
          </p:cNvSpPr>
          <p:nvPr>
            <p:ph type="body" sz="quarter" idx="9"/>
          </p:nvPr>
        </p:nvSpPr>
        <p:spPr bwMode="auto">
          <a:xfrm>
            <a:off x="685800" y="4343400"/>
            <a:ext cx="5486400" cy="4114800"/>
          </a:xfrm>
          <a:prstGeom prst="rect">
            <a:avLst/>
          </a:prstGeom>
          <a:noFill/>
          <a:ln w="9525">
            <a:noFill/>
            <a:miter lim="800000"/>
          </a:ln>
        </p:spPr>
        <p:txBody>
          <a:bodyPr vert="horz" wrap="square" lIns="91440" tIns="45720" rIns="91440" bIns="45720" numCol="1" anchor="ctr" anchorCtr="0" compatLnSpc="1"/>
          <a:lstStyle/>
          <a:p>
            <a:pPr lvl="0"/>
            <a:r>
              <a:rPr lang="zh-CN" altLang="en-US" noProof="0"/>
              <a:t>单击此处编辑母版文本样式</a:t>
            </a:r>
            <a:endParaRPr lang="zh-CN" altLang="en-US" noProof="0"/>
          </a:p>
          <a:p>
            <a:pPr lvl="1"/>
            <a:r>
              <a:rPr lang="zh-CN" altLang="en-US" noProof="0"/>
              <a:t>第二级</a:t>
            </a:r>
            <a:endParaRPr lang="zh-CN" altLang="en-US" noProof="0"/>
          </a:p>
          <a:p>
            <a:pPr lvl="2"/>
            <a:r>
              <a:rPr lang="zh-CN" altLang="en-US" noProof="0"/>
              <a:t>第三级</a:t>
            </a:r>
            <a:endParaRPr lang="zh-CN" altLang="en-US" noProof="0"/>
          </a:p>
          <a:p>
            <a:pPr lvl="3"/>
            <a:r>
              <a:rPr lang="zh-CN" altLang="en-US" noProof="0"/>
              <a:t>第四级</a:t>
            </a:r>
            <a:endParaRPr lang="zh-CN" altLang="en-US" noProof="0"/>
          </a:p>
          <a:p>
            <a:pPr lvl="4"/>
            <a:r>
              <a:rPr lang="zh-CN" altLang="en-US" noProof="0"/>
              <a:t>第五级</a:t>
            </a:r>
            <a:endParaRPr lang="zh-CN" altLang="en-US" noProof="0"/>
          </a:p>
        </p:txBody>
      </p:sp>
      <p:sp>
        <p:nvSpPr>
          <p:cNvPr id="3078" name="Rectangle 6"/>
          <p:cNvSpPr>
            <a:spLocks noGrp="1"/>
          </p:cNvSpPr>
          <p:nvPr>
            <p:ph type="ftr" sz="quarter" idx="4"/>
          </p:nvPr>
        </p:nvSpPr>
        <p:spPr>
          <a:xfrm>
            <a:off x="0" y="8685213"/>
            <a:ext cx="2971800" cy="457200"/>
          </a:xfrm>
          <a:prstGeom prst="rect">
            <a:avLst/>
          </a:prstGeom>
          <a:noFill/>
          <a:ln w="9525">
            <a:noFill/>
            <a:miter/>
          </a:ln>
        </p:spPr>
        <p:txBody>
          <a:bodyPr anchor="b"/>
          <a:lstStyle>
            <a:lvl1pPr eaLnBrk="1" hangingPunct="1">
              <a:buFont typeface="Arial" panose="020B0604020202020204" pitchFamily="34" charset="0"/>
              <a:buNone/>
              <a:defRPr sz="1200" noProof="1">
                <a:latin typeface="Arial" panose="020B0604020202020204" pitchFamily="34" charset="0"/>
              </a:defRPr>
            </a:lvl1pPr>
          </a:lstStyle>
          <a:p>
            <a:pPr>
              <a:defRPr/>
            </a:pPr>
            <a:endParaRPr lang="en-US" altLang="x-none"/>
          </a:p>
        </p:txBody>
      </p:sp>
      <p:sp>
        <p:nvSpPr>
          <p:cNvPr id="3079" name="Rectangle 7"/>
          <p:cNvSpPr>
            <a:spLocks noGrp="1"/>
          </p:cNvSpPr>
          <p:nvPr>
            <p:ph type="sldNum" sz="quarter" idx="5"/>
          </p:nvPr>
        </p:nvSpPr>
        <p:spPr>
          <a:xfrm>
            <a:off x="3884613" y="8685213"/>
            <a:ext cx="2971800" cy="457200"/>
          </a:xfrm>
          <a:prstGeom prst="rect">
            <a:avLst/>
          </a:prstGeom>
          <a:noFill/>
          <a:ln w="9525">
            <a:noFill/>
            <a:miter/>
          </a:ln>
        </p:spPr>
        <p:txBody>
          <a:bodyPr vert="horz" wrap="square" lIns="91440" tIns="45720" rIns="91440" bIns="45720" numCol="1" anchor="b" anchorCtr="0" compatLnSpc="1"/>
          <a:lstStyle>
            <a:lvl1pPr algn="r" eaLnBrk="1" hangingPunct="1">
              <a:buFont typeface="Arial" panose="020B0604020202020204" pitchFamily="34" charset="0"/>
              <a:buNone/>
              <a:defRPr sz="1200"/>
            </a:lvl1pPr>
          </a:lstStyle>
          <a:p>
            <a:pPr>
              <a:defRPr/>
            </a:pPr>
            <a:fld id="{AAA63360-73F8-48A8-A9E3-3550E285596E}" type="slidenum">
              <a:rPr lang="zh-CN" altLang="en-US"/>
            </a:fld>
            <a:endParaRPr lang="zh-CN" alt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1pPr>
    <a:lvl2pPr marL="457200" lvl="1"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2pPr>
    <a:lvl3pPr marL="914400" lvl="2"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3pPr>
    <a:lvl4pPr marL="1371600" lvl="3"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4pPr>
    <a:lvl5pPr marL="1828800" lvl="4" algn="l" rtl="0" eaLnBrk="0" fontAlgn="base" hangingPunct="0">
      <a:spcBef>
        <a:spcPct val="30000"/>
      </a:spcBef>
      <a:spcAft>
        <a:spcPct val="0"/>
      </a:spcAft>
      <a:defRPr sz="1200" kern="1200">
        <a:solidFill>
          <a:schemeClr val="tx1"/>
        </a:solidFill>
        <a:latin typeface="Arial" panose="020B0604020202020204" pitchFamily="34" charset="0"/>
        <a:ea typeface="+mn-ea"/>
        <a:cs typeface="+mn-cs"/>
      </a:defRPr>
    </a:lvl5pPr>
    <a:lvl6pPr marL="2286000" lvl="5"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6pPr>
    <a:lvl7pPr marL="2743200" lvl="6"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7pPr>
    <a:lvl8pPr marL="3200400" lvl="7"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8pPr>
    <a:lvl9pPr marL="3657600" lvl="8" indent="0" algn="l" defTabSz="914400" eaLnBrk="0" fontAlgn="base" latinLnBrk="0" hangingPunct="0">
      <a:spcBef>
        <a:spcPct val="30000"/>
      </a:spcBef>
      <a:spcAft>
        <a:spcPct val="0"/>
      </a:spcAft>
      <a:buNone/>
      <a:defRPr sz="1200" b="0" i="0" u="none" kern="1200" baseline="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2.xml"/></Relationships>
</file>

<file path=ppt/notesSlides/_rels/notesSlide2.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7.xml"/></Relationships>
</file>

<file path=ppt/notesSlides/_rels/notesSlide3.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_rels/notesSlide4.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5.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2.xml"/></Relationships>
</file>

<file path=ppt/notesSlides/_rels/notesSlide6.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3.xml"/></Relationships>
</file>

<file path=ppt/notesSlides/_rels/notesSlide7.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4.xml"/></Relationships>
</file>

<file path=ppt/notesSlides/_rels/notesSlide8.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9.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sym typeface="+mn-ea"/>
              </a:rPr>
              <a:t>确保操作空间足够。</a:t>
            </a:r>
            <a:endParaRPr lang="zh-CN" altLang="en-US"/>
          </a:p>
          <a:p>
            <a:r>
              <a:rPr lang="en-US" altLang="zh-CN">
                <a:sym typeface="+mn-ea"/>
              </a:rPr>
              <a:t>1</a:t>
            </a:r>
            <a:r>
              <a:rPr lang="zh-CN" altLang="en-US">
                <a:sym typeface="+mn-ea"/>
              </a:rPr>
              <a:t>，电梯，过道等能容纳将设备运到实验室，建议在实验室内或实验室门口来拆木箱包装；</a:t>
            </a:r>
            <a:endParaRPr lang="zh-CN" altLang="en-US"/>
          </a:p>
          <a:p>
            <a:r>
              <a:rPr lang="en-US" altLang="zh-CN">
                <a:sym typeface="+mn-ea"/>
              </a:rPr>
              <a:t>2</a:t>
            </a:r>
            <a:r>
              <a:rPr lang="zh-CN" altLang="en-US">
                <a:sym typeface="+mn-ea"/>
              </a:rPr>
              <a:t>，若电梯或过道等空间不够，可以在进楼梯前来拆木箱，再通过</a:t>
            </a:r>
            <a:r>
              <a:rPr lang="en-US" altLang="zh-CN">
                <a:sym typeface="+mn-ea"/>
              </a:rPr>
              <a:t>CNT360M1</a:t>
            </a:r>
            <a:r>
              <a:rPr lang="zh-CN" altLang="en-US">
                <a:sym typeface="+mn-ea"/>
              </a:rPr>
              <a:t>自带滚轮推到实验室设计的位置。</a:t>
            </a:r>
            <a:endParaRPr lang="zh-CN" altLang="en-US"/>
          </a:p>
          <a:p>
            <a:r>
              <a:rPr lang="en-US" altLang="zh-CN"/>
              <a:t>Ensure the unpacking operating space is sufficient.</a:t>
            </a:r>
            <a:endParaRPr lang="en-US" altLang="zh-CN"/>
          </a:p>
          <a:p>
            <a:r>
              <a:rPr lang="en-US" altLang="zh-CN"/>
              <a:t>1, if the space of the elevator or corridor is enough to carry the device on the front of the laboratory door, please do the unpacking in the laboratory or on the front of the laboratory door.</a:t>
            </a:r>
            <a:endParaRPr lang="en-US" altLang="zh-CN"/>
          </a:p>
          <a:p>
            <a:r>
              <a:rPr lang="en-US" altLang="zh-CN"/>
              <a:t>2, if the space of the elevator or corridor is not enough, please firstly dismantle the wooden case ,then push the CNT360 into the laboratory through the rollers itself.</a:t>
            </a:r>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t>canted tie plate</a:t>
            </a:r>
            <a:r>
              <a:rPr lang="en-US" altLang="zh-CN"/>
              <a:t> Pearl-cotton foam</a:t>
            </a:r>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en-US" altLang="zh-CN">
                <a:sym typeface="+mn-ea"/>
              </a:rPr>
              <a:t>Adjustable spanner</a:t>
            </a:r>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t>Push to the designed installation position and adjust the support foot so that it supports the device.</a:t>
            </a:r>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r>
              <a:rPr lang="zh-CN" altLang="en-US"/>
              <a:t>Remove the cable ties holding the liquid flow trolley</a:t>
            </a:r>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p:nvPr>
            <p:ph type="sldImg" idx="4294967295"/>
          </p:nvPr>
        </p:nvSpPr>
        <p:spPr/>
      </p:sp>
      <p:sp>
        <p:nvSpPr>
          <p:cNvPr id="3" name="文本占位符 2"/>
          <p:cNvSpPr/>
          <p:nvPr>
            <p:ph type="body" idx="9"/>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9346F547-F6F0-4499-9CD2-14A135540682}" type="slidenum">
              <a:rPr lang="en-US" altLang="zh-CN"/>
            </a:fld>
            <a:endParaRPr lang="en-US" altLang="zh-C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38703FA8-0DD5-473D-B3FB-8ACC3F9E4FB5}" type="slidenum">
              <a:rPr lang="en-US" altLang="zh-CN"/>
            </a:fld>
            <a:endParaRPr lang="en-US" altLang="zh-C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6E03FC72-5717-4166-A1C9-91643046D484}" type="slidenum">
              <a:rPr lang="en-US" altLang="zh-CN"/>
            </a:fld>
            <a:endParaRPr lang="en-US" altLang="zh-CN"/>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260851" cy="1600200"/>
          </a:xfrm>
        </p:spPr>
        <p:txBody>
          <a:bodyPr anchor="t">
            <a:normAutofit/>
          </a:bodyPr>
          <a:lstStyle>
            <a:lvl1pPr>
              <a:defRPr sz="30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5384801" y="457201"/>
            <a:ext cx="5970588" cy="540385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839788" y="2057400"/>
            <a:ext cx="4260851" cy="3811588"/>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Rectangle 5"/>
          <p:cNvSpPr>
            <a:spLocks noGrp="1"/>
          </p:cNvSpPr>
          <p:nvPr>
            <p:ph type="dt" sz="half" idx="10"/>
          </p:nvPr>
        </p:nvSpPr>
        <p:spPr/>
        <p:txBody>
          <a:bodyPr/>
          <a:lstStyle>
            <a:lvl1pPr>
              <a:defRPr/>
            </a:lvl1pPr>
          </a:lstStyle>
          <a:p>
            <a:pPr>
              <a:defRPr/>
            </a:pPr>
            <a:endParaRPr lang="en-US" altLang="x-none"/>
          </a:p>
        </p:txBody>
      </p:sp>
      <p:sp>
        <p:nvSpPr>
          <p:cNvPr id="6" name="Rectangle 6"/>
          <p:cNvSpPr>
            <a:spLocks noGrp="1"/>
          </p:cNvSpPr>
          <p:nvPr>
            <p:ph type="ftr" sz="quarter" idx="11"/>
          </p:nvPr>
        </p:nvSpPr>
        <p:spPr/>
        <p:txBody>
          <a:bodyPr/>
          <a:lstStyle>
            <a:lvl1pPr>
              <a:defRPr/>
            </a:lvl1pPr>
          </a:lstStyle>
          <a:p>
            <a:pPr>
              <a:defRPr/>
            </a:pPr>
            <a:endParaRPr lang="en-US" altLang="x-none"/>
          </a:p>
        </p:txBody>
      </p:sp>
      <p:sp>
        <p:nvSpPr>
          <p:cNvPr id="7" name="Rectangle 7"/>
          <p:cNvSpPr>
            <a:spLocks noGrp="1"/>
          </p:cNvSpPr>
          <p:nvPr>
            <p:ph type="sldNum" sz="quarter" idx="12"/>
          </p:nvPr>
        </p:nvSpPr>
        <p:spPr/>
        <p:txBody>
          <a:bodyPr/>
          <a:lstStyle>
            <a:lvl1pPr>
              <a:defRPr/>
            </a:lvl1pPr>
          </a:lstStyle>
          <a:p>
            <a:pPr>
              <a:defRPr/>
            </a:pPr>
            <a:fld id="{B8F7BC54-CF92-441E-817E-98C75C872D98}" type="slidenum">
              <a:rPr lang="en-US" altLang="zh-CN"/>
            </a:fld>
            <a:endParaRPr lang="en-US" altLang="zh-CN"/>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B2122E46-FD21-441E-982A-BD04654D6218}" type="slidenum">
              <a:rPr lang="en-US" altLang="zh-CN"/>
            </a:fld>
            <a:endParaRPr lang="en-US" altLang="zh-CN"/>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6C68BC1B-87D9-482F-A277-CA9A0FE90A31}" type="slidenum">
              <a:rPr lang="en-US" altLang="zh-CN"/>
            </a:fld>
            <a:endParaRPr lang="en-US" altLang="zh-CN"/>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EB21F5B8-B0DD-4D97-A99F-3E8734F18FC8}" type="slidenum">
              <a:rPr lang="en-US" altLang="zh-CN"/>
            </a:fld>
            <a:endParaRPr lang="en-US" altLang="zh-CN"/>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53241234-460E-4759-9D3C-AF98967B59F7}" type="slidenum">
              <a:rPr lang="en-US" altLang="zh-CN"/>
            </a:fld>
            <a:endParaRPr lang="en-US" altLang="zh-CN"/>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x-none"/>
          </a:p>
        </p:txBody>
      </p:sp>
      <p:sp>
        <p:nvSpPr>
          <p:cNvPr id="8" name="Footer Placeholder 4"/>
          <p:cNvSpPr>
            <a:spLocks noGrp="1"/>
          </p:cNvSpPr>
          <p:nvPr>
            <p:ph type="ftr" sz="quarter" idx="11"/>
          </p:nvPr>
        </p:nvSpPr>
        <p:spPr/>
        <p:txBody>
          <a:bodyPr/>
          <a:lstStyle>
            <a:lvl1pPr>
              <a:defRPr/>
            </a:lvl1pPr>
          </a:lstStyle>
          <a:p>
            <a:pPr>
              <a:defRPr/>
            </a:pPr>
            <a:endParaRPr lang="en-US" altLang="x-none"/>
          </a:p>
        </p:txBody>
      </p:sp>
      <p:sp>
        <p:nvSpPr>
          <p:cNvPr id="9" name="Slide Number Placeholder 5"/>
          <p:cNvSpPr>
            <a:spLocks noGrp="1"/>
          </p:cNvSpPr>
          <p:nvPr>
            <p:ph type="sldNum" sz="quarter" idx="12"/>
          </p:nvPr>
        </p:nvSpPr>
        <p:spPr/>
        <p:txBody>
          <a:bodyPr/>
          <a:lstStyle>
            <a:lvl1pPr>
              <a:defRPr/>
            </a:lvl1pPr>
          </a:lstStyle>
          <a:p>
            <a:pPr>
              <a:defRPr/>
            </a:pPr>
            <a:fld id="{3356F35E-D41A-4638-AAFC-8A62FF60FBF7}" type="slidenum">
              <a:rPr lang="en-US" altLang="zh-CN"/>
            </a:fld>
            <a:endParaRPr lang="en-US" altLang="zh-CN"/>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x-none"/>
          </a:p>
        </p:txBody>
      </p:sp>
      <p:sp>
        <p:nvSpPr>
          <p:cNvPr id="4" name="Footer Placeholder 4"/>
          <p:cNvSpPr>
            <a:spLocks noGrp="1"/>
          </p:cNvSpPr>
          <p:nvPr>
            <p:ph type="ftr" sz="quarter" idx="11"/>
          </p:nvPr>
        </p:nvSpPr>
        <p:spPr/>
        <p:txBody>
          <a:bodyPr/>
          <a:lstStyle>
            <a:lvl1pPr>
              <a:defRPr/>
            </a:lvl1pPr>
          </a:lstStyle>
          <a:p>
            <a:pPr>
              <a:defRPr/>
            </a:pPr>
            <a:endParaRPr lang="en-US" altLang="x-none"/>
          </a:p>
        </p:txBody>
      </p:sp>
      <p:sp>
        <p:nvSpPr>
          <p:cNvPr id="5" name="Slide Number Placeholder 5"/>
          <p:cNvSpPr>
            <a:spLocks noGrp="1"/>
          </p:cNvSpPr>
          <p:nvPr>
            <p:ph type="sldNum" sz="quarter" idx="12"/>
          </p:nvPr>
        </p:nvSpPr>
        <p:spPr/>
        <p:txBody>
          <a:bodyPr/>
          <a:lstStyle>
            <a:lvl1pPr>
              <a:defRPr/>
            </a:lvl1pPr>
          </a:lstStyle>
          <a:p>
            <a:pPr>
              <a:defRPr/>
            </a:pPr>
            <a:fld id="{97D099C0-FB7A-4705-9280-D17E2E45E2BB}" type="slidenum">
              <a:rPr lang="en-US" altLang="zh-CN"/>
            </a:fld>
            <a:endParaRPr lang="en-US" altLang="zh-CN"/>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x-none"/>
          </a:p>
        </p:txBody>
      </p:sp>
      <p:sp>
        <p:nvSpPr>
          <p:cNvPr id="3" name="Footer Placeholder 4"/>
          <p:cNvSpPr>
            <a:spLocks noGrp="1"/>
          </p:cNvSpPr>
          <p:nvPr>
            <p:ph type="ftr" sz="quarter" idx="11"/>
          </p:nvPr>
        </p:nvSpPr>
        <p:spPr/>
        <p:txBody>
          <a:bodyPr/>
          <a:lstStyle>
            <a:lvl1pPr>
              <a:defRPr/>
            </a:lvl1pPr>
          </a:lstStyle>
          <a:p>
            <a:pPr>
              <a:defRPr/>
            </a:pPr>
            <a:endParaRPr lang="en-US" altLang="x-none"/>
          </a:p>
        </p:txBody>
      </p:sp>
      <p:sp>
        <p:nvSpPr>
          <p:cNvPr id="4" name="Slide Number Placeholder 5"/>
          <p:cNvSpPr>
            <a:spLocks noGrp="1"/>
          </p:cNvSpPr>
          <p:nvPr>
            <p:ph type="sldNum" sz="quarter" idx="12"/>
          </p:nvPr>
        </p:nvSpPr>
        <p:spPr/>
        <p:txBody>
          <a:bodyPr/>
          <a:lstStyle>
            <a:lvl1pPr>
              <a:defRPr/>
            </a:lvl1pPr>
          </a:lstStyle>
          <a:p>
            <a:pPr>
              <a:defRPr/>
            </a:pPr>
            <a:fld id="{346AE30F-187D-4AF5-BFE6-871838727A5B}" type="slidenum">
              <a:rPr lang="en-US" altLang="zh-CN"/>
            </a:fld>
            <a:endParaRPr lang="en-US" altLang="zh-C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idx="1"/>
          </p:nvPr>
        </p:nvSpPr>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B9DB94D6-7EE2-483F-AD17-47E5C2EF5036}" type="slidenum">
              <a:rPr lang="en-US" altLang="zh-CN"/>
            </a:fld>
            <a:endParaRPr lang="en-US" altLang="zh-CN"/>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39AF1312-CE39-46CB-A9D2-ADC659C3D659}" type="slidenum">
              <a:rPr lang="en-US" altLang="zh-CN"/>
            </a:fld>
            <a:endParaRPr lang="en-US" altLang="zh-CN"/>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4AA74F69-3A30-4FC0-95E4-44F2F469D20A}" type="slidenum">
              <a:rPr lang="en-US" altLang="zh-CN"/>
            </a:fld>
            <a:endParaRPr lang="en-US" altLang="zh-CN"/>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Vertical Text Placeholder 2"/>
          <p:cNvSpPr>
            <a:spLocks noGrp="1"/>
          </p:cNvSpPr>
          <p:nvPr>
            <p:ph type="body" orient="vert" idx="1"/>
          </p:nvPr>
        </p:nvSpPr>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EC529D73-06DE-49FF-A2CA-C60526E91B2E}" type="slidenum">
              <a:rPr lang="en-US" altLang="zh-CN"/>
            </a:fld>
            <a:endParaRPr lang="en-US" altLang="zh-CN"/>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zh-CN" altLang="en-US"/>
              <a:t>单击此处编辑母版标题样式</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2EEBA205-6C02-473C-BB6A-6D4E79ED1BB5}" type="slidenum">
              <a:rPr lang="en-US" altLang="zh-CN"/>
            </a:fld>
            <a:endParaRPr lang="en-US" altLang="zh-CN"/>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1_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4260851" cy="1600200"/>
          </a:xfrm>
        </p:spPr>
        <p:txBody>
          <a:bodyPr anchor="t">
            <a:normAutofit/>
          </a:bodyPr>
          <a:lstStyle>
            <a:lvl1pPr>
              <a:defRPr sz="3000"/>
            </a:lvl1pPr>
          </a:lstStyle>
          <a:p>
            <a:r>
              <a:rPr lang="zh-CN" altLang="en-US" noProof="1"/>
              <a:t>单击此处编辑母版标题样式</a:t>
            </a:r>
            <a:endParaRPr lang="zh-CN" altLang="en-US" noProof="1"/>
          </a:p>
        </p:txBody>
      </p:sp>
      <p:sp>
        <p:nvSpPr>
          <p:cNvPr id="3" name="图片占位符 2"/>
          <p:cNvSpPr>
            <a:spLocks noGrp="1"/>
          </p:cNvSpPr>
          <p:nvPr>
            <p:ph type="pic" idx="1"/>
          </p:nvPr>
        </p:nvSpPr>
        <p:spPr>
          <a:xfrm>
            <a:off x="5384801" y="457201"/>
            <a:ext cx="5970588" cy="5403850"/>
          </a:xfrm>
        </p:spPr>
        <p:txBody>
          <a:bodyPr rtlCol="0">
            <a:normAutofit/>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endParaRPr lang="zh-CN" altLang="en-US" noProof="1"/>
          </a:p>
        </p:txBody>
      </p:sp>
      <p:sp>
        <p:nvSpPr>
          <p:cNvPr id="4" name="文本占位符 3"/>
          <p:cNvSpPr>
            <a:spLocks noGrp="1"/>
          </p:cNvSpPr>
          <p:nvPr>
            <p:ph type="body" sz="half" idx="2"/>
          </p:nvPr>
        </p:nvSpPr>
        <p:spPr>
          <a:xfrm>
            <a:off x="839788" y="2057400"/>
            <a:ext cx="4260851" cy="3811588"/>
          </a:xfrm>
        </p:spPr>
        <p:txBody>
          <a:bodyPr>
            <a:normAutofit/>
          </a:bodyPr>
          <a:lstStyle>
            <a:lvl1pPr marL="0" indent="0">
              <a:buNone/>
              <a:defRPr sz="15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zh-CN" altLang="en-US" noProof="1"/>
              <a:t>单击此处编辑母版文本样式</a:t>
            </a:r>
            <a:endParaRPr lang="zh-CN" altLang="en-US" noProof="1"/>
          </a:p>
        </p:txBody>
      </p:sp>
      <p:sp>
        <p:nvSpPr>
          <p:cNvPr id="5" name="Rectangle 5"/>
          <p:cNvSpPr>
            <a:spLocks noGrp="1"/>
          </p:cNvSpPr>
          <p:nvPr>
            <p:ph type="dt" sz="half" idx="10"/>
          </p:nvPr>
        </p:nvSpPr>
        <p:spPr/>
        <p:txBody>
          <a:bodyPr/>
          <a:lstStyle>
            <a:lvl1pPr>
              <a:defRPr/>
            </a:lvl1pPr>
          </a:lstStyle>
          <a:p>
            <a:pPr>
              <a:defRPr/>
            </a:pPr>
            <a:endParaRPr lang="en-US" altLang="x-none"/>
          </a:p>
        </p:txBody>
      </p:sp>
      <p:sp>
        <p:nvSpPr>
          <p:cNvPr id="6" name="Rectangle 6"/>
          <p:cNvSpPr>
            <a:spLocks noGrp="1"/>
          </p:cNvSpPr>
          <p:nvPr>
            <p:ph type="ftr" sz="quarter" idx="11"/>
          </p:nvPr>
        </p:nvSpPr>
        <p:spPr/>
        <p:txBody>
          <a:bodyPr/>
          <a:lstStyle>
            <a:lvl1pPr>
              <a:defRPr/>
            </a:lvl1pPr>
          </a:lstStyle>
          <a:p>
            <a:pPr>
              <a:defRPr/>
            </a:pPr>
            <a:endParaRPr lang="en-US" altLang="x-none"/>
          </a:p>
        </p:txBody>
      </p:sp>
      <p:sp>
        <p:nvSpPr>
          <p:cNvPr id="7" name="Rectangle 7"/>
          <p:cNvSpPr>
            <a:spLocks noGrp="1"/>
          </p:cNvSpPr>
          <p:nvPr>
            <p:ph type="sldNum" sz="quarter" idx="12"/>
          </p:nvPr>
        </p:nvSpPr>
        <p:spPr/>
        <p:txBody>
          <a:bodyPr/>
          <a:lstStyle>
            <a:lvl1pPr>
              <a:defRPr/>
            </a:lvl1pPr>
          </a:lstStyle>
          <a:p>
            <a:pPr>
              <a:defRPr/>
            </a:pPr>
            <a:fld id="{FC109182-E51B-48D3-8165-B09E7F2D7F35}" type="slidenum">
              <a:rPr lang="en-US" altLang="zh-CN"/>
            </a:fld>
            <a:endParaRPr lang="en-US" altLang="zh-C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endParaRPr lang="zh-CN" altLang="en-US"/>
          </a:p>
        </p:txBody>
      </p:sp>
      <p:sp>
        <p:nvSpPr>
          <p:cNvPr id="4" name="Date Placeholder 3"/>
          <p:cNvSpPr>
            <a:spLocks noGrp="1"/>
          </p:cNvSpPr>
          <p:nvPr>
            <p:ph type="dt" sz="half" idx="10"/>
          </p:nvPr>
        </p:nvSpPr>
        <p:spPr/>
        <p:txBody>
          <a:bodyPr/>
          <a:lstStyle>
            <a:lvl1pPr>
              <a:defRPr/>
            </a:lvl1pPr>
          </a:lstStyle>
          <a:p>
            <a:pPr>
              <a:defRPr/>
            </a:pPr>
            <a:endParaRPr lang="en-US" altLang="x-none"/>
          </a:p>
        </p:txBody>
      </p:sp>
      <p:sp>
        <p:nvSpPr>
          <p:cNvPr id="5" name="Footer Placeholder 4"/>
          <p:cNvSpPr>
            <a:spLocks noGrp="1"/>
          </p:cNvSpPr>
          <p:nvPr>
            <p:ph type="ftr" sz="quarter" idx="11"/>
          </p:nvPr>
        </p:nvSpPr>
        <p:spPr/>
        <p:txBody>
          <a:bodyPr/>
          <a:lstStyle>
            <a:lvl1pPr>
              <a:defRPr/>
            </a:lvl1pPr>
          </a:lstStyle>
          <a:p>
            <a:pPr>
              <a:defRPr/>
            </a:pPr>
            <a:endParaRPr lang="en-US" altLang="x-none"/>
          </a:p>
        </p:txBody>
      </p:sp>
      <p:sp>
        <p:nvSpPr>
          <p:cNvPr id="6" name="Slide Number Placeholder 5"/>
          <p:cNvSpPr>
            <a:spLocks noGrp="1"/>
          </p:cNvSpPr>
          <p:nvPr>
            <p:ph type="sldNum" sz="quarter" idx="12"/>
          </p:nvPr>
        </p:nvSpPr>
        <p:spPr/>
        <p:txBody>
          <a:bodyPr/>
          <a:lstStyle>
            <a:lvl1pPr>
              <a:defRPr/>
            </a:lvl1pPr>
          </a:lstStyle>
          <a:p>
            <a:pPr>
              <a:defRPr/>
            </a:pPr>
            <a:fld id="{7F933562-1737-49AD-9DF9-93775C464ECA}" type="slidenum">
              <a:rPr lang="en-US" altLang="zh-CN"/>
            </a:fld>
            <a:endParaRPr lang="en-US" altLang="zh-C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9B7F396F-A0D8-4027-8AD2-B723B9B13BF1}" type="slidenum">
              <a:rPr lang="en-US" altLang="zh-CN"/>
            </a:fld>
            <a:endParaRPr lang="en-US" altLang="zh-C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zh-CN" altLang="en-US"/>
              <a:t>单击此处编辑母版标题样式</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4" name="Content Placeholder 3"/>
          <p:cNvSpPr>
            <a:spLocks noGrp="1"/>
          </p:cNvSpPr>
          <p:nvPr>
            <p:ph sz="half" idx="2"/>
          </p:nvPr>
        </p:nvSpPr>
        <p:spPr>
          <a:xfrm>
            <a:off x="839788" y="2505075"/>
            <a:ext cx="5157787"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endParaRPr lang="zh-CN" altLang="en-US"/>
          </a:p>
        </p:txBody>
      </p:sp>
      <p:sp>
        <p:nvSpPr>
          <p:cNvPr id="6" name="Content Placeholder 5"/>
          <p:cNvSpPr>
            <a:spLocks noGrp="1"/>
          </p:cNvSpPr>
          <p:nvPr>
            <p:ph sz="quarter" idx="4"/>
          </p:nvPr>
        </p:nvSpPr>
        <p:spPr>
          <a:xfrm>
            <a:off x="6172200" y="2505075"/>
            <a:ext cx="5183188" cy="3684588"/>
          </a:xfrm>
        </p:spPr>
        <p:txBody>
          <a:body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7" name="Date Placeholder 3"/>
          <p:cNvSpPr>
            <a:spLocks noGrp="1"/>
          </p:cNvSpPr>
          <p:nvPr>
            <p:ph type="dt" sz="half" idx="10"/>
          </p:nvPr>
        </p:nvSpPr>
        <p:spPr/>
        <p:txBody>
          <a:bodyPr/>
          <a:lstStyle>
            <a:lvl1pPr>
              <a:defRPr/>
            </a:lvl1pPr>
          </a:lstStyle>
          <a:p>
            <a:pPr>
              <a:defRPr/>
            </a:pPr>
            <a:endParaRPr lang="en-US" altLang="x-none"/>
          </a:p>
        </p:txBody>
      </p:sp>
      <p:sp>
        <p:nvSpPr>
          <p:cNvPr id="8" name="Footer Placeholder 4"/>
          <p:cNvSpPr>
            <a:spLocks noGrp="1"/>
          </p:cNvSpPr>
          <p:nvPr>
            <p:ph type="ftr" sz="quarter" idx="11"/>
          </p:nvPr>
        </p:nvSpPr>
        <p:spPr/>
        <p:txBody>
          <a:bodyPr/>
          <a:lstStyle>
            <a:lvl1pPr>
              <a:defRPr/>
            </a:lvl1pPr>
          </a:lstStyle>
          <a:p>
            <a:pPr>
              <a:defRPr/>
            </a:pPr>
            <a:endParaRPr lang="en-US" altLang="x-none"/>
          </a:p>
        </p:txBody>
      </p:sp>
      <p:sp>
        <p:nvSpPr>
          <p:cNvPr id="9" name="Slide Number Placeholder 5"/>
          <p:cNvSpPr>
            <a:spLocks noGrp="1"/>
          </p:cNvSpPr>
          <p:nvPr>
            <p:ph type="sldNum" sz="quarter" idx="12"/>
          </p:nvPr>
        </p:nvSpPr>
        <p:spPr/>
        <p:txBody>
          <a:bodyPr/>
          <a:lstStyle>
            <a:lvl1pPr>
              <a:defRPr/>
            </a:lvl1pPr>
          </a:lstStyle>
          <a:p>
            <a:pPr>
              <a:defRPr/>
            </a:pPr>
            <a:fld id="{9F1A96F6-F7DE-47A4-BD20-AA1314183698}" type="slidenum">
              <a:rPr lang="en-US" altLang="zh-CN"/>
            </a:fld>
            <a:endParaRPr lang="en-US" altLang="zh-C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CN" altLang="en-US"/>
              <a:t>单击此处编辑母版标题样式</a:t>
            </a:r>
            <a:endParaRPr lang="en-US" dirty="0"/>
          </a:p>
        </p:txBody>
      </p:sp>
      <p:sp>
        <p:nvSpPr>
          <p:cNvPr id="3" name="Date Placeholder 3"/>
          <p:cNvSpPr>
            <a:spLocks noGrp="1"/>
          </p:cNvSpPr>
          <p:nvPr>
            <p:ph type="dt" sz="half" idx="10"/>
          </p:nvPr>
        </p:nvSpPr>
        <p:spPr/>
        <p:txBody>
          <a:bodyPr/>
          <a:lstStyle>
            <a:lvl1pPr>
              <a:defRPr/>
            </a:lvl1pPr>
          </a:lstStyle>
          <a:p>
            <a:pPr>
              <a:defRPr/>
            </a:pPr>
            <a:endParaRPr lang="en-US" altLang="x-none"/>
          </a:p>
        </p:txBody>
      </p:sp>
      <p:sp>
        <p:nvSpPr>
          <p:cNvPr id="4" name="Footer Placeholder 4"/>
          <p:cNvSpPr>
            <a:spLocks noGrp="1"/>
          </p:cNvSpPr>
          <p:nvPr>
            <p:ph type="ftr" sz="quarter" idx="11"/>
          </p:nvPr>
        </p:nvSpPr>
        <p:spPr/>
        <p:txBody>
          <a:bodyPr/>
          <a:lstStyle>
            <a:lvl1pPr>
              <a:defRPr/>
            </a:lvl1pPr>
          </a:lstStyle>
          <a:p>
            <a:pPr>
              <a:defRPr/>
            </a:pPr>
            <a:endParaRPr lang="en-US" altLang="x-none"/>
          </a:p>
        </p:txBody>
      </p:sp>
      <p:sp>
        <p:nvSpPr>
          <p:cNvPr id="5" name="Slide Number Placeholder 5"/>
          <p:cNvSpPr>
            <a:spLocks noGrp="1"/>
          </p:cNvSpPr>
          <p:nvPr>
            <p:ph type="sldNum" sz="quarter" idx="12"/>
          </p:nvPr>
        </p:nvSpPr>
        <p:spPr/>
        <p:txBody>
          <a:bodyPr/>
          <a:lstStyle>
            <a:lvl1pPr>
              <a:defRPr/>
            </a:lvl1pPr>
          </a:lstStyle>
          <a:p>
            <a:pPr>
              <a:defRPr/>
            </a:pPr>
            <a:fld id="{70CF9D37-6100-4BCE-A0F0-8F88335387B2}" type="slidenum">
              <a:rPr lang="en-US" altLang="zh-CN"/>
            </a:fld>
            <a:endParaRPr lang="en-US" altLang="zh-C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endParaRPr lang="en-US" altLang="x-none"/>
          </a:p>
        </p:txBody>
      </p:sp>
      <p:sp>
        <p:nvSpPr>
          <p:cNvPr id="3" name="Footer Placeholder 4"/>
          <p:cNvSpPr>
            <a:spLocks noGrp="1"/>
          </p:cNvSpPr>
          <p:nvPr>
            <p:ph type="ftr" sz="quarter" idx="11"/>
          </p:nvPr>
        </p:nvSpPr>
        <p:spPr/>
        <p:txBody>
          <a:bodyPr/>
          <a:lstStyle>
            <a:lvl1pPr>
              <a:defRPr/>
            </a:lvl1pPr>
          </a:lstStyle>
          <a:p>
            <a:pPr>
              <a:defRPr/>
            </a:pPr>
            <a:endParaRPr lang="en-US" altLang="x-none"/>
          </a:p>
        </p:txBody>
      </p:sp>
      <p:sp>
        <p:nvSpPr>
          <p:cNvPr id="4" name="Slide Number Placeholder 5"/>
          <p:cNvSpPr>
            <a:spLocks noGrp="1"/>
          </p:cNvSpPr>
          <p:nvPr>
            <p:ph type="sldNum" sz="quarter" idx="12"/>
          </p:nvPr>
        </p:nvSpPr>
        <p:spPr/>
        <p:txBody>
          <a:bodyPr/>
          <a:lstStyle>
            <a:lvl1pPr>
              <a:defRPr/>
            </a:lvl1pPr>
          </a:lstStyle>
          <a:p>
            <a:pPr>
              <a:defRPr/>
            </a:pPr>
            <a:fld id="{9C888E11-D8F6-4199-95FC-2E54684BD58D}" type="slidenum">
              <a:rPr lang="en-US" altLang="zh-CN"/>
            </a:fld>
            <a:endParaRPr lang="en-US" altLang="zh-C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396C0B49-4280-423F-B7EC-DCD844E70600}" type="slidenum">
              <a:rPr lang="en-US" altLang="zh-CN"/>
            </a:fld>
            <a:endParaRPr lang="en-US" altLang="zh-C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endParaRPr lang="en-US" dirty="0"/>
          </a:p>
        </p:txBody>
      </p:sp>
      <p:sp>
        <p:nvSpPr>
          <p:cNvPr id="3" name="Picture Placeholder 2"/>
          <p:cNvSpPr>
            <a:spLocks noGrp="1" noChangeAspect="1"/>
          </p:cNvSpPr>
          <p:nvPr>
            <p:ph type="pic" idx="1"/>
          </p:nvPr>
        </p:nvSpPr>
        <p:spPr>
          <a:xfrm>
            <a:off x="5183188" y="987425"/>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zh-CN" altLang="en-US" noProof="0"/>
              <a:t>单击图标添加图片</a:t>
            </a:r>
            <a:endParaRPr lang="en-US" noProof="0"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endParaRPr lang="zh-CN" altLang="en-US"/>
          </a:p>
        </p:txBody>
      </p:sp>
      <p:sp>
        <p:nvSpPr>
          <p:cNvPr id="5" name="Date Placeholder 3"/>
          <p:cNvSpPr>
            <a:spLocks noGrp="1"/>
          </p:cNvSpPr>
          <p:nvPr>
            <p:ph type="dt" sz="half" idx="10"/>
          </p:nvPr>
        </p:nvSpPr>
        <p:spPr/>
        <p:txBody>
          <a:bodyPr/>
          <a:lstStyle>
            <a:lvl1pPr>
              <a:defRPr/>
            </a:lvl1pPr>
          </a:lstStyle>
          <a:p>
            <a:pPr>
              <a:defRPr/>
            </a:pPr>
            <a:endParaRPr lang="en-US" altLang="x-none"/>
          </a:p>
        </p:txBody>
      </p:sp>
      <p:sp>
        <p:nvSpPr>
          <p:cNvPr id="6" name="Footer Placeholder 4"/>
          <p:cNvSpPr>
            <a:spLocks noGrp="1"/>
          </p:cNvSpPr>
          <p:nvPr>
            <p:ph type="ftr" sz="quarter" idx="11"/>
          </p:nvPr>
        </p:nvSpPr>
        <p:spPr/>
        <p:txBody>
          <a:bodyPr/>
          <a:lstStyle>
            <a:lvl1pPr>
              <a:defRPr/>
            </a:lvl1pPr>
          </a:lstStyle>
          <a:p>
            <a:pPr>
              <a:defRPr/>
            </a:pPr>
            <a:endParaRPr lang="en-US" altLang="x-none"/>
          </a:p>
        </p:txBody>
      </p:sp>
      <p:sp>
        <p:nvSpPr>
          <p:cNvPr id="7" name="Slide Number Placeholder 5"/>
          <p:cNvSpPr>
            <a:spLocks noGrp="1"/>
          </p:cNvSpPr>
          <p:nvPr>
            <p:ph type="sldNum" sz="quarter" idx="12"/>
          </p:nvPr>
        </p:nvSpPr>
        <p:spPr/>
        <p:txBody>
          <a:bodyPr/>
          <a:lstStyle>
            <a:lvl1pPr>
              <a:defRPr/>
            </a:lvl1pPr>
          </a:lstStyle>
          <a:p>
            <a:pPr>
              <a:defRPr/>
            </a:pPr>
            <a:fld id="{80B1FD42-F66D-4759-81B8-F2DB09E5FA53}" type="slidenum">
              <a:rPr lang="en-US" altLang="zh-CN"/>
            </a:fld>
            <a:endParaRPr lang="en-US" altLang="zh-CN"/>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slideLayout" Target="../slideLayouts/slideLayout1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9" Type="http://schemas.openxmlformats.org/officeDocument/2006/relationships/slideLayout" Target="../slideLayouts/slideLayout21.xml"/><Relationship Id="rId8" Type="http://schemas.openxmlformats.org/officeDocument/2006/relationships/slideLayout" Target="../slideLayouts/slideLayout20.xml"/><Relationship Id="rId7" Type="http://schemas.openxmlformats.org/officeDocument/2006/relationships/slideLayout" Target="../slideLayouts/slideLayout19.xml"/><Relationship Id="rId6" Type="http://schemas.openxmlformats.org/officeDocument/2006/relationships/slideLayout" Target="../slideLayouts/slideLayout18.xml"/><Relationship Id="rId5" Type="http://schemas.openxmlformats.org/officeDocument/2006/relationships/slideLayout" Target="../slideLayouts/slideLayout17.xml"/><Relationship Id="rId4" Type="http://schemas.openxmlformats.org/officeDocument/2006/relationships/slideLayout" Target="../slideLayouts/slideLayout16.xml"/><Relationship Id="rId3" Type="http://schemas.openxmlformats.org/officeDocument/2006/relationships/slideLayout" Target="../slideLayouts/slideLayout15.xml"/><Relationship Id="rId2" Type="http://schemas.openxmlformats.org/officeDocument/2006/relationships/slideLayout" Target="../slideLayouts/slideLayout14.xml"/><Relationship Id="rId13" Type="http://schemas.openxmlformats.org/officeDocument/2006/relationships/theme" Target="../theme/theme2.xml"/><Relationship Id="rId12" Type="http://schemas.openxmlformats.org/officeDocument/2006/relationships/slideLayout" Target="../slideLayouts/slideLayout24.xml"/><Relationship Id="rId11" Type="http://schemas.openxmlformats.org/officeDocument/2006/relationships/slideLayout" Target="../slideLayouts/slideLayout23.xml"/><Relationship Id="rId10" Type="http://schemas.openxmlformats.org/officeDocument/2006/relationships/slideLayout" Target="../slideLayouts/slideLayout22.xml"/><Relationship Id="rId1" Type="http://schemas.openxmlformats.org/officeDocument/2006/relationships/slideLayout" Target="../slideLayouts/slideLayout1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1027"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ltLang="zh-C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x-non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x-non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AE194D88-6C88-471C-A07C-D795D3E51F99}"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Title Placeholder 1"/>
          <p:cNvSpPr>
            <a:spLocks noGrp="1" noChangeArrowheads="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lstStyle/>
          <a:p>
            <a:pPr lvl="0"/>
            <a:r>
              <a:rPr lang="zh-CN" altLang="en-US"/>
              <a:t>单击此处编辑母版标题样式</a:t>
            </a:r>
            <a:endParaRPr lang="en-US" altLang="zh-CN"/>
          </a:p>
        </p:txBody>
      </p:sp>
      <p:sp>
        <p:nvSpPr>
          <p:cNvPr id="2051" name="Text Placeholder 2"/>
          <p:cNvSpPr>
            <a:spLocks noGrp="1" noChangeArrowheads="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lvl="0"/>
            <a:r>
              <a:rPr lang="zh-CN" altLang="en-US"/>
              <a:t>单击此处编辑母版文本样式</a:t>
            </a:r>
            <a:endParaRPr lang="zh-CN" altLang="en-US"/>
          </a:p>
          <a:p>
            <a:pPr lvl="1"/>
            <a:r>
              <a:rPr lang="zh-CN" altLang="en-US"/>
              <a:t>二级</a:t>
            </a:r>
            <a:endParaRPr lang="zh-CN" altLang="en-US"/>
          </a:p>
          <a:p>
            <a:pPr lvl="2"/>
            <a:r>
              <a:rPr lang="zh-CN" altLang="en-US"/>
              <a:t>三级</a:t>
            </a:r>
            <a:endParaRPr lang="zh-CN" altLang="en-US"/>
          </a:p>
          <a:p>
            <a:pPr lvl="3"/>
            <a:r>
              <a:rPr lang="zh-CN" altLang="en-US"/>
              <a:t>四级</a:t>
            </a:r>
            <a:endParaRPr lang="zh-CN" altLang="en-US"/>
          </a:p>
          <a:p>
            <a:pPr lvl="4"/>
            <a:r>
              <a:rPr lang="zh-CN" altLang="en-US"/>
              <a:t>五级</a:t>
            </a:r>
            <a:endParaRPr lang="en-US" altLang="zh-CN"/>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endParaRPr lang="en-US" altLang="x-non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endParaRPr lang="en-US" altLang="x-non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smtClean="0">
                <a:solidFill>
                  <a:schemeClr val="tx1">
                    <a:tint val="75000"/>
                  </a:schemeClr>
                </a:solidFill>
              </a:defRPr>
            </a:lvl1pPr>
          </a:lstStyle>
          <a:p>
            <a:pPr>
              <a:defRPr/>
            </a:pPr>
            <a:fld id="{9C12AFCA-CD25-46D2-A456-C4C7CBCD4544}" type="slidenum">
              <a:rPr lang="en-US" altLang="zh-CN"/>
            </a:fld>
            <a:endParaRPr lang="en-US" altLang="zh-CN"/>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rtl="0" fontAlgn="base">
        <a:lnSpc>
          <a:spcPct val="90000"/>
        </a:lnSpc>
        <a:spcBef>
          <a:spcPct val="0"/>
        </a:spcBef>
        <a:spcAft>
          <a:spcPct val="0"/>
        </a:spcAft>
        <a:defRPr sz="44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2pPr>
      <a:lvl3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3pPr>
      <a:lvl4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4pPr>
      <a:lvl5pPr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ea typeface="等线 Light" panose="02010600030101010101" pitchFamily="2" charset="-122"/>
        </a:defRPr>
      </a:lvl9pPr>
    </p:titleStyle>
    <p:bodyStyle>
      <a:lvl1pPr marL="228600" indent="-228600" algn="l" rtl="0" fontAlgn="base">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fontAlgn="base">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fontAlgn="base">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fontAlgn="base">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7.png"/><Relationship Id="rId6" Type="http://schemas.openxmlformats.org/officeDocument/2006/relationships/image" Target="../media/image2.jpeg"/><Relationship Id="rId5" Type="http://schemas.openxmlformats.org/officeDocument/2006/relationships/tags" Target="../tags/tag52.xml"/><Relationship Id="rId4" Type="http://schemas.openxmlformats.org/officeDocument/2006/relationships/tags" Target="../tags/tag51.xml"/><Relationship Id="rId3" Type="http://schemas.openxmlformats.org/officeDocument/2006/relationships/tags" Target="../tags/tag50.xml"/><Relationship Id="rId2" Type="http://schemas.openxmlformats.org/officeDocument/2006/relationships/tags" Target="../tags/tag49.xml"/><Relationship Id="rId1" Type="http://schemas.openxmlformats.org/officeDocument/2006/relationships/tags" Target="../tags/tag48.xml"/></Relationships>
</file>

<file path=ppt/slides/_rels/slide11.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9.png"/><Relationship Id="rId7" Type="http://schemas.openxmlformats.org/officeDocument/2006/relationships/image" Target="../media/image18.png"/><Relationship Id="rId6" Type="http://schemas.openxmlformats.org/officeDocument/2006/relationships/image" Target="../media/image2.jpeg"/><Relationship Id="rId5" Type="http://schemas.openxmlformats.org/officeDocument/2006/relationships/tags" Target="../tags/tag57.xml"/><Relationship Id="rId4" Type="http://schemas.openxmlformats.org/officeDocument/2006/relationships/tags" Target="../tags/tag56.xml"/><Relationship Id="rId3" Type="http://schemas.openxmlformats.org/officeDocument/2006/relationships/tags" Target="../tags/tag55.xml"/><Relationship Id="rId2" Type="http://schemas.openxmlformats.org/officeDocument/2006/relationships/tags" Target="../tags/tag54.xml"/><Relationship Id="rId10" Type="http://schemas.openxmlformats.org/officeDocument/2006/relationships/notesSlide" Target="../notesSlides/notesSlide4.xml"/><Relationship Id="rId1" Type="http://schemas.openxmlformats.org/officeDocument/2006/relationships/tags" Target="../tags/tag53.xml"/></Relationships>
</file>

<file path=ppt/slides/_rels/slide12.xml.rels><?xml version="1.0" encoding="UTF-8" standalone="yes"?>
<Relationships xmlns="http://schemas.openxmlformats.org/package/2006/relationships"><Relationship Id="rId9" Type="http://schemas.openxmlformats.org/officeDocument/2006/relationships/notesSlide" Target="../notesSlides/notesSlide5.xml"/><Relationship Id="rId8" Type="http://schemas.openxmlformats.org/officeDocument/2006/relationships/slideLayout" Target="../slideLayouts/slideLayout2.xml"/><Relationship Id="rId7" Type="http://schemas.openxmlformats.org/officeDocument/2006/relationships/image" Target="../media/image20.png"/><Relationship Id="rId6" Type="http://schemas.openxmlformats.org/officeDocument/2006/relationships/image" Target="../media/image2.jpeg"/><Relationship Id="rId5" Type="http://schemas.openxmlformats.org/officeDocument/2006/relationships/tags" Target="../tags/tag62.xml"/><Relationship Id="rId4" Type="http://schemas.openxmlformats.org/officeDocument/2006/relationships/tags" Target="../tags/tag61.xml"/><Relationship Id="rId3" Type="http://schemas.openxmlformats.org/officeDocument/2006/relationships/tags" Target="../tags/tag60.xml"/><Relationship Id="rId2" Type="http://schemas.openxmlformats.org/officeDocument/2006/relationships/tags" Target="../tags/tag59.xml"/><Relationship Id="rId1" Type="http://schemas.openxmlformats.org/officeDocument/2006/relationships/tags" Target="../tags/tag58.xml"/></Relationships>
</file>

<file path=ppt/slides/_rels/slide13.xml.rels><?xml version="1.0" encoding="UTF-8" standalone="yes"?>
<Relationships xmlns="http://schemas.openxmlformats.org/package/2006/relationships"><Relationship Id="rId9" Type="http://schemas.openxmlformats.org/officeDocument/2006/relationships/notesSlide" Target="../notesSlides/notesSlide6.xml"/><Relationship Id="rId8" Type="http://schemas.openxmlformats.org/officeDocument/2006/relationships/slideLayout" Target="../slideLayouts/slideLayout2.xml"/><Relationship Id="rId7" Type="http://schemas.openxmlformats.org/officeDocument/2006/relationships/image" Target="../media/image21.png"/><Relationship Id="rId6" Type="http://schemas.openxmlformats.org/officeDocument/2006/relationships/image" Target="../media/image2.jpeg"/><Relationship Id="rId5" Type="http://schemas.openxmlformats.org/officeDocument/2006/relationships/tags" Target="../tags/tag67.xml"/><Relationship Id="rId4" Type="http://schemas.openxmlformats.org/officeDocument/2006/relationships/tags" Target="../tags/tag66.xml"/><Relationship Id="rId3" Type="http://schemas.openxmlformats.org/officeDocument/2006/relationships/tags" Target="../tags/tag65.xml"/><Relationship Id="rId2" Type="http://schemas.openxmlformats.org/officeDocument/2006/relationships/tags" Target="../tags/tag64.xml"/><Relationship Id="rId1" Type="http://schemas.openxmlformats.org/officeDocument/2006/relationships/tags" Target="../tags/tag63.xml"/></Relationships>
</file>

<file path=ppt/slides/_rels/slide1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2.png"/><Relationship Id="rId7" Type="http://schemas.openxmlformats.org/officeDocument/2006/relationships/tags" Target="../tags/tag73.xml"/><Relationship Id="rId6" Type="http://schemas.openxmlformats.org/officeDocument/2006/relationships/image" Target="../media/image2.jpeg"/><Relationship Id="rId5" Type="http://schemas.openxmlformats.org/officeDocument/2006/relationships/tags" Target="../tags/tag72.xml"/><Relationship Id="rId4" Type="http://schemas.openxmlformats.org/officeDocument/2006/relationships/tags" Target="../tags/tag71.xml"/><Relationship Id="rId3" Type="http://schemas.openxmlformats.org/officeDocument/2006/relationships/tags" Target="../tags/tag70.xml"/><Relationship Id="rId2" Type="http://schemas.openxmlformats.org/officeDocument/2006/relationships/tags" Target="../tags/tag69.xml"/><Relationship Id="rId10" Type="http://schemas.openxmlformats.org/officeDocument/2006/relationships/notesSlide" Target="../notesSlides/notesSlide7.xml"/><Relationship Id="rId1" Type="http://schemas.openxmlformats.org/officeDocument/2006/relationships/tags" Target="../tags/tag68.xml"/></Relationships>
</file>

<file path=ppt/slides/_rels/slide1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23.png"/><Relationship Id="rId7" Type="http://schemas.openxmlformats.org/officeDocument/2006/relationships/tags" Target="../tags/tag79.xml"/><Relationship Id="rId6" Type="http://schemas.openxmlformats.org/officeDocument/2006/relationships/image" Target="../media/image2.jpeg"/><Relationship Id="rId5" Type="http://schemas.openxmlformats.org/officeDocument/2006/relationships/tags" Target="../tags/tag78.xml"/><Relationship Id="rId4" Type="http://schemas.openxmlformats.org/officeDocument/2006/relationships/tags" Target="../tags/tag77.xml"/><Relationship Id="rId3" Type="http://schemas.openxmlformats.org/officeDocument/2006/relationships/tags" Target="../tags/tag76.xml"/><Relationship Id="rId2" Type="http://schemas.openxmlformats.org/officeDocument/2006/relationships/tags" Target="../tags/tag75.xml"/><Relationship Id="rId10" Type="http://schemas.openxmlformats.org/officeDocument/2006/relationships/notesSlide" Target="../notesSlides/notesSlide8.xml"/><Relationship Id="rId1" Type="http://schemas.openxmlformats.org/officeDocument/2006/relationships/tags" Target="../tags/tag74.xml"/></Relationships>
</file>

<file path=ppt/slides/_rels/slide16.xml.rels><?xml version="1.0" encoding="UTF-8" standalone="yes"?>
<Relationships xmlns="http://schemas.openxmlformats.org/package/2006/relationships"><Relationship Id="rId9" Type="http://schemas.openxmlformats.org/officeDocument/2006/relationships/tags" Target="../tags/tag86.xml"/><Relationship Id="rId8" Type="http://schemas.openxmlformats.org/officeDocument/2006/relationships/image" Target="../media/image24.png"/><Relationship Id="rId7" Type="http://schemas.openxmlformats.org/officeDocument/2006/relationships/tags" Target="../tags/tag85.xml"/><Relationship Id="rId6" Type="http://schemas.openxmlformats.org/officeDocument/2006/relationships/image" Target="../media/image2.jpeg"/><Relationship Id="rId5" Type="http://schemas.openxmlformats.org/officeDocument/2006/relationships/tags" Target="../tags/tag84.xml"/><Relationship Id="rId4" Type="http://schemas.openxmlformats.org/officeDocument/2006/relationships/tags" Target="../tags/tag83.xml"/><Relationship Id="rId3" Type="http://schemas.openxmlformats.org/officeDocument/2006/relationships/tags" Target="../tags/tag82.xml"/><Relationship Id="rId2" Type="http://schemas.openxmlformats.org/officeDocument/2006/relationships/tags" Target="../tags/tag81.xml"/><Relationship Id="rId14" Type="http://schemas.openxmlformats.org/officeDocument/2006/relationships/notesSlide" Target="../notesSlides/notesSlide9.xml"/><Relationship Id="rId13" Type="http://schemas.openxmlformats.org/officeDocument/2006/relationships/slideLayout" Target="../slideLayouts/slideLayout2.xml"/><Relationship Id="rId12" Type="http://schemas.openxmlformats.org/officeDocument/2006/relationships/image" Target="../media/image26.png"/><Relationship Id="rId11" Type="http://schemas.openxmlformats.org/officeDocument/2006/relationships/tags" Target="../tags/tag87.xml"/><Relationship Id="rId10" Type="http://schemas.openxmlformats.org/officeDocument/2006/relationships/image" Target="../media/image25.png"/><Relationship Id="rId1" Type="http://schemas.openxmlformats.org/officeDocument/2006/relationships/tags" Target="../tags/tag80.xml"/></Relationships>
</file>

<file path=ppt/slides/_rels/slide2.xml.rels><?xml version="1.0" encoding="UTF-8" standalone="yes"?>
<Relationships xmlns="http://schemas.openxmlformats.org/package/2006/relationships"><Relationship Id="rId9" Type="http://schemas.openxmlformats.org/officeDocument/2006/relationships/tags" Target="../tags/tag7.xml"/><Relationship Id="rId8" Type="http://schemas.openxmlformats.org/officeDocument/2006/relationships/image" Target="../media/image3.png"/><Relationship Id="rId7" Type="http://schemas.openxmlformats.org/officeDocument/2006/relationships/tags" Target="../tags/tag6.xml"/><Relationship Id="rId6" Type="http://schemas.openxmlformats.org/officeDocument/2006/relationships/image" Target="../media/image2.jpeg"/><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5" Type="http://schemas.openxmlformats.org/officeDocument/2006/relationships/notesSlide" Target="../notesSlides/notesSlide1.xml"/><Relationship Id="rId14" Type="http://schemas.openxmlformats.org/officeDocument/2006/relationships/slideLayout" Target="../slideLayouts/slideLayout14.xml"/><Relationship Id="rId13" Type="http://schemas.openxmlformats.org/officeDocument/2006/relationships/image" Target="../media/image7.png"/><Relationship Id="rId12" Type="http://schemas.openxmlformats.org/officeDocument/2006/relationships/image" Target="../media/image6.png"/><Relationship Id="rId11" Type="http://schemas.openxmlformats.org/officeDocument/2006/relationships/image" Target="../media/image5.png"/><Relationship Id="rId10" Type="http://schemas.openxmlformats.org/officeDocument/2006/relationships/image" Target="../media/image4.png"/><Relationship Id="rId1" Type="http://schemas.openxmlformats.org/officeDocument/2006/relationships/tags" Target="../tags/tag1.xml"/></Relationships>
</file>

<file path=ppt/slides/_rels/slide3.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8.png"/><Relationship Id="rId7" Type="http://schemas.openxmlformats.org/officeDocument/2006/relationships/tags" Target="../tags/tag13.xml"/><Relationship Id="rId6" Type="http://schemas.openxmlformats.org/officeDocument/2006/relationships/image" Target="../media/image2.jpeg"/><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 Type="http://schemas.openxmlformats.org/officeDocument/2006/relationships/tags" Target="../tags/tag9.xml"/><Relationship Id="rId1" Type="http://schemas.openxmlformats.org/officeDocument/2006/relationships/tags" Target="../tags/tag8.xml"/></Relationships>
</file>

<file path=ppt/slides/_rels/slide4.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9.png"/><Relationship Id="rId7" Type="http://schemas.openxmlformats.org/officeDocument/2006/relationships/tags" Target="../tags/tag19.xml"/><Relationship Id="rId6" Type="http://schemas.openxmlformats.org/officeDocument/2006/relationships/image" Target="../media/image2.jpeg"/><Relationship Id="rId5" Type="http://schemas.openxmlformats.org/officeDocument/2006/relationships/tags" Target="../tags/tag18.xml"/><Relationship Id="rId4" Type="http://schemas.openxmlformats.org/officeDocument/2006/relationships/tags" Target="../tags/tag17.xml"/><Relationship Id="rId3" Type="http://schemas.openxmlformats.org/officeDocument/2006/relationships/tags" Target="../tags/tag16.xml"/><Relationship Id="rId2" Type="http://schemas.openxmlformats.org/officeDocument/2006/relationships/tags" Target="../tags/tag15.xml"/><Relationship Id="rId1" Type="http://schemas.openxmlformats.org/officeDocument/2006/relationships/tags" Target="../tags/tag14.xml"/></Relationships>
</file>

<file path=ppt/slides/_rels/slide5.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0.png"/><Relationship Id="rId7" Type="http://schemas.openxmlformats.org/officeDocument/2006/relationships/tags" Target="../tags/tag25.xml"/><Relationship Id="rId6" Type="http://schemas.openxmlformats.org/officeDocument/2006/relationships/image" Target="../media/image2.jpeg"/><Relationship Id="rId5" Type="http://schemas.openxmlformats.org/officeDocument/2006/relationships/tags" Target="../tags/tag24.xml"/><Relationship Id="rId4" Type="http://schemas.openxmlformats.org/officeDocument/2006/relationships/tags" Target="../tags/tag23.xml"/><Relationship Id="rId3" Type="http://schemas.openxmlformats.org/officeDocument/2006/relationships/tags" Target="../tags/tag22.xml"/><Relationship Id="rId2" Type="http://schemas.openxmlformats.org/officeDocument/2006/relationships/tags" Target="../tags/tag21.xml"/><Relationship Id="rId1" Type="http://schemas.openxmlformats.org/officeDocument/2006/relationships/tags" Target="../tags/tag20.xml"/></Relationships>
</file>

<file path=ppt/slides/_rels/slide6.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1.png"/><Relationship Id="rId7" Type="http://schemas.openxmlformats.org/officeDocument/2006/relationships/tags" Target="../tags/tag31.xml"/><Relationship Id="rId6" Type="http://schemas.openxmlformats.org/officeDocument/2006/relationships/image" Target="../media/image2.jpeg"/><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s>
</file>

<file path=ppt/slides/_rels/slide7.xml.rels><?xml version="1.0" encoding="UTF-8" standalone="yes"?>
<Relationships xmlns="http://schemas.openxmlformats.org/package/2006/relationships"><Relationship Id="rId9" Type="http://schemas.openxmlformats.org/officeDocument/2006/relationships/image" Target="../media/image13.png"/><Relationship Id="rId8" Type="http://schemas.openxmlformats.org/officeDocument/2006/relationships/image" Target="../media/image12.png"/><Relationship Id="rId7" Type="http://schemas.openxmlformats.org/officeDocument/2006/relationships/tags" Target="../tags/tag37.xml"/><Relationship Id="rId6" Type="http://schemas.openxmlformats.org/officeDocument/2006/relationships/image" Target="../media/image2.jpeg"/><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1" Type="http://schemas.openxmlformats.org/officeDocument/2006/relationships/notesSlide" Target="../notesSlides/notesSlide2.xml"/><Relationship Id="rId10" Type="http://schemas.openxmlformats.org/officeDocument/2006/relationships/slideLayout" Target="../slideLayouts/slideLayout2.xml"/><Relationship Id="rId1" Type="http://schemas.openxmlformats.org/officeDocument/2006/relationships/tags" Target="../tags/tag32.xml"/></Relationships>
</file>

<file path=ppt/slides/_rels/slide8.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image" Target="../media/image15.png"/><Relationship Id="rId7" Type="http://schemas.openxmlformats.org/officeDocument/2006/relationships/image" Target="../media/image14.png"/><Relationship Id="rId6" Type="http://schemas.openxmlformats.org/officeDocument/2006/relationships/image" Target="../media/image2.jpeg"/><Relationship Id="rId5" Type="http://schemas.openxmlformats.org/officeDocument/2006/relationships/tags" Target="../tags/tag42.xml"/><Relationship Id="rId4" Type="http://schemas.openxmlformats.org/officeDocument/2006/relationships/tags" Target="../tags/tag41.xml"/><Relationship Id="rId3" Type="http://schemas.openxmlformats.org/officeDocument/2006/relationships/tags" Target="../tags/tag40.xml"/><Relationship Id="rId2" Type="http://schemas.openxmlformats.org/officeDocument/2006/relationships/tags" Target="../tags/tag39.xml"/><Relationship Id="rId10" Type="http://schemas.openxmlformats.org/officeDocument/2006/relationships/notesSlide" Target="../notesSlides/notesSlide3.xml"/><Relationship Id="rId1" Type="http://schemas.openxmlformats.org/officeDocument/2006/relationships/tags" Target="../tags/tag38.xml"/></Relationships>
</file>

<file path=ppt/slides/_rels/slide9.xml.rels><?xml version="1.0" encoding="UTF-8" standalone="yes"?>
<Relationships xmlns="http://schemas.openxmlformats.org/package/2006/relationships"><Relationship Id="rId8" Type="http://schemas.openxmlformats.org/officeDocument/2006/relationships/slideLayout" Target="../slideLayouts/slideLayout2.xml"/><Relationship Id="rId7" Type="http://schemas.openxmlformats.org/officeDocument/2006/relationships/image" Target="../media/image16.png"/><Relationship Id="rId6" Type="http://schemas.openxmlformats.org/officeDocument/2006/relationships/image" Target="../media/image2.jpeg"/><Relationship Id="rId5" Type="http://schemas.openxmlformats.org/officeDocument/2006/relationships/tags" Target="../tags/tag47.xml"/><Relationship Id="rId4" Type="http://schemas.openxmlformats.org/officeDocument/2006/relationships/tags" Target="../tags/tag46.xml"/><Relationship Id="rId3" Type="http://schemas.openxmlformats.org/officeDocument/2006/relationships/tags" Target="../tags/tag45.xml"/><Relationship Id="rId2" Type="http://schemas.openxmlformats.org/officeDocument/2006/relationships/tags" Target="../tags/tag44.xml"/><Relationship Id="rId1" Type="http://schemas.openxmlformats.org/officeDocument/2006/relationships/tags" Target="../tags/tag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p:nvPr/>
        </p:nvSpPr>
        <p:spPr>
          <a:xfrm flipV="1">
            <a:off x="0" y="3429000"/>
            <a:ext cx="12204700" cy="127000"/>
          </a:xfrm>
          <a:prstGeom prst="rect">
            <a:avLst/>
          </a:prstGeom>
          <a:solidFill>
            <a:srgbClr val="43B06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defPPr>
              <a:defRPr lang="zh-CN"/>
            </a:defPPr>
            <a:lvl1pPr algn="l" rtl="0" fontAlgn="base">
              <a:spcBef>
                <a:spcPct val="0"/>
              </a:spcBef>
              <a:spcAft>
                <a:spcPct val="0"/>
              </a:spcAft>
              <a:defRPr kern="1200">
                <a:solidFill>
                  <a:schemeClr val="lt1"/>
                </a:solidFill>
                <a:latin typeface="+mn-lt"/>
                <a:ea typeface="+mn-ea"/>
                <a:cs typeface="+mn-cs"/>
              </a:defRPr>
            </a:lvl1pPr>
            <a:lvl2pPr marL="457200" algn="l" rtl="0" fontAlgn="base">
              <a:spcBef>
                <a:spcPct val="0"/>
              </a:spcBef>
              <a:spcAft>
                <a:spcPct val="0"/>
              </a:spcAft>
              <a:defRPr kern="1200">
                <a:solidFill>
                  <a:schemeClr val="lt1"/>
                </a:solidFill>
                <a:latin typeface="+mn-lt"/>
                <a:ea typeface="+mn-ea"/>
                <a:cs typeface="+mn-cs"/>
              </a:defRPr>
            </a:lvl2pPr>
            <a:lvl3pPr marL="914400" algn="l" rtl="0" fontAlgn="base">
              <a:spcBef>
                <a:spcPct val="0"/>
              </a:spcBef>
              <a:spcAft>
                <a:spcPct val="0"/>
              </a:spcAft>
              <a:defRPr kern="1200">
                <a:solidFill>
                  <a:schemeClr val="lt1"/>
                </a:solidFill>
                <a:latin typeface="+mn-lt"/>
                <a:ea typeface="+mn-ea"/>
                <a:cs typeface="+mn-cs"/>
              </a:defRPr>
            </a:lvl3pPr>
            <a:lvl4pPr marL="1371600" algn="l" rtl="0" fontAlgn="base">
              <a:spcBef>
                <a:spcPct val="0"/>
              </a:spcBef>
              <a:spcAft>
                <a:spcPct val="0"/>
              </a:spcAft>
              <a:defRPr kern="1200">
                <a:solidFill>
                  <a:schemeClr val="lt1"/>
                </a:solidFill>
                <a:latin typeface="+mn-lt"/>
                <a:ea typeface="+mn-ea"/>
                <a:cs typeface="+mn-cs"/>
              </a:defRPr>
            </a:lvl4pPr>
            <a:lvl5pPr marL="1828800" algn="l" rtl="0" fontAlgn="base">
              <a:spcBef>
                <a:spcPct val="0"/>
              </a:spcBef>
              <a:spcAft>
                <a:spcPct val="0"/>
              </a:spcAft>
              <a:defRPr kern="1200">
                <a:solidFill>
                  <a:schemeClr val="lt1"/>
                </a:solidFill>
                <a:latin typeface="+mn-lt"/>
                <a:ea typeface="+mn-ea"/>
                <a:cs typeface="+mn-cs"/>
              </a:defRPr>
            </a:lvl5pPr>
            <a:lvl6pPr marL="2286000" algn="l" defTabSz="914400" rtl="0" eaLnBrk="1" latinLnBrk="0" hangingPunct="1">
              <a:defRPr kern="1200">
                <a:solidFill>
                  <a:schemeClr val="lt1"/>
                </a:solidFill>
                <a:latin typeface="+mn-lt"/>
                <a:ea typeface="+mn-ea"/>
                <a:cs typeface="+mn-cs"/>
              </a:defRPr>
            </a:lvl6pPr>
            <a:lvl7pPr marL="2743200" algn="l" defTabSz="914400" rtl="0" eaLnBrk="1" latinLnBrk="0" hangingPunct="1">
              <a:defRPr kern="1200">
                <a:solidFill>
                  <a:schemeClr val="lt1"/>
                </a:solidFill>
                <a:latin typeface="+mn-lt"/>
                <a:ea typeface="+mn-ea"/>
                <a:cs typeface="+mn-cs"/>
              </a:defRPr>
            </a:lvl7pPr>
            <a:lvl8pPr marL="3200400" algn="l" defTabSz="914400" rtl="0" eaLnBrk="1" latinLnBrk="0" hangingPunct="1">
              <a:defRPr kern="1200">
                <a:solidFill>
                  <a:schemeClr val="lt1"/>
                </a:solidFill>
                <a:latin typeface="+mn-lt"/>
                <a:ea typeface="+mn-ea"/>
                <a:cs typeface="+mn-cs"/>
              </a:defRPr>
            </a:lvl8pPr>
            <a:lvl9pPr marL="3657600" algn="l" defTabSz="914400" rtl="0" eaLnBrk="1" latinLnBrk="0" hangingPunct="1">
              <a:defRPr kern="1200">
                <a:solidFill>
                  <a:schemeClr val="lt1"/>
                </a:solidFill>
                <a:latin typeface="+mn-lt"/>
                <a:ea typeface="+mn-ea"/>
                <a:cs typeface="+mn-cs"/>
              </a:defRPr>
            </a:lvl9pPr>
          </a:lstStyle>
          <a:p>
            <a:pPr algn="ctr" eaLnBrk="1" hangingPunct="1">
              <a:defRPr/>
            </a:pPr>
            <a:endParaRPr lang="en-US">
              <a:ln w="0"/>
              <a:solidFill>
                <a:srgbClr val="24374E"/>
              </a:solidFill>
              <a:effectLst>
                <a:outerShdw blurRad="38100" dist="19050" dir="2700000" algn="tl" rotWithShape="0">
                  <a:prstClr val="black">
                    <a:alpha val="40000"/>
                  </a:prstClr>
                </a:outerShdw>
              </a:effectLst>
              <a:latin typeface="微软雅黑" panose="020B0503020204020204" pitchFamily="34" charset="-122"/>
              <a:ea typeface="微软雅黑" panose="020B0503020204020204" pitchFamily="34" charset="-122"/>
            </a:endParaRPr>
          </a:p>
        </p:txBody>
      </p:sp>
      <p:sp>
        <p:nvSpPr>
          <p:cNvPr id="8" name="直角三角形 7"/>
          <p:cNvSpPr/>
          <p:nvPr/>
        </p:nvSpPr>
        <p:spPr>
          <a:xfrm rot="21120000">
            <a:off x="-501650" y="1874520"/>
            <a:ext cx="16333470" cy="5998210"/>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直角三角形 25"/>
          <p:cNvSpPr/>
          <p:nvPr/>
        </p:nvSpPr>
        <p:spPr>
          <a:xfrm rot="5400000">
            <a:off x="-1" y="0"/>
            <a:ext cx="4871990" cy="4871990"/>
          </a:xfrm>
          <a:prstGeom prst="rtTriangle">
            <a:avLst/>
          </a:prstGeom>
          <a:solidFill>
            <a:srgbClr val="3DB15E"/>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1" name="直角三角形 20"/>
          <p:cNvSpPr/>
          <p:nvPr/>
        </p:nvSpPr>
        <p:spPr>
          <a:xfrm rot="16200000" flipH="1">
            <a:off x="7719695" y="1450340"/>
            <a:ext cx="5959475" cy="3035300"/>
          </a:xfrm>
          <a:prstGeom prst="rtTriangle">
            <a:avLst/>
          </a:prstGeom>
          <a:solidFill>
            <a:srgbClr val="2238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9" name="图片 8" descr="白色"/>
          <p:cNvPicPr>
            <a:picLocks noChangeAspect="1"/>
          </p:cNvPicPr>
          <p:nvPr/>
        </p:nvPicPr>
        <p:blipFill>
          <a:blip r:embed="rId1"/>
          <a:stretch>
            <a:fillRect/>
          </a:stretch>
        </p:blipFill>
        <p:spPr>
          <a:xfrm>
            <a:off x="10668000" y="228600"/>
            <a:ext cx="1447165" cy="1087120"/>
          </a:xfrm>
          <a:prstGeom prst="rect">
            <a:avLst/>
          </a:prstGeom>
        </p:spPr>
      </p:pic>
      <p:sp>
        <p:nvSpPr>
          <p:cNvPr id="6" name="TextBox 19"/>
          <p:cNvSpPr txBox="1"/>
          <p:nvPr/>
        </p:nvSpPr>
        <p:spPr>
          <a:xfrm>
            <a:off x="3110231" y="1981200"/>
            <a:ext cx="6456045" cy="2306955"/>
          </a:xfrm>
          <a:prstGeom prst="rect">
            <a:avLst/>
          </a:prstGeom>
          <a:noFill/>
        </p:spPr>
        <p:txBody>
          <a:bodyPr wrap="none">
            <a:spAutoFit/>
          </a:bodyPr>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Unpacking &amp; Wiring</a:t>
            </a:r>
            <a:endPar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a:p>
            <a:pPr marL="0" marR="0" lvl="0" indent="0" algn="ctr" defTabSz="914400" rtl="0" eaLnBrk="1" fontAlgn="auto" latinLnBrk="0" hangingPunct="1">
              <a:lnSpc>
                <a:spcPct val="150000"/>
              </a:lnSpc>
              <a:spcBef>
                <a:spcPts val="0"/>
              </a:spcBef>
              <a:spcAft>
                <a:spcPts val="0"/>
              </a:spcAft>
              <a:buClrTx/>
              <a:buSzTx/>
              <a:buFontTx/>
              <a:buNone/>
              <a:defRPr/>
            </a:pPr>
            <a:r>
              <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rPr>
              <a:t> CNT360</a:t>
            </a:r>
            <a:endParaRPr kumimoji="0" lang="en-US" altLang="zh-CN" sz="4800" b="1" i="0" u="none" strike="noStrike" kern="1200" cap="none" spc="0" normalizeH="0" baseline="0" noProof="0" dirty="0">
              <a:ln>
                <a:noFill/>
              </a:ln>
              <a:solidFill>
                <a:srgbClr val="223850"/>
              </a:solidFill>
              <a:effectLst/>
              <a:uLnTx/>
              <a:uFillTx/>
              <a:latin typeface="微软雅黑" panose="020B0503020204020204" pitchFamily="34" charset="-122"/>
              <a:ea typeface="微软雅黑" panose="020B0503020204020204" pitchFamily="34" charset="-122"/>
              <a:cs typeface="微软雅黑" panose="020B0503020204020204" pitchFamily="34" charset="-122"/>
              <a:sym typeface="字魂154号-锐艺黑" panose="00000500000000000000" pitchFamily="2" charset="-122"/>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8425227" cy="959004"/>
            <a:chOff x="116" y="813"/>
            <a:chExt cx="3169"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2879" cy="552"/>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Step7. Push the device down through the rollers along the canted tie plate.</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6557645" y="1730375"/>
            <a:ext cx="5431155" cy="645160"/>
          </a:xfrm>
          <a:prstGeom prst="rect">
            <a:avLst/>
          </a:prstGeom>
          <a:noFill/>
        </p:spPr>
        <p:txBody>
          <a:bodyPr wrap="square" rtlCol="0">
            <a:spAutoFit/>
          </a:bodyPr>
          <a:p>
            <a:r>
              <a:rPr lang="en-US" altLang="zh-CN"/>
              <a:t>Note</a:t>
            </a:r>
            <a:r>
              <a:rPr lang="zh-CN"/>
              <a:t>：</a:t>
            </a:r>
            <a:r>
              <a:rPr lang="en-US" altLang="zh-CN"/>
              <a:t>check that the canted tie plate is properly supported before pushing.</a:t>
            </a:r>
            <a:endParaRPr lang="zh-CN"/>
          </a:p>
        </p:txBody>
      </p:sp>
      <p:pic>
        <p:nvPicPr>
          <p:cNvPr id="5" name="图片 4"/>
          <p:cNvPicPr>
            <a:picLocks noChangeAspect="1"/>
          </p:cNvPicPr>
          <p:nvPr/>
        </p:nvPicPr>
        <p:blipFill>
          <a:blip r:embed="rId7"/>
          <a:stretch>
            <a:fillRect/>
          </a:stretch>
        </p:blipFill>
        <p:spPr>
          <a:xfrm>
            <a:off x="838200" y="1295400"/>
            <a:ext cx="5507990" cy="5561965"/>
          </a:xfrm>
          <a:prstGeom prst="rect">
            <a:avLst/>
          </a:prstGeom>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10041680" cy="835614"/>
            <a:chOff x="116" y="813"/>
            <a:chExt cx="3777" cy="535"/>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487" cy="473"/>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400" b="1" dirty="0" smtClean="0">
                  <a:solidFill>
                    <a:srgbClr val="23374F"/>
                  </a:solidFill>
                  <a:ea typeface="微软雅黑" panose="020B0503020204020204" pitchFamily="34" charset="-122"/>
                  <a:cs typeface="Arial" panose="020B0604020202020204" pitchFamily="34" charset="0"/>
                  <a:sym typeface="+mn-ea"/>
                </a:rPr>
                <a:t>Step8. Push it to the designed installation position and adjust the support feet so that they support the device.</a:t>
              </a:r>
              <a:endParaRPr lang="zh-CN" altLang="en-US" sz="2400" b="1" dirty="0" smtClean="0">
                <a:solidFill>
                  <a:srgbClr val="23374F"/>
                </a:solidFill>
                <a:ea typeface="微软雅黑" panose="020B0503020204020204" pitchFamily="34" charset="-122"/>
                <a:cs typeface="Arial" panose="020B0604020202020204" pitchFamily="34"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4" name="图片 3"/>
          <p:cNvPicPr>
            <a:picLocks noChangeAspect="1"/>
          </p:cNvPicPr>
          <p:nvPr/>
        </p:nvPicPr>
        <p:blipFill>
          <a:blip r:embed="rId7"/>
          <a:stretch>
            <a:fillRect/>
          </a:stretch>
        </p:blipFill>
        <p:spPr>
          <a:xfrm>
            <a:off x="685800" y="1981200"/>
            <a:ext cx="6215380" cy="4657725"/>
          </a:xfrm>
          <a:prstGeom prst="rect">
            <a:avLst/>
          </a:prstGeom>
        </p:spPr>
      </p:pic>
      <p:pic>
        <p:nvPicPr>
          <p:cNvPr id="6" name="图片 5"/>
          <p:cNvPicPr>
            <a:picLocks noChangeAspect="1"/>
          </p:cNvPicPr>
          <p:nvPr/>
        </p:nvPicPr>
        <p:blipFill>
          <a:blip r:embed="rId8"/>
          <a:stretch>
            <a:fillRect/>
          </a:stretch>
        </p:blipFill>
        <p:spPr>
          <a:xfrm>
            <a:off x="7010400" y="1981200"/>
            <a:ext cx="3517265" cy="3910965"/>
          </a:xfrm>
          <a:prstGeom prst="rect">
            <a:avLst/>
          </a:prstGeom>
        </p:spPr>
      </p:pic>
      <p:sp>
        <p:nvSpPr>
          <p:cNvPr id="7" name="文本框 6"/>
          <p:cNvSpPr txBox="1"/>
          <p:nvPr/>
        </p:nvSpPr>
        <p:spPr>
          <a:xfrm>
            <a:off x="706755" y="1473200"/>
            <a:ext cx="9571355" cy="368300"/>
          </a:xfrm>
          <a:prstGeom prst="rect">
            <a:avLst/>
          </a:prstGeom>
          <a:noFill/>
        </p:spPr>
        <p:txBody>
          <a:bodyPr wrap="square" rtlCol="0">
            <a:spAutoFit/>
          </a:bodyPr>
          <a:p>
            <a:r>
              <a:rPr lang="en-US" altLang="zh-CN"/>
              <a:t>Please refer to the right picture, place a level ruler on the washing area support to check.</a:t>
            </a:r>
            <a:endParaRPr lang="en-US" altLang="zh-CN"/>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9698715" cy="959004"/>
            <a:chOff x="116" y="813"/>
            <a:chExt cx="3648"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358" cy="552"/>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Step9. Open the instrument door and remove the cable ties and the fixed part</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4" name="图片 3"/>
          <p:cNvPicPr>
            <a:picLocks noChangeAspect="1"/>
          </p:cNvPicPr>
          <p:nvPr/>
        </p:nvPicPr>
        <p:blipFill>
          <a:blip r:embed="rId7"/>
          <a:stretch>
            <a:fillRect/>
          </a:stretch>
        </p:blipFill>
        <p:spPr>
          <a:xfrm>
            <a:off x="153035" y="1524000"/>
            <a:ext cx="7597140" cy="4801870"/>
          </a:xfrm>
          <a:prstGeom prst="rect">
            <a:avLst/>
          </a:prstGeom>
        </p:spPr>
      </p:pic>
      <p:sp>
        <p:nvSpPr>
          <p:cNvPr id="5" name="文本框 4"/>
          <p:cNvSpPr txBox="1"/>
          <p:nvPr/>
        </p:nvSpPr>
        <p:spPr>
          <a:xfrm>
            <a:off x="7924800" y="1676400"/>
            <a:ext cx="3761740" cy="3692525"/>
          </a:xfrm>
          <a:prstGeom prst="rect">
            <a:avLst/>
          </a:prstGeom>
          <a:noFill/>
        </p:spPr>
        <p:txBody>
          <a:bodyPr wrap="square" rtlCol="0">
            <a:spAutoFit/>
          </a:bodyPr>
          <a:p>
            <a:r>
              <a:rPr lang="en-US" altLang="zh-CN"/>
              <a:t>Remove the two fixed parts of the robotic arms with the hex key and cut off the cable ties of the aspirating probes. Note, do not cut the cables of the device, when cutting the cable ties, hold the cable ties with the other hand to avoid them falling into the device.</a:t>
            </a:r>
            <a:endParaRPr lang="zh-CN" altLang="en-US"/>
          </a:p>
          <a:p>
            <a:endParaRPr lang="zh-CN" altLang="en-US"/>
          </a:p>
          <a:p>
            <a:r>
              <a:rPr lang="en-US" altLang="zh-CN"/>
              <a:t>The left picture displays the No.1 robotic arm, please refer it to remove the cable tie and fixed part of the No.2 robotic arm. </a:t>
            </a:r>
            <a:endParaRPr lang="zh-CN" alt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9698715" cy="566968"/>
            <a:chOff x="116" y="813"/>
            <a:chExt cx="3648"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358" cy="27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Step10. Remove the cable ties of the liquid cars</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5" name="图片 4"/>
          <p:cNvPicPr>
            <a:picLocks noChangeAspect="1"/>
          </p:cNvPicPr>
          <p:nvPr/>
        </p:nvPicPr>
        <p:blipFill>
          <a:blip r:embed="rId7"/>
          <a:stretch>
            <a:fillRect/>
          </a:stretch>
        </p:blipFill>
        <p:spPr>
          <a:xfrm>
            <a:off x="1066800" y="1066800"/>
            <a:ext cx="5765165" cy="4975860"/>
          </a:xfrm>
          <a:prstGeom prst="rect">
            <a:avLst/>
          </a:prstGeom>
        </p:spPr>
      </p:pic>
      <p:sp>
        <p:nvSpPr>
          <p:cNvPr id="4" name="文本框 3"/>
          <p:cNvSpPr txBox="1"/>
          <p:nvPr/>
        </p:nvSpPr>
        <p:spPr>
          <a:xfrm>
            <a:off x="7162800" y="1905000"/>
            <a:ext cx="4064000" cy="1198880"/>
          </a:xfrm>
          <a:prstGeom prst="rect">
            <a:avLst/>
          </a:prstGeom>
          <a:noFill/>
        </p:spPr>
        <p:txBody>
          <a:bodyPr wrap="square" rtlCol="0">
            <a:spAutoFit/>
          </a:bodyPr>
          <a:p>
            <a:r>
              <a:rPr lang="en-US" altLang="zh-CN"/>
              <a:t>Refer the the left picture to cut off and remove all cable ties of the four liquid cars.</a:t>
            </a:r>
            <a:r>
              <a:rPr lang="zh-CN" altLang="en-US"/>
              <a:t>（</a:t>
            </a:r>
            <a:r>
              <a:rPr lang="en-US" altLang="zh-CN"/>
              <a:t>For CNT360E,please ignore this step</a:t>
            </a:r>
            <a:r>
              <a:rPr lang="zh-CN" altLang="en-US"/>
              <a:t>）</a:t>
            </a:r>
            <a:endParaRPr lang="zh-CN" alt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9698715" cy="959004"/>
            <a:chOff x="116" y="813"/>
            <a:chExt cx="3648"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358" cy="552"/>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Step11. </a:t>
              </a: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Connect the host computer, monitor, printer and scanner.</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7" name="文本框 6"/>
          <p:cNvSpPr txBox="1"/>
          <p:nvPr>
            <p:custDataLst>
              <p:tags r:id="rId7"/>
            </p:custDataLst>
          </p:nvPr>
        </p:nvSpPr>
        <p:spPr>
          <a:xfrm>
            <a:off x="4419600" y="2136775"/>
            <a:ext cx="6096000" cy="2584450"/>
          </a:xfrm>
          <a:prstGeom prst="rect">
            <a:avLst/>
          </a:prstGeom>
          <a:noFill/>
        </p:spPr>
        <p:txBody>
          <a:bodyPr wrap="square" rtlCol="0" anchor="t">
            <a:spAutoFit/>
          </a:bodyPr>
          <a:p>
            <a:pPr marL="285750" indent="-285750">
              <a:buFont typeface="Arial" panose="020B0604020202020204" pitchFamily="34" charset="0"/>
              <a:buChar char="•"/>
            </a:pPr>
            <a:r>
              <a:rPr lang="en-US" sz="1800">
                <a:latin typeface="Times New Roman" panose="02020603050405020304" pitchFamily="18" charset="0"/>
                <a:cs typeface="宋体" panose="02010600030101010101" pitchFamily="2" charset="-122"/>
                <a:sym typeface="+mn-ea"/>
              </a:rPr>
              <a:t>USB interfaces: to connect the slide label printer, the mouse, the keyboard.</a:t>
            </a:r>
            <a:endParaRPr lang="en-US" sz="1800" b="0">
              <a:latin typeface="Times New Roman" panose="02020603050405020304" pitchFamily="18" charset="0"/>
              <a:cs typeface="宋体" panose="02010600030101010101" pitchFamily="2" charset="-122"/>
            </a:endParaRPr>
          </a:p>
          <a:p>
            <a:pPr marL="285750" indent="-285750">
              <a:buFont typeface="Arial" panose="020B0604020202020204" pitchFamily="34" charset="0"/>
              <a:buChar char="•"/>
            </a:pPr>
            <a:r>
              <a:rPr lang="en-US" sz="1800">
                <a:latin typeface="Times New Roman" panose="02020603050405020304" pitchFamily="18" charset="0"/>
                <a:sym typeface="+mn-ea"/>
              </a:rPr>
              <a:t>N</a:t>
            </a:r>
            <a:r>
              <a:rPr lang="en-US" sz="1800">
                <a:latin typeface="Times New Roman" panose="02020603050405020304" pitchFamily="18" charset="0"/>
                <a:cs typeface="宋体" panose="02010600030101010101" pitchFamily="2" charset="-122"/>
                <a:sym typeface="+mn-ea"/>
              </a:rPr>
              <a:t>etwork connection </a:t>
            </a:r>
            <a:r>
              <a:rPr lang="en-US" sz="1800">
                <a:latin typeface="Times New Roman" panose="02020603050405020304" pitchFamily="18" charset="0"/>
                <a:sym typeface="+mn-ea"/>
              </a:rPr>
              <a:t>port</a:t>
            </a:r>
            <a:r>
              <a:rPr lang="en-US" sz="1800">
                <a:latin typeface="Times New Roman" panose="02020603050405020304" pitchFamily="18" charset="0"/>
                <a:cs typeface="宋体" panose="02010600030101010101" pitchFamily="2" charset="-122"/>
                <a:sym typeface="+mn-ea"/>
              </a:rPr>
              <a:t>: </a:t>
            </a:r>
            <a:r>
              <a:rPr lang="en-US" sz="1800">
                <a:latin typeface="Times New Roman" panose="02020603050405020304" pitchFamily="18" charset="0"/>
                <a:sym typeface="+mn-ea"/>
              </a:rPr>
              <a:t>directly connect to the</a:t>
            </a:r>
            <a:r>
              <a:rPr lang="en-US" sz="1800">
                <a:latin typeface="Times New Roman" panose="02020603050405020304" pitchFamily="18" charset="0"/>
                <a:cs typeface="宋体" panose="02010600030101010101" pitchFamily="2" charset="-122"/>
                <a:sym typeface="+mn-ea"/>
              </a:rPr>
              <a:t> processing module</a:t>
            </a:r>
            <a:r>
              <a:rPr lang="en-US" sz="1800">
                <a:latin typeface="Times New Roman" panose="02020603050405020304" pitchFamily="18" charset="0"/>
                <a:sym typeface="+mn-ea"/>
              </a:rPr>
              <a:t>.</a:t>
            </a:r>
            <a:endParaRPr lang="en-US" sz="1800" b="0">
              <a:latin typeface="Times New Roman" panose="02020603050405020304" pitchFamily="18" charset="0"/>
              <a:ea typeface="宋体" panose="02010600030101010101" pitchFamily="2" charset="-122"/>
              <a:cs typeface="宋体" panose="02010600030101010101" pitchFamily="2" charset="-122"/>
            </a:endParaRPr>
          </a:p>
          <a:p>
            <a:pPr marL="285750" indent="-285750">
              <a:buFont typeface="Arial" panose="020B0604020202020204" pitchFamily="34" charset="0"/>
              <a:buChar char="•"/>
            </a:pPr>
            <a:r>
              <a:rPr lang="en-US" altLang="en-US" sz="1800">
                <a:latin typeface="Times New Roman" panose="02020603050405020304" pitchFamily="18" charset="0"/>
                <a:cs typeface="宋体" panose="02010600030101010101" pitchFamily="2" charset="-122"/>
                <a:sym typeface="+mn-ea"/>
              </a:rPr>
              <a:t>Power cable connection.</a:t>
            </a:r>
            <a:endParaRPr lang="en-US" altLang="en-US" sz="1800">
              <a:latin typeface="Times New Roman" panose="02020603050405020304" pitchFamily="18" charset="0"/>
              <a:cs typeface="宋体" panose="02010600030101010101" pitchFamily="2" charset="-122"/>
              <a:sym typeface="+mn-ea"/>
            </a:endParaRPr>
          </a:p>
          <a:p>
            <a:pPr marL="285750" indent="-285750">
              <a:buFont typeface="Arial" panose="020B0604020202020204" pitchFamily="34" charset="0"/>
              <a:buChar char="•"/>
            </a:pPr>
            <a:r>
              <a:rPr lang="en-US" altLang="en-US" sz="1800">
                <a:latin typeface="Times New Roman" panose="02020603050405020304" pitchFamily="18" charset="0"/>
                <a:cs typeface="宋体" panose="02010600030101010101" pitchFamily="2" charset="-122"/>
                <a:sym typeface="+mn-ea"/>
              </a:rPr>
              <a:t>VGA port</a:t>
            </a:r>
            <a:r>
              <a:rPr lang="zh-CN" altLang="en-US" sz="1800">
                <a:latin typeface="Times New Roman" panose="02020603050405020304" pitchFamily="18" charset="0"/>
                <a:cs typeface="宋体" panose="02010600030101010101" pitchFamily="2" charset="-122"/>
                <a:sym typeface="+mn-ea"/>
              </a:rPr>
              <a:t>：</a:t>
            </a:r>
            <a:r>
              <a:rPr lang="en-US" altLang="zh-CN" sz="1800">
                <a:latin typeface="Times New Roman" panose="02020603050405020304" pitchFamily="18" charset="0"/>
                <a:cs typeface="宋体" panose="02010600030101010101" pitchFamily="2" charset="-122"/>
                <a:sym typeface="+mn-ea"/>
              </a:rPr>
              <a:t>connect to the monitor</a:t>
            </a:r>
            <a:endParaRPr lang="en-US" altLang="en-US" sz="1800" b="0">
              <a:latin typeface="Times New Roman" panose="02020603050405020304" pitchFamily="18" charset="0"/>
              <a:ea typeface="宋体" panose="02010600030101010101" pitchFamily="2" charset="-122"/>
              <a:cs typeface="宋体" panose="02010600030101010101" pitchFamily="2" charset="-122"/>
            </a:endParaRPr>
          </a:p>
          <a:p>
            <a:pPr marL="285750" indent="-285750">
              <a:buFont typeface="Arial" panose="020B0604020202020204" pitchFamily="34" charset="0"/>
              <a:buChar char="•"/>
            </a:pPr>
            <a:r>
              <a:rPr lang="en-US" sz="1800">
                <a:latin typeface="Times New Roman" panose="02020603050405020304" pitchFamily="18" charset="0"/>
                <a:sym typeface="+mn-ea"/>
              </a:rPr>
              <a:t>W</a:t>
            </a:r>
            <a:r>
              <a:rPr lang="en-US" sz="1800">
                <a:latin typeface="Times New Roman" panose="02020603050405020304" pitchFamily="18" charset="0"/>
                <a:cs typeface="宋体" panose="02010600030101010101" pitchFamily="2" charset="-122"/>
                <a:sym typeface="+mn-ea"/>
              </a:rPr>
              <a:t>IFI connection: Connect with your local router after powerig on the PC when needing to access the internet. The computer has a WIFI module.</a:t>
            </a:r>
            <a:endParaRPr lang="en-US" altLang="en-US" sz="1800">
              <a:latin typeface="Times New Roman" panose="02020603050405020304" pitchFamily="18" charset="0"/>
              <a:cs typeface="宋体" panose="02010600030101010101" pitchFamily="2" charset="-122"/>
              <a:sym typeface="+mn-ea"/>
            </a:endParaRPr>
          </a:p>
        </p:txBody>
      </p:sp>
      <p:pic>
        <p:nvPicPr>
          <p:cNvPr id="4" name="图片 3"/>
          <p:cNvPicPr>
            <a:picLocks noChangeAspect="1"/>
          </p:cNvPicPr>
          <p:nvPr/>
        </p:nvPicPr>
        <p:blipFill>
          <a:blip r:embed="rId8"/>
          <a:stretch>
            <a:fillRect/>
          </a:stretch>
        </p:blipFill>
        <p:spPr>
          <a:xfrm>
            <a:off x="685800" y="1371600"/>
            <a:ext cx="3507105" cy="528320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9698715" cy="959004"/>
            <a:chOff x="116" y="813"/>
            <a:chExt cx="3648"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358" cy="552"/>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Step12. </a:t>
              </a: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Connect the power cable and network cable.</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4" name="图片 3"/>
          <p:cNvPicPr>
            <a:picLocks noChangeAspect="1"/>
          </p:cNvPicPr>
          <p:nvPr>
            <p:custDataLst>
              <p:tags r:id="rId7"/>
            </p:custDataLst>
          </p:nvPr>
        </p:nvPicPr>
        <p:blipFill>
          <a:blip r:embed="rId8"/>
          <a:stretch>
            <a:fillRect/>
          </a:stretch>
        </p:blipFill>
        <p:spPr>
          <a:xfrm>
            <a:off x="762000" y="1828800"/>
            <a:ext cx="6962775" cy="3632200"/>
          </a:xfrm>
          <a:prstGeom prst="rect">
            <a:avLst/>
          </a:prstGeom>
        </p:spPr>
      </p:pic>
      <p:sp>
        <p:nvSpPr>
          <p:cNvPr id="5" name="文本框 4"/>
          <p:cNvSpPr txBox="1"/>
          <p:nvPr/>
        </p:nvSpPr>
        <p:spPr>
          <a:xfrm>
            <a:off x="7924800" y="2313940"/>
            <a:ext cx="4064000" cy="922020"/>
          </a:xfrm>
          <a:prstGeom prst="rect">
            <a:avLst/>
          </a:prstGeom>
          <a:noFill/>
        </p:spPr>
        <p:txBody>
          <a:bodyPr wrap="square" rtlCol="0">
            <a:spAutoFit/>
          </a:bodyPr>
          <a:p>
            <a:r>
              <a:rPr lang="en-US" altLang="zh-CN"/>
              <a:t>Refer to the left picture, connect the power cable and network to the instrument.</a:t>
            </a:r>
            <a:endParaRPr lang="en-US" altLang="zh-CN"/>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pSp>
        <p:nvGrpSpPr>
          <p:cNvPr id="112641" name="组合 2"/>
          <p:cNvGrpSpPr/>
          <p:nvPr/>
        </p:nvGrpSpPr>
        <p:grpSpPr>
          <a:xfrm>
            <a:off x="373551" y="268288"/>
            <a:ext cx="9698715" cy="566968"/>
            <a:chOff x="116" y="813"/>
            <a:chExt cx="3648"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358" cy="27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Step13. install the label and ribbon</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5" name="图片 4"/>
          <p:cNvPicPr>
            <a:picLocks noChangeAspect="1"/>
          </p:cNvPicPr>
          <p:nvPr>
            <p:custDataLst>
              <p:tags r:id="rId7"/>
            </p:custDataLst>
          </p:nvPr>
        </p:nvPicPr>
        <p:blipFill>
          <a:blip r:embed="rId8"/>
          <a:stretch>
            <a:fillRect/>
          </a:stretch>
        </p:blipFill>
        <p:spPr>
          <a:xfrm>
            <a:off x="838835" y="990600"/>
            <a:ext cx="2891790" cy="2117090"/>
          </a:xfrm>
          <a:prstGeom prst="rect">
            <a:avLst/>
          </a:prstGeom>
        </p:spPr>
      </p:pic>
      <p:pic>
        <p:nvPicPr>
          <p:cNvPr id="6" name="图片 5"/>
          <p:cNvPicPr>
            <a:picLocks noChangeAspect="1"/>
          </p:cNvPicPr>
          <p:nvPr>
            <p:custDataLst>
              <p:tags r:id="rId9"/>
            </p:custDataLst>
          </p:nvPr>
        </p:nvPicPr>
        <p:blipFill>
          <a:blip r:embed="rId10"/>
          <a:stretch>
            <a:fillRect/>
          </a:stretch>
        </p:blipFill>
        <p:spPr>
          <a:xfrm>
            <a:off x="4077970" y="990600"/>
            <a:ext cx="2847340" cy="2966720"/>
          </a:xfrm>
          <a:prstGeom prst="rect">
            <a:avLst/>
          </a:prstGeom>
        </p:spPr>
      </p:pic>
      <p:pic>
        <p:nvPicPr>
          <p:cNvPr id="7" name="图片 6"/>
          <p:cNvPicPr>
            <a:picLocks noChangeAspect="1"/>
          </p:cNvPicPr>
          <p:nvPr>
            <p:custDataLst>
              <p:tags r:id="rId11"/>
            </p:custDataLst>
          </p:nvPr>
        </p:nvPicPr>
        <p:blipFill>
          <a:blip r:embed="rId12"/>
          <a:stretch>
            <a:fillRect/>
          </a:stretch>
        </p:blipFill>
        <p:spPr>
          <a:xfrm>
            <a:off x="7848600" y="990600"/>
            <a:ext cx="2616835" cy="2966720"/>
          </a:xfrm>
          <a:prstGeom prst="rect">
            <a:avLst/>
          </a:prstGeom>
        </p:spPr>
      </p:pic>
      <p:sp>
        <p:nvSpPr>
          <p:cNvPr id="8" name="文本框 7"/>
          <p:cNvSpPr txBox="1"/>
          <p:nvPr/>
        </p:nvSpPr>
        <p:spPr>
          <a:xfrm>
            <a:off x="838835" y="4445635"/>
            <a:ext cx="9914255" cy="1198880"/>
          </a:xfrm>
          <a:prstGeom prst="rect">
            <a:avLst/>
          </a:prstGeom>
          <a:noFill/>
        </p:spPr>
        <p:txBody>
          <a:bodyPr wrap="square" rtlCol="0">
            <a:spAutoFit/>
          </a:bodyPr>
          <a:p>
            <a:r>
              <a:rPr lang="en-US" altLang="zh-CN"/>
              <a:t>Refer to the above pictures to install the ribbon and label into the printer. Then power on the printer and the PC, running the CNT360 software, login with “Admin” account</a:t>
            </a:r>
            <a:r>
              <a:rPr lang="zh-CN" altLang="en-US"/>
              <a:t>（</a:t>
            </a:r>
            <a:r>
              <a:rPr lang="en-US" altLang="zh-CN"/>
              <a:t>default password is 123), then goto “system management” page to open “BarcodeTemplate” , click “Print”  to check if printing is normal. if any issues, please contact Celnovte support.</a:t>
            </a:r>
            <a:endParaRPr lang="en-US" altLang="zh-CN"/>
          </a:p>
        </p:txBody>
      </p:sp>
      <p:sp>
        <p:nvSpPr>
          <p:cNvPr id="4" name="文本框 3"/>
          <p:cNvSpPr txBox="1"/>
          <p:nvPr/>
        </p:nvSpPr>
        <p:spPr>
          <a:xfrm>
            <a:off x="686435" y="3352800"/>
            <a:ext cx="3126105" cy="645160"/>
          </a:xfrm>
          <a:prstGeom prst="rect">
            <a:avLst/>
          </a:prstGeom>
          <a:noFill/>
        </p:spPr>
        <p:txBody>
          <a:bodyPr wrap="square" rtlCol="0">
            <a:spAutoFit/>
          </a:bodyPr>
          <a:p>
            <a:r>
              <a:rPr lang="en-US" altLang="zh-CN"/>
              <a:t>Note:must use this ribbon and label.</a:t>
            </a:r>
            <a:endParaRPr lang="zh-CN" altLang="en-US"/>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4" name="图片 3"/>
          <p:cNvPicPr>
            <a:picLocks noChangeAspect="1"/>
          </p:cNvPicPr>
          <p:nvPr>
            <p:custDataLst>
              <p:tags r:id="rId7"/>
            </p:custDataLst>
          </p:nvPr>
        </p:nvPicPr>
        <p:blipFill>
          <a:blip r:embed="rId8"/>
          <a:stretch>
            <a:fillRect/>
          </a:stretch>
        </p:blipFill>
        <p:spPr>
          <a:xfrm>
            <a:off x="762635" y="1524000"/>
            <a:ext cx="4458970" cy="5193665"/>
          </a:xfrm>
          <a:prstGeom prst="rect">
            <a:avLst/>
          </a:prstGeom>
        </p:spPr>
      </p:pic>
      <p:sp>
        <p:nvSpPr>
          <p:cNvPr id="5" name="PA_原创设计师QQ598969553             _3"/>
          <p:cNvSpPr/>
          <p:nvPr>
            <p:custDataLst>
              <p:tags r:id="rId9"/>
            </p:custDataLst>
          </p:nvPr>
        </p:nvSpPr>
        <p:spPr>
          <a:xfrm>
            <a:off x="1066800" y="365125"/>
            <a:ext cx="9871075" cy="861695"/>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ea typeface="微软雅黑" panose="020B0503020204020204" pitchFamily="34" charset="-122"/>
                <a:cs typeface="Arial" panose="020B0604020202020204" pitchFamily="34" charset="0"/>
                <a:sym typeface="+mn-ea"/>
              </a:rPr>
              <a:t>Step1. Move the CNT360 device on the front of the laboratory door</a:t>
            </a:r>
            <a:endParaRPr lang="zh-CN" altLang="en-US" sz="2800" b="1" dirty="0" smtClean="0">
              <a:solidFill>
                <a:srgbClr val="23374F"/>
              </a:solidFill>
              <a:ea typeface="微软雅黑" panose="020B0503020204020204" pitchFamily="34" charset="-122"/>
              <a:cs typeface="Arial" panose="020B0604020202020204" pitchFamily="34" charset="0"/>
              <a:sym typeface="+mn-ea"/>
            </a:endParaRPr>
          </a:p>
        </p:txBody>
      </p:sp>
      <p:sp>
        <p:nvSpPr>
          <p:cNvPr id="6" name="文本框 5"/>
          <p:cNvSpPr txBox="1"/>
          <p:nvPr/>
        </p:nvSpPr>
        <p:spPr>
          <a:xfrm>
            <a:off x="5553075" y="1156335"/>
            <a:ext cx="6462395" cy="5458460"/>
          </a:xfrm>
          <a:prstGeom prst="rect">
            <a:avLst/>
          </a:prstGeom>
          <a:noFill/>
        </p:spPr>
        <p:txBody>
          <a:bodyPr wrap="square" rtlCol="0">
            <a:noAutofit/>
          </a:bodyPr>
          <a:p>
            <a:endParaRPr lang="zh-CN" altLang="en-US"/>
          </a:p>
          <a:p>
            <a:r>
              <a:rPr lang="en-US" altLang="zh-CN"/>
              <a:t>Manpower and tools:</a:t>
            </a:r>
            <a:endParaRPr lang="zh-CN" altLang="en-US"/>
          </a:p>
          <a:p>
            <a:endParaRPr lang="en-US" altLang="zh-CN"/>
          </a:p>
          <a:p>
            <a:r>
              <a:rPr lang="en-US" altLang="zh-CN"/>
              <a:t>Manpower</a:t>
            </a:r>
            <a:r>
              <a:rPr lang="zh-CN" altLang="en-US"/>
              <a:t>：</a:t>
            </a:r>
            <a:r>
              <a:rPr lang="en-US" altLang="zh-CN"/>
              <a:t>at least four workers</a:t>
            </a:r>
            <a:endParaRPr lang="zh-CN" altLang="en-US"/>
          </a:p>
          <a:p>
            <a:endParaRPr lang="zh-CN" altLang="en-US"/>
          </a:p>
          <a:p>
            <a:r>
              <a:rPr lang="en-US" altLang="zh-CN"/>
              <a:t>Tools</a:t>
            </a:r>
            <a:r>
              <a:rPr lang="zh-CN" altLang="en-US"/>
              <a:t>；</a:t>
            </a:r>
            <a:endParaRPr lang="zh-CN" altLang="en-US"/>
          </a:p>
          <a:p>
            <a:endParaRPr lang="en-US" altLang="zh-CN">
              <a:solidFill>
                <a:srgbClr val="FF0000"/>
              </a:solidFill>
            </a:endParaRPr>
          </a:p>
          <a:p>
            <a:r>
              <a:rPr lang="en-US" altLang="zh-CN">
                <a:solidFill>
                  <a:schemeClr val="tx1"/>
                </a:solidFill>
              </a:rPr>
              <a:t>Cross screwdriver: 1 pc                  </a:t>
            </a:r>
            <a:endParaRPr lang="en-US" altLang="zh-CN">
              <a:solidFill>
                <a:schemeClr val="tx1"/>
              </a:solidFill>
            </a:endParaRPr>
          </a:p>
          <a:p>
            <a:r>
              <a:rPr lang="en-US" altLang="zh-CN">
                <a:solidFill>
                  <a:schemeClr val="tx1"/>
                </a:solidFill>
              </a:rPr>
              <a:t>Flathead screwdriver: 1 pc</a:t>
            </a:r>
            <a:endParaRPr lang="en-US" altLang="zh-CN">
              <a:solidFill>
                <a:schemeClr val="tx1"/>
              </a:solidFill>
            </a:endParaRPr>
          </a:p>
          <a:p>
            <a:endParaRPr lang="zh-CN" altLang="en-US">
              <a:solidFill>
                <a:schemeClr val="tx1"/>
              </a:solidFill>
            </a:endParaRPr>
          </a:p>
          <a:p>
            <a:endParaRPr lang="en-US" altLang="zh-CN">
              <a:solidFill>
                <a:schemeClr val="tx1"/>
              </a:solidFill>
            </a:endParaRPr>
          </a:p>
          <a:p>
            <a:r>
              <a:rPr lang="en-US" altLang="zh-CN">
                <a:solidFill>
                  <a:schemeClr val="tx1"/>
                </a:solidFill>
              </a:rPr>
              <a:t>Adjustable spanner:</a:t>
            </a:r>
            <a:r>
              <a:rPr lang="en-US">
                <a:solidFill>
                  <a:schemeClr val="tx1"/>
                </a:solidFill>
              </a:rPr>
              <a:t>10”</a:t>
            </a:r>
            <a:r>
              <a:rPr lang="en-US" altLang="zh-CN">
                <a:solidFill>
                  <a:schemeClr val="tx1"/>
                </a:solidFill>
              </a:rPr>
              <a:t> or 12”</a:t>
            </a:r>
            <a:endParaRPr lang="en-US" altLang="zh-CN">
              <a:solidFill>
                <a:schemeClr val="tx1"/>
              </a:solidFill>
            </a:endParaRPr>
          </a:p>
          <a:p>
            <a:endParaRPr lang="en-US">
              <a:solidFill>
                <a:schemeClr val="tx1"/>
              </a:solidFill>
            </a:endParaRPr>
          </a:p>
          <a:p>
            <a:endParaRPr lang="zh-CN" altLang="en-US">
              <a:solidFill>
                <a:schemeClr val="tx1"/>
              </a:solidFill>
            </a:endParaRPr>
          </a:p>
          <a:p>
            <a:r>
              <a:rPr lang="en-US" altLang="zh-CN">
                <a:solidFill>
                  <a:schemeClr val="tx1"/>
                </a:solidFill>
              </a:rPr>
              <a:t>Diagonal cutting plier</a:t>
            </a:r>
            <a:r>
              <a:rPr lang="zh-CN" altLang="en-US">
                <a:solidFill>
                  <a:schemeClr val="tx1"/>
                </a:solidFill>
              </a:rPr>
              <a:t>：</a:t>
            </a:r>
            <a:r>
              <a:rPr lang="en-US" altLang="zh-CN">
                <a:solidFill>
                  <a:schemeClr val="tx1"/>
                </a:solidFill>
              </a:rPr>
              <a:t>1 pc</a:t>
            </a:r>
            <a:endParaRPr lang="zh-CN" altLang="en-US">
              <a:solidFill>
                <a:schemeClr val="tx1"/>
              </a:solidFill>
            </a:endParaRPr>
          </a:p>
          <a:p>
            <a:endParaRPr lang="zh-CN" altLang="en-US">
              <a:solidFill>
                <a:schemeClr val="tx1"/>
              </a:solidFill>
            </a:endParaRPr>
          </a:p>
          <a:p>
            <a:endParaRPr lang="zh-CN" altLang="en-US">
              <a:solidFill>
                <a:schemeClr val="tx1"/>
              </a:solidFill>
            </a:endParaRPr>
          </a:p>
          <a:p>
            <a:r>
              <a:rPr lang="en-US" altLang="zh-CN">
                <a:solidFill>
                  <a:schemeClr val="tx1"/>
                </a:solidFill>
              </a:rPr>
              <a:t>Hex key</a:t>
            </a:r>
            <a:r>
              <a:rPr lang="zh-CN" altLang="en-US">
                <a:solidFill>
                  <a:schemeClr val="tx1"/>
                </a:solidFill>
              </a:rPr>
              <a:t>：</a:t>
            </a:r>
            <a:r>
              <a:rPr lang="en-US" altLang="zh-CN">
                <a:solidFill>
                  <a:schemeClr val="tx1"/>
                </a:solidFill>
              </a:rPr>
              <a:t>1 set</a:t>
            </a:r>
            <a:endParaRPr lang="en-US" altLang="zh-CN">
              <a:solidFill>
                <a:schemeClr val="tx1"/>
              </a:solidFill>
            </a:endParaRPr>
          </a:p>
        </p:txBody>
      </p:sp>
      <p:pic>
        <p:nvPicPr>
          <p:cNvPr id="7" name="图片 6"/>
          <p:cNvPicPr>
            <a:picLocks noChangeAspect="1"/>
          </p:cNvPicPr>
          <p:nvPr/>
        </p:nvPicPr>
        <p:blipFill>
          <a:blip r:embed="rId10"/>
          <a:stretch>
            <a:fillRect/>
          </a:stretch>
        </p:blipFill>
        <p:spPr>
          <a:xfrm>
            <a:off x="8763000" y="3733800"/>
            <a:ext cx="2733040" cy="610235"/>
          </a:xfrm>
          <a:prstGeom prst="rect">
            <a:avLst/>
          </a:prstGeom>
        </p:spPr>
      </p:pic>
      <p:pic>
        <p:nvPicPr>
          <p:cNvPr id="8" name="图片 7"/>
          <p:cNvPicPr>
            <a:picLocks noChangeAspect="1"/>
          </p:cNvPicPr>
          <p:nvPr/>
        </p:nvPicPr>
        <p:blipFill>
          <a:blip r:embed="rId11"/>
          <a:stretch>
            <a:fillRect/>
          </a:stretch>
        </p:blipFill>
        <p:spPr>
          <a:xfrm>
            <a:off x="8610600" y="2743200"/>
            <a:ext cx="2749550" cy="927735"/>
          </a:xfrm>
          <a:prstGeom prst="rect">
            <a:avLst/>
          </a:prstGeom>
        </p:spPr>
      </p:pic>
      <p:pic>
        <p:nvPicPr>
          <p:cNvPr id="9" name="图片 8"/>
          <p:cNvPicPr>
            <a:picLocks noChangeAspect="1"/>
          </p:cNvPicPr>
          <p:nvPr/>
        </p:nvPicPr>
        <p:blipFill>
          <a:blip r:embed="rId12"/>
          <a:stretch>
            <a:fillRect/>
          </a:stretch>
        </p:blipFill>
        <p:spPr>
          <a:xfrm>
            <a:off x="8763000" y="4800600"/>
            <a:ext cx="2733040" cy="798195"/>
          </a:xfrm>
          <a:prstGeom prst="rect">
            <a:avLst/>
          </a:prstGeom>
        </p:spPr>
      </p:pic>
      <p:pic>
        <p:nvPicPr>
          <p:cNvPr id="10" name="图片 9"/>
          <p:cNvPicPr>
            <a:picLocks noChangeAspect="1"/>
          </p:cNvPicPr>
          <p:nvPr/>
        </p:nvPicPr>
        <p:blipFill>
          <a:blip r:embed="rId13"/>
          <a:stretch>
            <a:fillRect/>
          </a:stretch>
        </p:blipFill>
        <p:spPr>
          <a:xfrm rot="5400000">
            <a:off x="9542145" y="4706620"/>
            <a:ext cx="801370" cy="2817495"/>
          </a:xfrm>
          <a:prstGeom prst="rect">
            <a:avLst/>
          </a:prstGeom>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PA_原创设计师QQ598969553             _3"/>
          <p:cNvSpPr/>
          <p:nvPr>
            <p:custDataLst>
              <p:tags r:id="rId7"/>
            </p:custDataLst>
          </p:nvPr>
        </p:nvSpPr>
        <p:spPr>
          <a:xfrm>
            <a:off x="1066800" y="365125"/>
            <a:ext cx="9149080" cy="430530"/>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Step</a:t>
            </a:r>
            <a:r>
              <a:rPr 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a:t>
            </a: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 Remove the cover  from wooden case</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文本框 6"/>
          <p:cNvSpPr txBox="1"/>
          <p:nvPr/>
        </p:nvSpPr>
        <p:spPr>
          <a:xfrm>
            <a:off x="6858000" y="1326515"/>
            <a:ext cx="4064000" cy="1476375"/>
          </a:xfrm>
          <a:prstGeom prst="rect">
            <a:avLst/>
          </a:prstGeom>
          <a:noFill/>
        </p:spPr>
        <p:txBody>
          <a:bodyPr wrap="square" rtlCol="0">
            <a:spAutoFit/>
          </a:bodyPr>
          <a:p>
            <a:r>
              <a:rPr lang="en-US" altLang="zh-CN"/>
              <a:t>1. Use the cross screwdriver to unfasten the screws on the fixing clamp of the upper cover and remove the cover of the wooden case.</a:t>
            </a:r>
            <a:endParaRPr lang="zh-CN" altLang="en-US"/>
          </a:p>
          <a:p>
            <a:endParaRPr lang="zh-CN" altLang="en-US"/>
          </a:p>
        </p:txBody>
      </p:sp>
      <p:pic>
        <p:nvPicPr>
          <p:cNvPr id="4" name="图片 3"/>
          <p:cNvPicPr>
            <a:picLocks noChangeAspect="1"/>
          </p:cNvPicPr>
          <p:nvPr/>
        </p:nvPicPr>
        <p:blipFill>
          <a:blip r:embed="rId8"/>
          <a:stretch>
            <a:fillRect/>
          </a:stretch>
        </p:blipFill>
        <p:spPr>
          <a:xfrm>
            <a:off x="457835" y="1066800"/>
            <a:ext cx="5864860" cy="5454015"/>
          </a:xfrm>
          <a:prstGeom prst="rect">
            <a:avLst/>
          </a:prstGeom>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PA_原创设计师QQ598969553             _3"/>
          <p:cNvSpPr/>
          <p:nvPr>
            <p:custDataLst>
              <p:tags r:id="rId7"/>
            </p:custDataLst>
          </p:nvPr>
        </p:nvSpPr>
        <p:spPr>
          <a:xfrm>
            <a:off x="1066800" y="365125"/>
            <a:ext cx="8818245" cy="430530"/>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Step</a:t>
            </a:r>
            <a:r>
              <a:rPr 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2.</a:t>
            </a: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 Remove the cover of the wooden case</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文本框 6"/>
          <p:cNvSpPr txBox="1"/>
          <p:nvPr/>
        </p:nvSpPr>
        <p:spPr>
          <a:xfrm>
            <a:off x="7421880" y="1654175"/>
            <a:ext cx="4064000" cy="645160"/>
          </a:xfrm>
          <a:prstGeom prst="rect">
            <a:avLst/>
          </a:prstGeom>
          <a:noFill/>
        </p:spPr>
        <p:txBody>
          <a:bodyPr wrap="square" rtlCol="0">
            <a:spAutoFit/>
          </a:bodyPr>
          <a:p>
            <a:r>
              <a:rPr lang="en-US" altLang="zh-CN"/>
              <a:t>2. lift the cover of the wooden case and remove it.</a:t>
            </a:r>
            <a:endParaRPr lang="zh-CN"/>
          </a:p>
        </p:txBody>
      </p:sp>
      <p:pic>
        <p:nvPicPr>
          <p:cNvPr id="6" name="图片 5"/>
          <p:cNvPicPr>
            <a:picLocks noChangeAspect="1"/>
          </p:cNvPicPr>
          <p:nvPr/>
        </p:nvPicPr>
        <p:blipFill>
          <a:blip r:embed="rId8"/>
          <a:stretch>
            <a:fillRect/>
          </a:stretch>
        </p:blipFill>
        <p:spPr>
          <a:xfrm>
            <a:off x="457200" y="1219200"/>
            <a:ext cx="6163945" cy="5559425"/>
          </a:xfrm>
          <a:prstGeom prst="rect">
            <a:avLst/>
          </a:prstGeom>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PA_原创设计师QQ598969553             _3"/>
          <p:cNvSpPr/>
          <p:nvPr>
            <p:custDataLst>
              <p:tags r:id="rId7"/>
            </p:custDataLst>
          </p:nvPr>
        </p:nvSpPr>
        <p:spPr>
          <a:xfrm>
            <a:off x="1066800" y="365125"/>
            <a:ext cx="9448800" cy="430530"/>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Step3. Remove the side panels of the wooden case</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文本框 6"/>
          <p:cNvSpPr txBox="1"/>
          <p:nvPr/>
        </p:nvSpPr>
        <p:spPr>
          <a:xfrm>
            <a:off x="6324600" y="1654175"/>
            <a:ext cx="4064000" cy="3138170"/>
          </a:xfrm>
          <a:prstGeom prst="rect">
            <a:avLst/>
          </a:prstGeom>
          <a:noFill/>
        </p:spPr>
        <p:txBody>
          <a:bodyPr wrap="square" rtlCol="0">
            <a:spAutoFit/>
          </a:bodyPr>
          <a:p>
            <a:r>
              <a:rPr lang="en-US" altLang="zh-CN"/>
              <a:t>Refer to the left picture, use the cross screwdriver to unfasten the screws of the fixing clamps, then remove the fixing clamps by the flat-head screwdriver, then remove the side panel.</a:t>
            </a:r>
            <a:endParaRPr lang="en-US" altLang="zh-CN"/>
          </a:p>
          <a:p>
            <a:endParaRPr lang="en-US" altLang="zh-CN"/>
          </a:p>
          <a:p>
            <a:r>
              <a:rPr lang="en-US" altLang="zh-CN">
                <a:solidFill>
                  <a:srgbClr val="FF0000"/>
                </a:solidFill>
              </a:rPr>
              <a:t>Notes</a:t>
            </a:r>
            <a:r>
              <a:rPr lang="en-US" altLang="zh-CN"/>
              <a:t>: please remove the side panels in turn, front, right ,left ,then back, in case the wooden case falls apart.</a:t>
            </a:r>
            <a:endParaRPr lang="zh-CN" altLang="en-US"/>
          </a:p>
          <a:p>
            <a:endParaRPr lang="zh-CN" altLang="en-US"/>
          </a:p>
        </p:txBody>
      </p:sp>
      <p:pic>
        <p:nvPicPr>
          <p:cNvPr id="4" name="图片 3"/>
          <p:cNvPicPr>
            <a:picLocks noChangeAspect="1"/>
          </p:cNvPicPr>
          <p:nvPr/>
        </p:nvPicPr>
        <p:blipFill>
          <a:blip r:embed="rId8"/>
          <a:stretch>
            <a:fillRect/>
          </a:stretch>
        </p:blipFill>
        <p:spPr>
          <a:xfrm>
            <a:off x="533400" y="1066800"/>
            <a:ext cx="5041265" cy="5617845"/>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PA_原创设计师QQ598969553             _3"/>
          <p:cNvSpPr/>
          <p:nvPr>
            <p:custDataLst>
              <p:tags r:id="rId7"/>
            </p:custDataLst>
          </p:nvPr>
        </p:nvSpPr>
        <p:spPr>
          <a:xfrm>
            <a:off x="1066800" y="365125"/>
            <a:ext cx="9307830" cy="430530"/>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Step3. Remove the side panels of the wooden case</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sp>
        <p:nvSpPr>
          <p:cNvPr id="7" name="文本框 6"/>
          <p:cNvSpPr txBox="1"/>
          <p:nvPr/>
        </p:nvSpPr>
        <p:spPr>
          <a:xfrm>
            <a:off x="7924800" y="1600200"/>
            <a:ext cx="4064000" cy="645160"/>
          </a:xfrm>
          <a:prstGeom prst="rect">
            <a:avLst/>
          </a:prstGeom>
          <a:noFill/>
        </p:spPr>
        <p:txBody>
          <a:bodyPr wrap="square" rtlCol="0">
            <a:spAutoFit/>
          </a:bodyPr>
          <a:p>
            <a:pPr algn="l">
              <a:buClrTx/>
              <a:buSzTx/>
              <a:buFontTx/>
            </a:pPr>
            <a:r>
              <a:rPr lang="en-US" altLang="zh-CN" sz="1800">
                <a:sym typeface="+mn-ea"/>
              </a:rPr>
              <a:t>  Remove the side panels of the wooden case in turn.</a:t>
            </a:r>
            <a:endParaRPr lang="en-US" altLang="zh-CN" sz="1800"/>
          </a:p>
        </p:txBody>
      </p:sp>
      <p:pic>
        <p:nvPicPr>
          <p:cNvPr id="4" name="图片 3"/>
          <p:cNvPicPr>
            <a:picLocks noChangeAspect="1"/>
          </p:cNvPicPr>
          <p:nvPr/>
        </p:nvPicPr>
        <p:blipFill>
          <a:blip r:embed="rId8"/>
          <a:stretch>
            <a:fillRect/>
          </a:stretch>
        </p:blipFill>
        <p:spPr>
          <a:xfrm>
            <a:off x="304800" y="914400"/>
            <a:ext cx="7392035" cy="5816600"/>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5766588" cy="566968"/>
            <a:chOff x="116" y="813"/>
            <a:chExt cx="2169"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1879" cy="276"/>
            </a:xfrm>
            <a:prstGeom prst="rect">
              <a:avLst/>
            </a:prstGeom>
            <a:noFill/>
            <a:ln w="9525">
              <a:noFill/>
            </a:ln>
          </p:spPr>
          <p:txBody>
            <a:bodyPr wrap="square" lIns="0" tIns="0" rIns="0" bIns="0" anchor="t" anchorCtr="0">
              <a:spAutoFit/>
            </a:bodyPr>
            <a:p>
              <a:pPr eaLnBrk="1" hangingPunct="1">
                <a:lnSpc>
                  <a:spcPct val="100000"/>
                </a:lnSpc>
                <a:spcBef>
                  <a:spcPct val="0"/>
                </a:spcBef>
                <a:buFont typeface="Arial" panose="020B0604020202020204" pitchFamily="34" charset="0"/>
                <a:buNone/>
              </a:pPr>
              <a:endPar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2"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5" name="PA_原创设计师QQ598969553             _3"/>
          <p:cNvSpPr/>
          <p:nvPr>
            <p:custDataLst>
              <p:tags r:id="rId7"/>
            </p:custDataLst>
          </p:nvPr>
        </p:nvSpPr>
        <p:spPr>
          <a:xfrm>
            <a:off x="1066800" y="365125"/>
            <a:ext cx="9248140" cy="738505"/>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400" b="1" dirty="0" smtClean="0">
                <a:solidFill>
                  <a:srgbClr val="23374F"/>
                </a:solidFill>
                <a:ea typeface="微软雅黑" panose="020B0503020204020204" pitchFamily="34" charset="-122"/>
                <a:cs typeface="Arial" panose="020B0604020202020204" pitchFamily="34" charset="0"/>
                <a:sym typeface="+mn-ea"/>
              </a:rPr>
              <a:t>Step4. Put down the canted tie plate, remove the pearl-cotton foam</a:t>
            </a:r>
            <a:endParaRPr lang="zh-CN" altLang="en-US" sz="2400" b="1" dirty="0" smtClean="0">
              <a:solidFill>
                <a:srgbClr val="23374F"/>
              </a:solidFill>
              <a:ea typeface="微软雅黑" panose="020B0503020204020204" pitchFamily="34" charset="-122"/>
              <a:cs typeface="Arial" panose="020B0604020202020204" pitchFamily="34" charset="0"/>
              <a:sym typeface="+mn-ea"/>
            </a:endParaRPr>
          </a:p>
        </p:txBody>
      </p:sp>
      <p:sp>
        <p:nvSpPr>
          <p:cNvPr id="7" name="文本框 6"/>
          <p:cNvSpPr txBox="1"/>
          <p:nvPr/>
        </p:nvSpPr>
        <p:spPr>
          <a:xfrm>
            <a:off x="6379210" y="1371600"/>
            <a:ext cx="4064000" cy="1753235"/>
          </a:xfrm>
          <a:prstGeom prst="rect">
            <a:avLst/>
          </a:prstGeom>
          <a:noFill/>
        </p:spPr>
        <p:txBody>
          <a:bodyPr wrap="square" rtlCol="0">
            <a:spAutoFit/>
          </a:bodyPr>
          <a:p>
            <a:r>
              <a:rPr lang="en-US" altLang="zh-CN"/>
              <a:t>put down the canted tie plate, then remove the pearl-cotton foam on sides.</a:t>
            </a:r>
            <a:endParaRPr lang="zh-CN"/>
          </a:p>
          <a:p>
            <a:endParaRPr lang="zh-CN"/>
          </a:p>
          <a:p>
            <a:r>
              <a:rPr lang="en-US" altLang="zh-CN">
                <a:solidFill>
                  <a:srgbClr val="FF0000"/>
                </a:solidFill>
              </a:rPr>
              <a:t>Note: the pedal support block must be fully open in order to act as a support.</a:t>
            </a:r>
            <a:endParaRPr lang="zh-CN">
              <a:solidFill>
                <a:srgbClr val="FF0000"/>
              </a:solidFill>
            </a:endParaRPr>
          </a:p>
        </p:txBody>
      </p:sp>
      <p:pic>
        <p:nvPicPr>
          <p:cNvPr id="8" name="图片 7"/>
          <p:cNvPicPr>
            <a:picLocks noChangeAspect="1"/>
          </p:cNvPicPr>
          <p:nvPr/>
        </p:nvPicPr>
        <p:blipFill>
          <a:blip r:embed="rId8"/>
          <a:stretch>
            <a:fillRect/>
          </a:stretch>
        </p:blipFill>
        <p:spPr>
          <a:xfrm>
            <a:off x="533400" y="1331595"/>
            <a:ext cx="5581650" cy="5488940"/>
          </a:xfrm>
          <a:prstGeom prst="rect">
            <a:avLst/>
          </a:prstGeom>
        </p:spPr>
      </p:pic>
      <p:pic>
        <p:nvPicPr>
          <p:cNvPr id="4" name="图片 3"/>
          <p:cNvPicPr>
            <a:picLocks noChangeAspect="1"/>
          </p:cNvPicPr>
          <p:nvPr/>
        </p:nvPicPr>
        <p:blipFill>
          <a:blip r:embed="rId9"/>
          <a:stretch>
            <a:fillRect/>
          </a:stretch>
        </p:blipFill>
        <p:spPr>
          <a:xfrm>
            <a:off x="6417310" y="3429000"/>
            <a:ext cx="4032885" cy="3335655"/>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10078900" cy="566968"/>
            <a:chOff x="116" y="813"/>
            <a:chExt cx="3791" cy="363"/>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501" cy="236"/>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400" b="1" dirty="0" smtClean="0">
                  <a:solidFill>
                    <a:srgbClr val="23374F"/>
                  </a:solidFill>
                  <a:ea typeface="微软雅黑" panose="020B0503020204020204" pitchFamily="34" charset="-122"/>
                  <a:cs typeface="Arial" panose="020B0604020202020204" pitchFamily="34" charset="0"/>
                  <a:sym typeface="+mn-ea"/>
                </a:rPr>
                <a:t>Step5. Raise the support feet and remove the batten pads</a:t>
              </a:r>
              <a:endParaRPr lang="zh-CN" altLang="en-US" sz="2400" b="1" dirty="0" smtClean="0">
                <a:solidFill>
                  <a:srgbClr val="23374F"/>
                </a:solidFill>
                <a:ea typeface="微软雅黑" panose="020B0503020204020204" pitchFamily="34" charset="-122"/>
                <a:cs typeface="Arial" panose="020B0604020202020204" pitchFamily="34"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pic>
        <p:nvPicPr>
          <p:cNvPr id="5" name="图片 4"/>
          <p:cNvPicPr>
            <a:picLocks noChangeAspect="1"/>
          </p:cNvPicPr>
          <p:nvPr/>
        </p:nvPicPr>
        <p:blipFill>
          <a:blip r:embed="rId7"/>
          <a:stretch>
            <a:fillRect/>
          </a:stretch>
        </p:blipFill>
        <p:spPr>
          <a:xfrm>
            <a:off x="304800" y="1143000"/>
            <a:ext cx="6610985" cy="5480050"/>
          </a:xfrm>
          <a:prstGeom prst="rect">
            <a:avLst/>
          </a:prstGeom>
        </p:spPr>
      </p:pic>
      <p:pic>
        <p:nvPicPr>
          <p:cNvPr id="7" name="图片 6"/>
          <p:cNvPicPr>
            <a:picLocks noChangeAspect="1"/>
          </p:cNvPicPr>
          <p:nvPr/>
        </p:nvPicPr>
        <p:blipFill>
          <a:blip r:embed="rId8"/>
          <a:stretch>
            <a:fillRect/>
          </a:stretch>
        </p:blipFill>
        <p:spPr>
          <a:xfrm>
            <a:off x="7620000" y="4114800"/>
            <a:ext cx="4110355" cy="2414905"/>
          </a:xfrm>
          <a:prstGeom prst="rect">
            <a:avLst/>
          </a:prstGeom>
        </p:spPr>
      </p:pic>
      <p:sp>
        <p:nvSpPr>
          <p:cNvPr id="8" name="文本框 7"/>
          <p:cNvSpPr txBox="1"/>
          <p:nvPr/>
        </p:nvSpPr>
        <p:spPr>
          <a:xfrm>
            <a:off x="7239000" y="1730375"/>
            <a:ext cx="4064000" cy="922020"/>
          </a:xfrm>
          <a:prstGeom prst="rect">
            <a:avLst/>
          </a:prstGeom>
          <a:noFill/>
        </p:spPr>
        <p:txBody>
          <a:bodyPr wrap="square" rtlCol="0">
            <a:spAutoFit/>
          </a:bodyPr>
          <a:p>
            <a:r>
              <a:rPr lang="en-US" altLang="zh-CN"/>
              <a:t>Use the adjustable spanner to lift the four supporting feet and remove the two batten pads.</a:t>
            </a:r>
            <a:endParaRPr lang="zh-CN" alt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2641" name="组合 2"/>
          <p:cNvGrpSpPr/>
          <p:nvPr/>
        </p:nvGrpSpPr>
        <p:grpSpPr>
          <a:xfrm>
            <a:off x="373551" y="268288"/>
            <a:ext cx="9754546" cy="959004"/>
            <a:chOff x="116" y="813"/>
            <a:chExt cx="3669" cy="614"/>
          </a:xfrm>
        </p:grpSpPr>
        <p:sp>
          <p:nvSpPr>
            <p:cNvPr id="13314" name="PA_原创设计师QQ598969553             _1"/>
            <p:cNvSpPr/>
            <p:nvPr>
              <p:custDataLst>
                <p:tags r:id="rId1"/>
              </p:custDataLst>
            </p:nvPr>
          </p:nvSpPr>
          <p:spPr>
            <a:xfrm>
              <a:off x="116" y="813"/>
              <a:ext cx="182" cy="363"/>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23850"/>
            </a:solidFill>
            <a:ln w="6350">
              <a:noFill/>
            </a:ln>
          </p:spPr>
          <p:txBody>
            <a:bodyPr/>
            <a:p>
              <a:pPr fontAlgn="auto"/>
              <a:endParaRPr lang="zh-CN" altLang="en-US" sz="245" strike="noStrike" noProof="1"/>
            </a:p>
          </p:txBody>
        </p:sp>
        <p:sp>
          <p:nvSpPr>
            <p:cNvPr id="13315" name="PA_原创设计师QQ598969553             _2"/>
            <p:cNvSpPr/>
            <p:nvPr>
              <p:custDataLst>
                <p:tags r:id="rId2"/>
              </p:custDataLst>
            </p:nvPr>
          </p:nvSpPr>
          <p:spPr>
            <a:xfrm>
              <a:off x="205" y="931"/>
              <a:ext cx="122" cy="24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112644" name="PA_原创设计师QQ598969553             _3"/>
            <p:cNvSpPr/>
            <p:nvPr>
              <p:custDataLst>
                <p:tags r:id="rId3"/>
              </p:custDataLst>
            </p:nvPr>
          </p:nvSpPr>
          <p:spPr>
            <a:xfrm>
              <a:off x="406" y="875"/>
              <a:ext cx="3379" cy="552"/>
            </a:xfrm>
            <a:prstGeom prst="rect">
              <a:avLst/>
            </a:prstGeom>
            <a:noFill/>
            <a:ln w="9525">
              <a:noFill/>
            </a:ln>
          </p:spPr>
          <p:txBody>
            <a:bodyPr wrap="square" lIns="0" tIns="0" rIns="0" bIns="0" anchor="t" anchorCtr="0">
              <a:spAutoFit/>
            </a:bodyPr>
            <a:p>
              <a:pPr algn="l" eaLnBrk="1" hangingPunct="1">
                <a:lnSpc>
                  <a:spcPct val="100000"/>
                </a:lnSpc>
                <a:spcBef>
                  <a:spcPct val="0"/>
                </a:spcBef>
                <a:buFont typeface="Arial" panose="020B0604020202020204" pitchFamily="34" charset="0"/>
                <a:buNone/>
              </a:pPr>
              <a:r>
                <a:rPr lang="en-US" altLang="zh-CN"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rPr>
                <a:t>Step6. Lower the support feet and allow the rollers to support</a:t>
              </a:r>
              <a:endParaRPr lang="zh-CN" altLang="en-US" sz="2800" b="1" dirty="0" smtClean="0">
                <a:solidFill>
                  <a:srgbClr val="23374F"/>
                </a:solidFill>
                <a:latin typeface="微软雅黑" panose="020B0503020204020204" pitchFamily="34" charset="-122"/>
                <a:ea typeface="微软雅黑" panose="020B0503020204020204" pitchFamily="34" charset="-122"/>
                <a:cs typeface="Times New Roman" panose="02020603050405020304" pitchFamily="18" charset="0"/>
                <a:sym typeface="+mn-ea"/>
              </a:endParaRPr>
            </a:p>
          </p:txBody>
        </p:sp>
      </p:grpSp>
      <p:sp>
        <p:nvSpPr>
          <p:cNvPr id="2" name="PA_原创设计师QQ598969553             _2"/>
          <p:cNvSpPr/>
          <p:nvPr>
            <p:custDataLst>
              <p:tags r:id="rId4"/>
            </p:custDataLst>
          </p:nvPr>
        </p:nvSpPr>
        <p:spPr>
          <a:xfrm rot="1320000">
            <a:off x="-382905" y="6040755"/>
            <a:ext cx="1389380" cy="1369695"/>
          </a:xfrm>
          <a:custGeom>
            <a:avLst/>
            <a:gdLst/>
            <a:ahLst/>
            <a:cxnLst>
              <a:cxn ang="0">
                <a:pos x="0" y="0"/>
              </a:cxn>
              <a:cxn ang="0">
                <a:pos x="216113" y="216113"/>
              </a:cxn>
              <a:cxn ang="0">
                <a:pos x="0" y="433005"/>
              </a:cxn>
              <a:cxn ang="0">
                <a:pos x="0" y="0"/>
              </a:cxn>
            </a:cxnLst>
            <a:rect l="0" t="0" r="0" b="0"/>
            <a:pathLst>
              <a:path w="278" h="557">
                <a:moveTo>
                  <a:pt x="0" y="0"/>
                </a:moveTo>
                <a:lnTo>
                  <a:pt x="278" y="278"/>
                </a:lnTo>
                <a:lnTo>
                  <a:pt x="0" y="557"/>
                </a:lnTo>
                <a:lnTo>
                  <a:pt x="0" y="0"/>
                </a:lnTo>
                <a:close/>
              </a:path>
            </a:pathLst>
          </a:custGeom>
          <a:solidFill>
            <a:srgbClr val="3DB15E"/>
          </a:solidFill>
          <a:ln w="9525">
            <a:noFill/>
          </a:ln>
        </p:spPr>
        <p:txBody>
          <a:bodyPr/>
          <a:p>
            <a:pPr fontAlgn="auto"/>
            <a:endParaRPr lang="zh-CN" altLang="en-US" sz="245" strike="noStrike" noProof="1"/>
          </a:p>
        </p:txBody>
      </p:sp>
      <p:sp>
        <p:nvSpPr>
          <p:cNvPr id="3" name="PA_原创设计师QQ598969553             _1"/>
          <p:cNvSpPr/>
          <p:nvPr>
            <p:custDataLst>
              <p:tags r:id="rId5"/>
            </p:custDataLst>
          </p:nvPr>
        </p:nvSpPr>
        <p:spPr>
          <a:xfrm rot="10080000">
            <a:off x="10424160" y="5194935"/>
            <a:ext cx="2242820" cy="3081655"/>
          </a:xfrm>
          <a:custGeom>
            <a:avLst/>
            <a:gdLst/>
            <a:ahLst/>
            <a:cxnLst>
              <a:cxn ang="0">
                <a:pos x="0" y="0"/>
              </a:cxn>
              <a:cxn ang="0">
                <a:pos x="322337" y="323464"/>
              </a:cxn>
              <a:cxn ang="0">
                <a:pos x="0" y="643548"/>
              </a:cxn>
              <a:cxn ang="0">
                <a:pos x="0" y="0"/>
              </a:cxn>
            </a:cxnLst>
            <a:rect l="0" t="0" r="0" b="0"/>
            <a:pathLst>
              <a:path w="286" h="571">
                <a:moveTo>
                  <a:pt x="0" y="0"/>
                </a:moveTo>
                <a:lnTo>
                  <a:pt x="286" y="287"/>
                </a:lnTo>
                <a:lnTo>
                  <a:pt x="0" y="571"/>
                </a:lnTo>
                <a:lnTo>
                  <a:pt x="0" y="0"/>
                </a:lnTo>
                <a:close/>
              </a:path>
            </a:pathLst>
          </a:custGeom>
          <a:solidFill>
            <a:srgbClr val="23374F"/>
          </a:solidFill>
          <a:ln w="6350">
            <a:noFill/>
          </a:ln>
        </p:spPr>
        <p:txBody>
          <a:bodyPr/>
          <a:p>
            <a:pPr fontAlgn="auto"/>
            <a:endParaRPr lang="zh-CN" altLang="en-US" sz="245" strike="noStrike" noProof="1"/>
          </a:p>
        </p:txBody>
      </p:sp>
      <p:pic>
        <p:nvPicPr>
          <p:cNvPr id="112645" name="图片 1" descr="头像"/>
          <p:cNvPicPr>
            <a:picLocks noChangeAspect="1"/>
          </p:cNvPicPr>
          <p:nvPr/>
        </p:nvPicPr>
        <p:blipFill>
          <a:blip r:embed="rId6"/>
          <a:stretch>
            <a:fillRect/>
          </a:stretch>
        </p:blipFill>
        <p:spPr>
          <a:xfrm>
            <a:off x="10515601" y="-6985"/>
            <a:ext cx="1338262" cy="1338263"/>
          </a:xfrm>
          <a:prstGeom prst="rect">
            <a:avLst/>
          </a:prstGeom>
          <a:noFill/>
          <a:ln w="9525">
            <a:noFill/>
          </a:ln>
        </p:spPr>
      </p:pic>
      <p:sp>
        <p:nvSpPr>
          <p:cNvPr id="8" name="文本框 7"/>
          <p:cNvSpPr txBox="1"/>
          <p:nvPr/>
        </p:nvSpPr>
        <p:spPr>
          <a:xfrm>
            <a:off x="7924800" y="1730375"/>
            <a:ext cx="4064000" cy="645160"/>
          </a:xfrm>
          <a:prstGeom prst="rect">
            <a:avLst/>
          </a:prstGeom>
          <a:noFill/>
        </p:spPr>
        <p:txBody>
          <a:bodyPr wrap="square" rtlCol="0">
            <a:spAutoFit/>
          </a:bodyPr>
          <a:p>
            <a:pPr algn="l">
              <a:buClrTx/>
              <a:buSzTx/>
              <a:buFontTx/>
            </a:pPr>
            <a:r>
              <a:rPr lang="zh-CN" altLang="en-US" sz="1800">
                <a:sym typeface="+mn-ea"/>
              </a:rPr>
              <a:t>Lower the support feet and allow the rollers to support</a:t>
            </a:r>
            <a:r>
              <a:rPr lang="en-US" altLang="zh-CN" sz="1800">
                <a:sym typeface="+mn-ea"/>
              </a:rPr>
              <a:t>.</a:t>
            </a:r>
            <a:endParaRPr lang="en-US" altLang="zh-CN" sz="1800">
              <a:sym typeface="+mn-ea"/>
            </a:endParaRPr>
          </a:p>
        </p:txBody>
      </p:sp>
      <p:pic>
        <p:nvPicPr>
          <p:cNvPr id="4" name="图片 3"/>
          <p:cNvPicPr>
            <a:picLocks noChangeAspect="1"/>
          </p:cNvPicPr>
          <p:nvPr/>
        </p:nvPicPr>
        <p:blipFill>
          <a:blip r:embed="rId7"/>
          <a:stretch>
            <a:fillRect/>
          </a:stretch>
        </p:blipFill>
        <p:spPr>
          <a:xfrm>
            <a:off x="304800" y="1331595"/>
            <a:ext cx="7166610" cy="5029835"/>
          </a:xfrm>
          <a:prstGeom prst="rect">
            <a:avLst/>
          </a:prstGeom>
        </p:spPr>
      </p:pic>
    </p:spTree>
  </p:cSld>
  <p:clrMapOvr>
    <a:masterClrMapping/>
  </p:clrMapOvr>
  <p:timing>
    <p:tnLst>
      <p:par>
        <p:cTn id="1" dur="indefinite" restart="never" nodeType="tmRoot"/>
      </p:par>
    </p:tnLst>
  </p:timing>
</p:sld>
</file>

<file path=ppt/tags/tag1.xml><?xml version="1.0" encoding="utf-8"?>
<p:tagLst xmlns:p="http://schemas.openxmlformats.org/presentationml/2006/main">
  <p:tag name="PA" val="v3.2.0"/>
</p:tagLst>
</file>

<file path=ppt/tags/tag10.xml><?xml version="1.0" encoding="utf-8"?>
<p:tagLst xmlns:p="http://schemas.openxmlformats.org/presentationml/2006/main">
  <p:tag name="PA" val="v3.2.0"/>
</p:tagLst>
</file>

<file path=ppt/tags/tag11.xml><?xml version="1.0" encoding="utf-8"?>
<p:tagLst xmlns:p="http://schemas.openxmlformats.org/presentationml/2006/main">
  <p:tag name="PA" val="v3.2.0"/>
</p:tagLst>
</file>

<file path=ppt/tags/tag12.xml><?xml version="1.0" encoding="utf-8"?>
<p:tagLst xmlns:p="http://schemas.openxmlformats.org/presentationml/2006/main">
  <p:tag name="PA" val="v3.2.0"/>
</p:tagLst>
</file>

<file path=ppt/tags/tag13.xml><?xml version="1.0" encoding="utf-8"?>
<p:tagLst xmlns:p="http://schemas.openxmlformats.org/presentationml/2006/main">
  <p:tag name="PA" val="v3.2.0"/>
</p:tagLst>
</file>

<file path=ppt/tags/tag14.xml><?xml version="1.0" encoding="utf-8"?>
<p:tagLst xmlns:p="http://schemas.openxmlformats.org/presentationml/2006/main">
  <p:tag name="PA" val="v3.2.0"/>
</p:tagLst>
</file>

<file path=ppt/tags/tag15.xml><?xml version="1.0" encoding="utf-8"?>
<p:tagLst xmlns:p="http://schemas.openxmlformats.org/presentationml/2006/main">
  <p:tag name="PA" val="v3.2.0"/>
</p:tagLst>
</file>

<file path=ppt/tags/tag16.xml><?xml version="1.0" encoding="utf-8"?>
<p:tagLst xmlns:p="http://schemas.openxmlformats.org/presentationml/2006/main">
  <p:tag name="PA" val="v3.2.0"/>
</p:tagLst>
</file>

<file path=ppt/tags/tag17.xml><?xml version="1.0" encoding="utf-8"?>
<p:tagLst xmlns:p="http://schemas.openxmlformats.org/presentationml/2006/main">
  <p:tag name="PA" val="v3.2.0"/>
</p:tagLst>
</file>

<file path=ppt/tags/tag18.xml><?xml version="1.0" encoding="utf-8"?>
<p:tagLst xmlns:p="http://schemas.openxmlformats.org/presentationml/2006/main">
  <p:tag name="PA" val="v3.2.0"/>
</p:tagLst>
</file>

<file path=ppt/tags/tag19.xml><?xml version="1.0" encoding="utf-8"?>
<p:tagLst xmlns:p="http://schemas.openxmlformats.org/presentationml/2006/main">
  <p:tag name="PA" val="v3.2.0"/>
</p:tagLst>
</file>

<file path=ppt/tags/tag2.xml><?xml version="1.0" encoding="utf-8"?>
<p:tagLst xmlns:p="http://schemas.openxmlformats.org/presentationml/2006/main">
  <p:tag name="PA" val="v3.2.0"/>
</p:tagLst>
</file>

<file path=ppt/tags/tag20.xml><?xml version="1.0" encoding="utf-8"?>
<p:tagLst xmlns:p="http://schemas.openxmlformats.org/presentationml/2006/main">
  <p:tag name="PA" val="v3.2.0"/>
</p:tagLst>
</file>

<file path=ppt/tags/tag21.xml><?xml version="1.0" encoding="utf-8"?>
<p:tagLst xmlns:p="http://schemas.openxmlformats.org/presentationml/2006/main">
  <p:tag name="PA" val="v3.2.0"/>
</p:tagLst>
</file>

<file path=ppt/tags/tag22.xml><?xml version="1.0" encoding="utf-8"?>
<p:tagLst xmlns:p="http://schemas.openxmlformats.org/presentationml/2006/main">
  <p:tag name="PA" val="v3.2.0"/>
</p:tagLst>
</file>

<file path=ppt/tags/tag23.xml><?xml version="1.0" encoding="utf-8"?>
<p:tagLst xmlns:p="http://schemas.openxmlformats.org/presentationml/2006/main">
  <p:tag name="PA" val="v3.2.0"/>
</p:tagLst>
</file>

<file path=ppt/tags/tag24.xml><?xml version="1.0" encoding="utf-8"?>
<p:tagLst xmlns:p="http://schemas.openxmlformats.org/presentationml/2006/main">
  <p:tag name="PA" val="v3.2.0"/>
</p:tagLst>
</file>

<file path=ppt/tags/tag25.xml><?xml version="1.0" encoding="utf-8"?>
<p:tagLst xmlns:p="http://schemas.openxmlformats.org/presentationml/2006/main">
  <p:tag name="PA" val="v3.2.0"/>
</p:tagLst>
</file>

<file path=ppt/tags/tag26.xml><?xml version="1.0" encoding="utf-8"?>
<p:tagLst xmlns:p="http://schemas.openxmlformats.org/presentationml/2006/main">
  <p:tag name="PA" val="v3.2.0"/>
</p:tagLst>
</file>

<file path=ppt/tags/tag27.xml><?xml version="1.0" encoding="utf-8"?>
<p:tagLst xmlns:p="http://schemas.openxmlformats.org/presentationml/2006/main">
  <p:tag name="PA" val="v3.2.0"/>
</p:tagLst>
</file>

<file path=ppt/tags/tag28.xml><?xml version="1.0" encoding="utf-8"?>
<p:tagLst xmlns:p="http://schemas.openxmlformats.org/presentationml/2006/main">
  <p:tag name="PA" val="v3.2.0"/>
</p:tagLst>
</file>

<file path=ppt/tags/tag29.xml><?xml version="1.0" encoding="utf-8"?>
<p:tagLst xmlns:p="http://schemas.openxmlformats.org/presentationml/2006/main">
  <p:tag name="PA" val="v3.2.0"/>
</p:tagLst>
</file>

<file path=ppt/tags/tag3.xml><?xml version="1.0" encoding="utf-8"?>
<p:tagLst xmlns:p="http://schemas.openxmlformats.org/presentationml/2006/main">
  <p:tag name="PA" val="v3.2.0"/>
</p:tagLst>
</file>

<file path=ppt/tags/tag30.xml><?xml version="1.0" encoding="utf-8"?>
<p:tagLst xmlns:p="http://schemas.openxmlformats.org/presentationml/2006/main">
  <p:tag name="PA" val="v3.2.0"/>
</p:tagLst>
</file>

<file path=ppt/tags/tag31.xml><?xml version="1.0" encoding="utf-8"?>
<p:tagLst xmlns:p="http://schemas.openxmlformats.org/presentationml/2006/main">
  <p:tag name="PA" val="v3.2.0"/>
</p:tagLst>
</file>

<file path=ppt/tags/tag32.xml><?xml version="1.0" encoding="utf-8"?>
<p:tagLst xmlns:p="http://schemas.openxmlformats.org/presentationml/2006/main">
  <p:tag name="PA" val="v3.2.0"/>
</p:tagLst>
</file>

<file path=ppt/tags/tag33.xml><?xml version="1.0" encoding="utf-8"?>
<p:tagLst xmlns:p="http://schemas.openxmlformats.org/presentationml/2006/main">
  <p:tag name="PA" val="v3.2.0"/>
</p:tagLst>
</file>

<file path=ppt/tags/tag34.xml><?xml version="1.0" encoding="utf-8"?>
<p:tagLst xmlns:p="http://schemas.openxmlformats.org/presentationml/2006/main">
  <p:tag name="PA" val="v3.2.0"/>
</p:tagLst>
</file>

<file path=ppt/tags/tag35.xml><?xml version="1.0" encoding="utf-8"?>
<p:tagLst xmlns:p="http://schemas.openxmlformats.org/presentationml/2006/main">
  <p:tag name="PA" val="v3.2.0"/>
</p:tagLst>
</file>

<file path=ppt/tags/tag36.xml><?xml version="1.0" encoding="utf-8"?>
<p:tagLst xmlns:p="http://schemas.openxmlformats.org/presentationml/2006/main">
  <p:tag name="PA" val="v3.2.0"/>
</p:tagLst>
</file>

<file path=ppt/tags/tag37.xml><?xml version="1.0" encoding="utf-8"?>
<p:tagLst xmlns:p="http://schemas.openxmlformats.org/presentationml/2006/main">
  <p:tag name="PA" val="v3.2.0"/>
</p:tagLst>
</file>

<file path=ppt/tags/tag38.xml><?xml version="1.0" encoding="utf-8"?>
<p:tagLst xmlns:p="http://schemas.openxmlformats.org/presentationml/2006/main">
  <p:tag name="PA" val="v3.2.0"/>
</p:tagLst>
</file>

<file path=ppt/tags/tag39.xml><?xml version="1.0" encoding="utf-8"?>
<p:tagLst xmlns:p="http://schemas.openxmlformats.org/presentationml/2006/main">
  <p:tag name="PA" val="v3.2.0"/>
</p:tagLst>
</file>

<file path=ppt/tags/tag4.xml><?xml version="1.0" encoding="utf-8"?>
<p:tagLst xmlns:p="http://schemas.openxmlformats.org/presentationml/2006/main">
  <p:tag name="PA" val="v3.2.0"/>
</p:tagLst>
</file>

<file path=ppt/tags/tag40.xml><?xml version="1.0" encoding="utf-8"?>
<p:tagLst xmlns:p="http://schemas.openxmlformats.org/presentationml/2006/main">
  <p:tag name="PA" val="v3.2.0"/>
</p:tagLst>
</file>

<file path=ppt/tags/tag41.xml><?xml version="1.0" encoding="utf-8"?>
<p:tagLst xmlns:p="http://schemas.openxmlformats.org/presentationml/2006/main">
  <p:tag name="PA" val="v3.2.0"/>
</p:tagLst>
</file>

<file path=ppt/tags/tag42.xml><?xml version="1.0" encoding="utf-8"?>
<p:tagLst xmlns:p="http://schemas.openxmlformats.org/presentationml/2006/main">
  <p:tag name="PA" val="v3.2.0"/>
</p:tagLst>
</file>

<file path=ppt/tags/tag43.xml><?xml version="1.0" encoding="utf-8"?>
<p:tagLst xmlns:p="http://schemas.openxmlformats.org/presentationml/2006/main">
  <p:tag name="PA" val="v3.2.0"/>
</p:tagLst>
</file>

<file path=ppt/tags/tag44.xml><?xml version="1.0" encoding="utf-8"?>
<p:tagLst xmlns:p="http://schemas.openxmlformats.org/presentationml/2006/main">
  <p:tag name="PA" val="v3.2.0"/>
</p:tagLst>
</file>

<file path=ppt/tags/tag45.xml><?xml version="1.0" encoding="utf-8"?>
<p:tagLst xmlns:p="http://schemas.openxmlformats.org/presentationml/2006/main">
  <p:tag name="PA" val="v3.2.0"/>
</p:tagLst>
</file>

<file path=ppt/tags/tag46.xml><?xml version="1.0" encoding="utf-8"?>
<p:tagLst xmlns:p="http://schemas.openxmlformats.org/presentationml/2006/main">
  <p:tag name="PA" val="v3.2.0"/>
</p:tagLst>
</file>

<file path=ppt/tags/tag47.xml><?xml version="1.0" encoding="utf-8"?>
<p:tagLst xmlns:p="http://schemas.openxmlformats.org/presentationml/2006/main">
  <p:tag name="PA" val="v3.2.0"/>
</p:tagLst>
</file>

<file path=ppt/tags/tag48.xml><?xml version="1.0" encoding="utf-8"?>
<p:tagLst xmlns:p="http://schemas.openxmlformats.org/presentationml/2006/main">
  <p:tag name="PA" val="v3.2.0"/>
</p:tagLst>
</file>

<file path=ppt/tags/tag49.xml><?xml version="1.0" encoding="utf-8"?>
<p:tagLst xmlns:p="http://schemas.openxmlformats.org/presentationml/2006/main">
  <p:tag name="PA" val="v3.2.0"/>
</p:tagLst>
</file>

<file path=ppt/tags/tag5.xml><?xml version="1.0" encoding="utf-8"?>
<p:tagLst xmlns:p="http://schemas.openxmlformats.org/presentationml/2006/main">
  <p:tag name="PA" val="v3.2.0"/>
</p:tagLst>
</file>

<file path=ppt/tags/tag50.xml><?xml version="1.0" encoding="utf-8"?>
<p:tagLst xmlns:p="http://schemas.openxmlformats.org/presentationml/2006/main">
  <p:tag name="PA" val="v3.2.0"/>
</p:tagLst>
</file>

<file path=ppt/tags/tag51.xml><?xml version="1.0" encoding="utf-8"?>
<p:tagLst xmlns:p="http://schemas.openxmlformats.org/presentationml/2006/main">
  <p:tag name="PA" val="v3.2.0"/>
</p:tagLst>
</file>

<file path=ppt/tags/tag52.xml><?xml version="1.0" encoding="utf-8"?>
<p:tagLst xmlns:p="http://schemas.openxmlformats.org/presentationml/2006/main">
  <p:tag name="PA" val="v3.2.0"/>
</p:tagLst>
</file>

<file path=ppt/tags/tag53.xml><?xml version="1.0" encoding="utf-8"?>
<p:tagLst xmlns:p="http://schemas.openxmlformats.org/presentationml/2006/main">
  <p:tag name="PA" val="v3.2.0"/>
</p:tagLst>
</file>

<file path=ppt/tags/tag54.xml><?xml version="1.0" encoding="utf-8"?>
<p:tagLst xmlns:p="http://schemas.openxmlformats.org/presentationml/2006/main">
  <p:tag name="PA" val="v3.2.0"/>
</p:tagLst>
</file>

<file path=ppt/tags/tag55.xml><?xml version="1.0" encoding="utf-8"?>
<p:tagLst xmlns:p="http://schemas.openxmlformats.org/presentationml/2006/main">
  <p:tag name="PA" val="v3.2.0"/>
</p:tagLst>
</file>

<file path=ppt/tags/tag56.xml><?xml version="1.0" encoding="utf-8"?>
<p:tagLst xmlns:p="http://schemas.openxmlformats.org/presentationml/2006/main">
  <p:tag name="PA" val="v3.2.0"/>
</p:tagLst>
</file>

<file path=ppt/tags/tag57.xml><?xml version="1.0" encoding="utf-8"?>
<p:tagLst xmlns:p="http://schemas.openxmlformats.org/presentationml/2006/main">
  <p:tag name="PA" val="v3.2.0"/>
</p:tagLst>
</file>

<file path=ppt/tags/tag58.xml><?xml version="1.0" encoding="utf-8"?>
<p:tagLst xmlns:p="http://schemas.openxmlformats.org/presentationml/2006/main">
  <p:tag name="PA" val="v3.2.0"/>
</p:tagLst>
</file>

<file path=ppt/tags/tag59.xml><?xml version="1.0" encoding="utf-8"?>
<p:tagLst xmlns:p="http://schemas.openxmlformats.org/presentationml/2006/main">
  <p:tag name="PA" val="v3.2.0"/>
</p:tagLst>
</file>

<file path=ppt/tags/tag6.xml><?xml version="1.0" encoding="utf-8"?>
<p:tagLst xmlns:p="http://schemas.openxmlformats.org/presentationml/2006/main">
  <p:tag name="KSO_WM_UNIT_PLACING_PICTURE_USER_VIEWPORT" val="{&quot;height&quot;:13120,&quot;width&quot;:10230}"/>
</p:tagLst>
</file>

<file path=ppt/tags/tag60.xml><?xml version="1.0" encoding="utf-8"?>
<p:tagLst xmlns:p="http://schemas.openxmlformats.org/presentationml/2006/main">
  <p:tag name="PA" val="v3.2.0"/>
</p:tagLst>
</file>

<file path=ppt/tags/tag61.xml><?xml version="1.0" encoding="utf-8"?>
<p:tagLst xmlns:p="http://schemas.openxmlformats.org/presentationml/2006/main">
  <p:tag name="PA" val="v3.2.0"/>
</p:tagLst>
</file>

<file path=ppt/tags/tag62.xml><?xml version="1.0" encoding="utf-8"?>
<p:tagLst xmlns:p="http://schemas.openxmlformats.org/presentationml/2006/main">
  <p:tag name="PA" val="v3.2.0"/>
</p:tagLst>
</file>

<file path=ppt/tags/tag63.xml><?xml version="1.0" encoding="utf-8"?>
<p:tagLst xmlns:p="http://schemas.openxmlformats.org/presentationml/2006/main">
  <p:tag name="PA" val="v3.2.0"/>
</p:tagLst>
</file>

<file path=ppt/tags/tag64.xml><?xml version="1.0" encoding="utf-8"?>
<p:tagLst xmlns:p="http://schemas.openxmlformats.org/presentationml/2006/main">
  <p:tag name="PA" val="v3.2.0"/>
</p:tagLst>
</file>

<file path=ppt/tags/tag65.xml><?xml version="1.0" encoding="utf-8"?>
<p:tagLst xmlns:p="http://schemas.openxmlformats.org/presentationml/2006/main">
  <p:tag name="PA" val="v3.2.0"/>
</p:tagLst>
</file>

<file path=ppt/tags/tag66.xml><?xml version="1.0" encoding="utf-8"?>
<p:tagLst xmlns:p="http://schemas.openxmlformats.org/presentationml/2006/main">
  <p:tag name="PA" val="v3.2.0"/>
</p:tagLst>
</file>

<file path=ppt/tags/tag67.xml><?xml version="1.0" encoding="utf-8"?>
<p:tagLst xmlns:p="http://schemas.openxmlformats.org/presentationml/2006/main">
  <p:tag name="PA" val="v3.2.0"/>
</p:tagLst>
</file>

<file path=ppt/tags/tag68.xml><?xml version="1.0" encoding="utf-8"?>
<p:tagLst xmlns:p="http://schemas.openxmlformats.org/presentationml/2006/main">
  <p:tag name="PA" val="v3.2.0"/>
</p:tagLst>
</file>

<file path=ppt/tags/tag69.xml><?xml version="1.0" encoding="utf-8"?>
<p:tagLst xmlns:p="http://schemas.openxmlformats.org/presentationml/2006/main">
  <p:tag name="PA" val="v3.2.0"/>
</p:tagLst>
</file>

<file path=ppt/tags/tag7.xml><?xml version="1.0" encoding="utf-8"?>
<p:tagLst xmlns:p="http://schemas.openxmlformats.org/presentationml/2006/main">
  <p:tag name="PA" val="v3.2.0"/>
</p:tagLst>
</file>

<file path=ppt/tags/tag70.xml><?xml version="1.0" encoding="utf-8"?>
<p:tagLst xmlns:p="http://schemas.openxmlformats.org/presentationml/2006/main">
  <p:tag name="PA" val="v3.2.0"/>
</p:tagLst>
</file>

<file path=ppt/tags/tag71.xml><?xml version="1.0" encoding="utf-8"?>
<p:tagLst xmlns:p="http://schemas.openxmlformats.org/presentationml/2006/main">
  <p:tag name="PA" val="v3.2.0"/>
</p:tagLst>
</file>

<file path=ppt/tags/tag72.xml><?xml version="1.0" encoding="utf-8"?>
<p:tagLst xmlns:p="http://schemas.openxmlformats.org/presentationml/2006/main">
  <p:tag name="PA" val="v3.2.0"/>
</p:tagLst>
</file>

<file path=ppt/tags/tag73.xml><?xml version="1.0" encoding="utf-8"?>
<p:tagLst xmlns:p="http://schemas.openxmlformats.org/presentationml/2006/main">
  <p:tag name="KSO_WM_BEAUTIFY_FLAG" val=""/>
</p:tagLst>
</file>

<file path=ppt/tags/tag74.xml><?xml version="1.0" encoding="utf-8"?>
<p:tagLst xmlns:p="http://schemas.openxmlformats.org/presentationml/2006/main">
  <p:tag name="PA" val="v3.2.0"/>
</p:tagLst>
</file>

<file path=ppt/tags/tag75.xml><?xml version="1.0" encoding="utf-8"?>
<p:tagLst xmlns:p="http://schemas.openxmlformats.org/presentationml/2006/main">
  <p:tag name="PA" val="v3.2.0"/>
</p:tagLst>
</file>

<file path=ppt/tags/tag76.xml><?xml version="1.0" encoding="utf-8"?>
<p:tagLst xmlns:p="http://schemas.openxmlformats.org/presentationml/2006/main">
  <p:tag name="PA" val="v3.2.0"/>
</p:tagLst>
</file>

<file path=ppt/tags/tag77.xml><?xml version="1.0" encoding="utf-8"?>
<p:tagLst xmlns:p="http://schemas.openxmlformats.org/presentationml/2006/main">
  <p:tag name="PA" val="v3.2.0"/>
</p:tagLst>
</file>

<file path=ppt/tags/tag78.xml><?xml version="1.0" encoding="utf-8"?>
<p:tagLst xmlns:p="http://schemas.openxmlformats.org/presentationml/2006/main">
  <p:tag name="PA" val="v3.2.0"/>
</p:tagLst>
</file>

<file path=ppt/tags/tag79.xml><?xml version="1.0" encoding="utf-8"?>
<p:tagLst xmlns:p="http://schemas.openxmlformats.org/presentationml/2006/main">
  <p:tag name="KSO_WM_BEAUTIFY_FLAG" val=""/>
</p:tagLst>
</file>

<file path=ppt/tags/tag8.xml><?xml version="1.0" encoding="utf-8"?>
<p:tagLst xmlns:p="http://schemas.openxmlformats.org/presentationml/2006/main">
  <p:tag name="PA" val="v3.2.0"/>
</p:tagLst>
</file>

<file path=ppt/tags/tag80.xml><?xml version="1.0" encoding="utf-8"?>
<p:tagLst xmlns:p="http://schemas.openxmlformats.org/presentationml/2006/main">
  <p:tag name="PA" val="v3.2.0"/>
</p:tagLst>
</file>

<file path=ppt/tags/tag81.xml><?xml version="1.0" encoding="utf-8"?>
<p:tagLst xmlns:p="http://schemas.openxmlformats.org/presentationml/2006/main">
  <p:tag name="PA" val="v3.2.0"/>
</p:tagLst>
</file>

<file path=ppt/tags/tag82.xml><?xml version="1.0" encoding="utf-8"?>
<p:tagLst xmlns:p="http://schemas.openxmlformats.org/presentationml/2006/main">
  <p:tag name="PA" val="v3.2.0"/>
</p:tagLst>
</file>

<file path=ppt/tags/tag83.xml><?xml version="1.0" encoding="utf-8"?>
<p:tagLst xmlns:p="http://schemas.openxmlformats.org/presentationml/2006/main">
  <p:tag name="PA" val="v3.2.0"/>
</p:tagLst>
</file>

<file path=ppt/tags/tag84.xml><?xml version="1.0" encoding="utf-8"?>
<p:tagLst xmlns:p="http://schemas.openxmlformats.org/presentationml/2006/main">
  <p:tag name="PA" val="v3.2.0"/>
</p:tagLst>
</file>

<file path=ppt/tags/tag85.xml><?xml version="1.0" encoding="utf-8"?>
<p:tagLst xmlns:p="http://schemas.openxmlformats.org/presentationml/2006/main">
  <p:tag name="KSO_WM_BEAUTIFY_FLAG" val=""/>
</p:tagLst>
</file>

<file path=ppt/tags/tag86.xml><?xml version="1.0" encoding="utf-8"?>
<p:tagLst xmlns:p="http://schemas.openxmlformats.org/presentationml/2006/main">
  <p:tag name="KSO_WM_BEAUTIFY_FLAG" val=""/>
</p:tagLst>
</file>

<file path=ppt/tags/tag87.xml><?xml version="1.0" encoding="utf-8"?>
<p:tagLst xmlns:p="http://schemas.openxmlformats.org/presentationml/2006/main">
  <p:tag name="KSO_WM_BEAUTIFY_FLAG" val=""/>
</p:tagLst>
</file>

<file path=ppt/tags/tag88.xml><?xml version="1.0" encoding="utf-8"?>
<p:tagLst xmlns:p="http://schemas.openxmlformats.org/presentationml/2006/main">
  <p:tag name="KSO_WPP_MARK_KEY" val="e8916b5b-8d4c-4085-aa99-ae5d89773bb6"/>
  <p:tag name="COMMONDATA" val="eyJoZGlkIjoiNmE4YWE2NWM2NjkyMzUxOGRkNDNkNjJlMmYxYjJlZDkifQ=="/>
</p:tagLst>
</file>

<file path=ppt/tags/tag9.xml><?xml version="1.0" encoding="utf-8"?>
<p:tagLst xmlns:p="http://schemas.openxmlformats.org/presentationml/2006/main">
  <p:tag name="PA" val="v3.2.0"/>
</p:tagLst>
</file>

<file path=ppt/theme/theme1.xml><?xml version="1.0" encoding="utf-8"?>
<a:theme xmlns:a="http://schemas.openxmlformats.org/drawingml/2006/main" name="1_Network">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Network">
  <a:themeElements>
    <a:clrScheme name="Office 主题​​">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主题​​">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Cambria-Calibri">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07-201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atMod val="350000"/>
                <a:shade val="99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Network</Template>
  <TotalTime>0</TotalTime>
  <Words>3433</Words>
  <Application>WPS 演示</Application>
  <PresentationFormat>自定义</PresentationFormat>
  <Paragraphs>93</Paragraphs>
  <Slides>16</Slides>
  <Notes>2</Notes>
  <HiddenSlides>0</HiddenSlides>
  <MMClips>0</MMClips>
  <ScaleCrop>false</ScaleCrop>
  <HeadingPairs>
    <vt:vector size="6" baseType="variant">
      <vt:variant>
        <vt:lpstr>已用的字体</vt:lpstr>
      </vt:variant>
      <vt:variant>
        <vt:i4>12</vt:i4>
      </vt:variant>
      <vt:variant>
        <vt:lpstr>主题</vt:lpstr>
      </vt:variant>
      <vt:variant>
        <vt:i4>2</vt:i4>
      </vt:variant>
      <vt:variant>
        <vt:lpstr>幻灯片标题</vt:lpstr>
      </vt:variant>
      <vt:variant>
        <vt:i4>16</vt:i4>
      </vt:variant>
    </vt:vector>
  </HeadingPairs>
  <TitlesOfParts>
    <vt:vector size="30" baseType="lpstr">
      <vt:lpstr>Arial</vt:lpstr>
      <vt:lpstr>宋体</vt:lpstr>
      <vt:lpstr>Wingdings</vt:lpstr>
      <vt:lpstr>Calibri Light</vt:lpstr>
      <vt:lpstr>等线 Light</vt:lpstr>
      <vt:lpstr>微软雅黑</vt:lpstr>
      <vt:lpstr>字魂154号-锐艺黑</vt:lpstr>
      <vt:lpstr>黑体</vt:lpstr>
      <vt:lpstr>Times New Roman</vt:lpstr>
      <vt:lpstr>Calibri</vt:lpstr>
      <vt:lpstr>Arial Unicode MS</vt:lpstr>
      <vt:lpstr>等线</vt:lpstr>
      <vt:lpstr>1_Network</vt:lpstr>
      <vt:lpstr>Network</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Eric</cp:lastModifiedBy>
  <cp:revision>732</cp:revision>
  <dcterms:created xsi:type="dcterms:W3CDTF">2015-10-26T13:53:00Z</dcterms:created>
  <dcterms:modified xsi:type="dcterms:W3CDTF">2024-12-25T09:27:40Z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r8>1</vt:r8>
  </property>
  <property fmtid="{D5CDD505-2E9C-101B-9397-08002B2CF9AE}" pid="3" name="KSOProductBuildVer">
    <vt:lpwstr>2052-12.1.0.19302</vt:lpwstr>
  </property>
  <property fmtid="{D5CDD505-2E9C-101B-9397-08002B2CF9AE}" pid="4" name="ICV">
    <vt:lpwstr>F53CC838F47041DB8F6EFD94C3E87A3E</vt:lpwstr>
  </property>
</Properties>
</file>