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3"/>
  </p:sldMasterIdLst>
  <p:notesMasterIdLst>
    <p:notesMasterId r:id="rId6"/>
  </p:notesMasterIdLst>
  <p:handoutMasterIdLst>
    <p:handoutMasterId r:id="rId50"/>
  </p:handoutMasterIdLst>
  <p:sldIdLst>
    <p:sldId id="9053" r:id="rId4"/>
    <p:sldId id="9055" r:id="rId5"/>
    <p:sldId id="9056" r:id="rId7"/>
    <p:sldId id="414" r:id="rId8"/>
    <p:sldId id="9080" r:id="rId9"/>
    <p:sldId id="9095" r:id="rId10"/>
    <p:sldId id="9114" r:id="rId11"/>
    <p:sldId id="9115" r:id="rId12"/>
    <p:sldId id="9057" r:id="rId13"/>
    <p:sldId id="9062" r:id="rId14"/>
    <p:sldId id="9096" r:id="rId15"/>
    <p:sldId id="9116" r:id="rId16"/>
    <p:sldId id="9064" r:id="rId17"/>
    <p:sldId id="9118" r:id="rId18"/>
    <p:sldId id="9119" r:id="rId19"/>
    <p:sldId id="9117" r:id="rId20"/>
    <p:sldId id="9098" r:id="rId21"/>
    <p:sldId id="9121" r:id="rId22"/>
    <p:sldId id="9120" r:id="rId23"/>
    <p:sldId id="9124" r:id="rId24"/>
    <p:sldId id="9139" r:id="rId25"/>
    <p:sldId id="9138" r:id="rId26"/>
    <p:sldId id="9141" r:id="rId27"/>
    <p:sldId id="9140" r:id="rId28"/>
    <p:sldId id="9122" r:id="rId29"/>
    <p:sldId id="9143" r:id="rId30"/>
    <p:sldId id="9154" r:id="rId31"/>
    <p:sldId id="9123" r:id="rId32"/>
    <p:sldId id="9157" r:id="rId33"/>
    <p:sldId id="9158" r:id="rId34"/>
    <p:sldId id="9159" r:id="rId35"/>
    <p:sldId id="9160" r:id="rId36"/>
    <p:sldId id="9161" r:id="rId37"/>
    <p:sldId id="9162" r:id="rId38"/>
    <p:sldId id="9163" r:id="rId39"/>
    <p:sldId id="9164" r:id="rId40"/>
    <p:sldId id="9165" r:id="rId41"/>
    <p:sldId id="9166" r:id="rId42"/>
    <p:sldId id="9168" r:id="rId43"/>
    <p:sldId id="9167" r:id="rId44"/>
    <p:sldId id="9170" r:id="rId45"/>
    <p:sldId id="9156" r:id="rId46"/>
    <p:sldId id="9173" r:id="rId47"/>
    <p:sldId id="9174" r:id="rId48"/>
    <p:sldId id="9067" r:id="rId49"/>
  </p:sldIdLst>
  <p:sldSz cx="12192000" cy="6858000"/>
  <p:notesSz cx="6858000" cy="9144000"/>
  <p:custDataLst>
    <p:tags r:id="rId55"/>
  </p:custDataLst>
  <p:defaultTex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227" userDrawn="1">
          <p15:clr>
            <a:srgbClr val="A4A3A4"/>
          </p15:clr>
        </p15:guide>
        <p15:guide id="2" pos="370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15236469863@sina.cn" initials="1"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3850"/>
    <a:srgbClr val="3DB15E"/>
    <a:srgbClr val="16C55E"/>
    <a:srgbClr val="13C65D"/>
    <a:srgbClr val="33CC33"/>
    <a:srgbClr val="0066FF"/>
    <a:srgbClr val="3333FF"/>
    <a:srgbClr val="FF33CC"/>
    <a:srgbClr val="CC0066"/>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191" autoAdjust="0"/>
    <p:restoredTop sz="94991" autoAdjust="0"/>
  </p:normalViewPr>
  <p:slideViewPr>
    <p:cSldViewPr showGuides="1">
      <p:cViewPr varScale="1">
        <p:scale>
          <a:sx n="70" d="100"/>
          <a:sy n="70" d="100"/>
        </p:scale>
        <p:origin x="-540" y="-90"/>
      </p:cViewPr>
      <p:guideLst>
        <p:guide orient="horz" pos="2227"/>
        <p:guide pos="3704"/>
      </p:guideLst>
    </p:cSldViewPr>
  </p:slideViewPr>
  <p:outlineViewPr>
    <p:cViewPr>
      <p:scale>
        <a:sx n="33" d="100"/>
        <a:sy n="33" d="100"/>
      </p:scale>
      <p:origin x="0" y="0"/>
    </p:cViewPr>
  </p:outlineViewPr>
  <p:notesTextViewPr>
    <p:cViewPr>
      <p:scale>
        <a:sx n="100" d="100"/>
        <a:sy n="100" d="100"/>
      </p:scale>
      <p:origin x="0" y="0"/>
    </p:cViewPr>
  </p:notesTextViewPr>
  <p:gridSpacing cx="76198" cy="7619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notesMaster" Target="notesMasters/notesMaster1.xml"/><Relationship Id="rId55" Type="http://schemas.openxmlformats.org/officeDocument/2006/relationships/tags" Target="tags/tag204.xml"/><Relationship Id="rId54" Type="http://schemas.openxmlformats.org/officeDocument/2006/relationships/commentAuthors" Target="commentAuthors.xml"/><Relationship Id="rId53" Type="http://schemas.openxmlformats.org/officeDocument/2006/relationships/tableStyles" Target="tableStyles.xml"/><Relationship Id="rId52" Type="http://schemas.openxmlformats.org/officeDocument/2006/relationships/viewProps" Target="viewProps.xml"/><Relationship Id="rId51" Type="http://schemas.openxmlformats.org/officeDocument/2006/relationships/presProps" Target="presProps.xml"/><Relationship Id="rId50" Type="http://schemas.openxmlformats.org/officeDocument/2006/relationships/handoutMaster" Target="handoutMasters/handoutMaster1.xml"/><Relationship Id="rId5" Type="http://schemas.openxmlformats.org/officeDocument/2006/relationships/slide" Target="slides/slide2.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p:cNvSpPr>
          <p:nvPr>
            <p:ph type="hdr" sz="quarter"/>
          </p:nvPr>
        </p:nvSpPr>
        <p:spPr>
          <a:xfrm>
            <a:off x="0" y="0"/>
            <a:ext cx="2971800" cy="457200"/>
          </a:xfrm>
          <a:prstGeom prst="rect">
            <a:avLst/>
          </a:prstGeom>
          <a:noFill/>
          <a:ln w="9525">
            <a:noFill/>
            <a:miter/>
          </a:ln>
        </p:spPr>
        <p:txBody>
          <a:bodyPr/>
          <a:lstStyle>
            <a:lvl1pPr eaLnBrk="1" hangingPunct="1">
              <a:buFont typeface="Arial" panose="020B0604020202020204" pitchFamily="34" charset="0"/>
              <a:buNone/>
              <a:defRPr sz="1200" noProof="1">
                <a:latin typeface="Arial" panose="020B0604020202020204" pitchFamily="34" charset="0"/>
              </a:defRPr>
            </a:lvl1pPr>
          </a:lstStyle>
          <a:p>
            <a:pPr>
              <a:defRPr/>
            </a:pPr>
            <a:endParaRPr lang="zh-CN" altLang="en-US"/>
          </a:p>
        </p:txBody>
      </p:sp>
      <p:sp>
        <p:nvSpPr>
          <p:cNvPr id="3075" name="Rectangle 3"/>
          <p:cNvSpPr>
            <a:spLocks noGrp="1"/>
          </p:cNvSpPr>
          <p:nvPr>
            <p:ph type="dt" idx="1"/>
          </p:nvPr>
        </p:nvSpPr>
        <p:spPr>
          <a:xfrm>
            <a:off x="3884613" y="0"/>
            <a:ext cx="2971800" cy="457200"/>
          </a:xfrm>
          <a:prstGeom prst="rect">
            <a:avLst/>
          </a:prstGeom>
          <a:noFill/>
          <a:ln w="9525">
            <a:noFill/>
            <a:miter/>
          </a:ln>
        </p:spPr>
        <p:txBody>
          <a:bodyPr/>
          <a:lstStyle>
            <a:lvl1pPr algn="r" eaLnBrk="1" hangingPunct="1">
              <a:buFont typeface="Arial" panose="020B0604020202020204" pitchFamily="34" charset="0"/>
              <a:buNone/>
              <a:defRPr sz="1200" noProof="1">
                <a:latin typeface="Arial" panose="020B0604020202020204" pitchFamily="34" charset="0"/>
                <a:ea typeface="宋体" panose="02010600030101010101" pitchFamily="2" charset="-122"/>
                <a:cs typeface="+mn-ea"/>
              </a:defRPr>
            </a:lvl1pPr>
          </a:lstStyle>
          <a:p>
            <a:pPr>
              <a:defRPr/>
            </a:pPr>
            <a:endParaRPr lang="zh-CN" altLang="en-US"/>
          </a:p>
        </p:txBody>
      </p:sp>
      <p:sp>
        <p:nvSpPr>
          <p:cNvPr id="10244" name="Rectangle 4"/>
          <p:cNvSpPr>
            <a:spLocks noGrp="1" noRot="1" noChangeAspect="1" noChangeArrowheads="1"/>
          </p:cNvSpPr>
          <p:nvPr>
            <p:ph type="sldImg" idx="4294967295"/>
          </p:nvPr>
        </p:nvSpPr>
        <p:spPr bwMode="auto">
          <a:xfrm>
            <a:off x="381000" y="685800"/>
            <a:ext cx="6096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3077" name="Rectangle 5"/>
          <p:cNvSpPr>
            <a:spLocks noGrp="1" noRot="1" noChangeArrowheads="1"/>
          </p:cNvSpPr>
          <p:nvPr>
            <p:ph type="body" sz="quarter" idx="9"/>
          </p:nvPr>
        </p:nvSpPr>
        <p:spPr bwMode="auto">
          <a:xfrm>
            <a:off x="685800" y="4343400"/>
            <a:ext cx="5486400" cy="4114800"/>
          </a:xfrm>
          <a:prstGeom prst="rect">
            <a:avLst/>
          </a:prstGeom>
          <a:noFill/>
          <a:ln w="9525">
            <a:noFill/>
            <a:miter lim="800000"/>
          </a:ln>
        </p:spPr>
        <p:txBody>
          <a:bodyPr vert="horz" wrap="square" lIns="91440" tIns="45720" rIns="91440" bIns="45720" numCol="1" anchor="ctr" anchorCtr="0" compatLnSpc="1"/>
          <a:lstStyle/>
          <a:p>
            <a:pPr lvl="0"/>
            <a:r>
              <a:rPr lang="zh-CN" altLang="en-US" noProof="0"/>
              <a:t>单击此处编辑母版文本样式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zh-CN" altLang="en-US" noProof="0"/>
          </a:p>
        </p:txBody>
      </p:sp>
      <p:sp>
        <p:nvSpPr>
          <p:cNvPr id="3078" name="Rectangle 6"/>
          <p:cNvSpPr>
            <a:spLocks noGrp="1"/>
          </p:cNvSpPr>
          <p:nvPr>
            <p:ph type="ftr" sz="quarter" idx="4"/>
          </p:nvPr>
        </p:nvSpPr>
        <p:spPr>
          <a:xfrm>
            <a:off x="0" y="8685213"/>
            <a:ext cx="2971800" cy="457200"/>
          </a:xfrm>
          <a:prstGeom prst="rect">
            <a:avLst/>
          </a:prstGeom>
          <a:noFill/>
          <a:ln w="9525">
            <a:noFill/>
            <a:miter/>
          </a:ln>
        </p:spPr>
        <p:txBody>
          <a:bodyPr anchor="b"/>
          <a:lstStyle>
            <a:lvl1pPr eaLnBrk="1" hangingPunct="1">
              <a:buFont typeface="Arial" panose="020B0604020202020204" pitchFamily="34" charset="0"/>
              <a:buNone/>
              <a:defRPr sz="1200" noProof="1">
                <a:latin typeface="Arial" panose="020B0604020202020204" pitchFamily="34" charset="0"/>
              </a:defRPr>
            </a:lvl1pPr>
          </a:lstStyle>
          <a:p>
            <a:pPr>
              <a:defRPr/>
            </a:pPr>
            <a:endParaRPr lang="en-US" altLang="x-none"/>
          </a:p>
        </p:txBody>
      </p:sp>
      <p:sp>
        <p:nvSpPr>
          <p:cNvPr id="3079" name="Rectangle 7"/>
          <p:cNvSpPr>
            <a:spLocks noGrp="1"/>
          </p:cNvSpPr>
          <p:nvPr>
            <p:ph type="sldNum" sz="quarter" idx="5"/>
          </p:nvPr>
        </p:nvSpPr>
        <p:spPr>
          <a:xfrm>
            <a:off x="3884613" y="8685213"/>
            <a:ext cx="2971800" cy="457200"/>
          </a:xfrm>
          <a:prstGeom prst="rect">
            <a:avLst/>
          </a:prstGeom>
          <a:noFill/>
          <a:ln w="9525">
            <a:noFill/>
            <a:miter/>
          </a:ln>
        </p:spPr>
        <p:txBody>
          <a:bodyPr vert="horz" wrap="square" lIns="91440" tIns="45720" rIns="91440" bIns="45720" numCol="1" anchor="b" anchorCtr="0" compatLnSpc="1"/>
          <a:lstStyle>
            <a:lvl1pPr algn="r" eaLnBrk="1" hangingPunct="1">
              <a:buFont typeface="Arial" panose="020B0604020202020204" pitchFamily="34" charset="0"/>
              <a:buNone/>
              <a:defRPr sz="1200"/>
            </a:lvl1pPr>
          </a:lstStyle>
          <a:p>
            <a:pPr>
              <a:defRPr/>
            </a:pPr>
            <a:fld id="{AAA63360-73F8-48A8-A9E3-3550E285596E}" type="slidenum">
              <a:rPr lang="zh-CN" altLang="en-US"/>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lvl="1"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lvl="2"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lvl="3"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lvl="4"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lvl="5" indent="0" algn="l" defTabSz="914400" eaLnBrk="0" fontAlgn="base" latinLnBrk="0" hangingPunct="0">
      <a:spcBef>
        <a:spcPct val="30000"/>
      </a:spcBef>
      <a:spcAft>
        <a:spcPct val="0"/>
      </a:spcAft>
      <a:buNone/>
      <a:defRPr sz="1200" b="0" i="0" u="none" kern="1200" baseline="0">
        <a:solidFill>
          <a:schemeClr val="tx1"/>
        </a:solidFill>
        <a:latin typeface="+mn-lt"/>
        <a:ea typeface="+mn-ea"/>
        <a:cs typeface="+mn-cs"/>
      </a:defRPr>
    </a:lvl6pPr>
    <a:lvl7pPr marL="2743200" lvl="6" indent="0" algn="l" defTabSz="914400" eaLnBrk="0" fontAlgn="base" latinLnBrk="0" hangingPunct="0">
      <a:spcBef>
        <a:spcPct val="30000"/>
      </a:spcBef>
      <a:spcAft>
        <a:spcPct val="0"/>
      </a:spcAft>
      <a:buNone/>
      <a:defRPr sz="1200" b="0" i="0" u="none" kern="1200" baseline="0">
        <a:solidFill>
          <a:schemeClr val="tx1"/>
        </a:solidFill>
        <a:latin typeface="+mn-lt"/>
        <a:ea typeface="+mn-ea"/>
        <a:cs typeface="+mn-cs"/>
      </a:defRPr>
    </a:lvl7pPr>
    <a:lvl8pPr marL="3200400" lvl="7" indent="0" algn="l" defTabSz="914400" eaLnBrk="0" fontAlgn="base" latinLnBrk="0" hangingPunct="0">
      <a:spcBef>
        <a:spcPct val="30000"/>
      </a:spcBef>
      <a:spcAft>
        <a:spcPct val="0"/>
      </a:spcAft>
      <a:buNone/>
      <a:defRPr sz="1200" b="0" i="0" u="none" kern="1200" baseline="0">
        <a:solidFill>
          <a:schemeClr val="tx1"/>
        </a:solidFill>
        <a:latin typeface="+mn-lt"/>
        <a:ea typeface="+mn-ea"/>
        <a:cs typeface="+mn-cs"/>
      </a:defRPr>
    </a:lvl8pPr>
    <a:lvl9pPr marL="3657600" lvl="8" indent="0" algn="l" defTabSz="914400" eaLnBrk="0" fontAlgn="base" latinLnBrk="0" hangingPunct="0">
      <a:spcBef>
        <a:spcPct val="30000"/>
      </a:spcBef>
      <a:spcAft>
        <a:spcPct val="0"/>
      </a:spcAft>
      <a:buNone/>
      <a:defRPr sz="1200" b="0" i="0" u="none" kern="1200" baseline="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4294967295"/>
          </p:nvPr>
        </p:nvSpPr>
        <p:spPr/>
      </p:sp>
      <p:sp>
        <p:nvSpPr>
          <p:cNvPr id="3" name="文本占位符 2"/>
          <p:cNvSpPr>
            <a:spLocks noGrp="1"/>
          </p:cNvSpPr>
          <p:nvPr>
            <p:ph type="body" idx="9"/>
          </p:nvPr>
        </p:nvSpPr>
        <p:spPr/>
        <p:txBody>
          <a:bodyPr/>
          <a:lstStyle/>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4294967295"/>
          </p:nvPr>
        </p:nvSpPr>
        <p:spPr/>
      </p:sp>
      <p:sp>
        <p:nvSpPr>
          <p:cNvPr id="3" name="文本占位符 2"/>
          <p:cNvSpPr>
            <a:spLocks noGrp="1"/>
          </p:cNvSpPr>
          <p:nvPr>
            <p:ph type="body" idx="9"/>
          </p:nvPr>
        </p:nvSpPr>
        <p:spPr/>
        <p:txBody>
          <a:bodyPr/>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4294967295"/>
          </p:nvPr>
        </p:nvSpPr>
        <p:spPr/>
      </p:sp>
      <p:sp>
        <p:nvSpPr>
          <p:cNvPr id="3" name="文本占位符 2"/>
          <p:cNvSpPr>
            <a:spLocks noGrp="1"/>
          </p:cNvSpPr>
          <p:nvPr>
            <p:ph type="body" idx="9"/>
          </p:nvPr>
        </p:nvSpPr>
        <p:spPr/>
        <p:txBody>
          <a:bodyPr/>
          <a:p>
            <a:r>
              <a:rPr lang="en-US" altLang="zh-CN"/>
              <a:t>231207 </a:t>
            </a:r>
            <a:r>
              <a:rPr lang="zh-CN" altLang="en-US"/>
              <a:t>测试</a:t>
            </a:r>
            <a:r>
              <a:rPr lang="en-US" altLang="zh-CN"/>
              <a:t> </a:t>
            </a:r>
            <a:r>
              <a:rPr lang="zh-CN" altLang="en-US"/>
              <a:t>如果瓶口位是基于一张玻片，则瓶底位为：瓶口位</a:t>
            </a:r>
            <a:r>
              <a:rPr lang="en-US" altLang="zh-CN"/>
              <a:t>+900, there is another way to get the limit position of the mixing station. place a slide on the mixing station, for the mouth position, just ensure the plastic tip of the probe reach the surface of the slide as much as possible. then for the limit, just need to plus 900 offset based on the numerical value of the mouth position.</a:t>
            </a:r>
            <a:endParaRPr lang="en-US" altLang="zh-CN"/>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r>
              <a:rPr lang="en-US" altLang="zh-CN"/>
              <a:t>use a marker pen mark it at 2 mm height position, ensure the marker is at the same level with the bottle mouth. For easily check, you can remove the transparent plastic cover</a:t>
            </a:r>
            <a:endParaRPr lang="en-US" altLang="zh-CN"/>
          </a:p>
          <a:p>
            <a:r>
              <a:rPr lang="en-US" altLang="zh-CN"/>
              <a:t>关于CNT300/CNT360液位检测校准说明：在确保开放试剂瓶安装到位的情况下，1ml去离子水，LLS值约为144，+/- 20,（124~164）可以算正常</a:t>
            </a:r>
            <a:endParaRPr lang="en-US" altLang="zh-CN"/>
          </a:p>
          <a:p>
            <a:r>
              <a:rPr lang="en-US" altLang="zh-CN"/>
              <a:t>CNT360: 如果检测到LLS值偏大，瓶口位Z轴值减少，往上调一些。</a:t>
            </a:r>
            <a:endParaRPr lang="en-US" altLang="zh-CN"/>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4294967295"/>
          </p:nvPr>
        </p:nvSpPr>
        <p:spPr/>
      </p:sp>
      <p:sp>
        <p:nvSpPr>
          <p:cNvPr id="3" name="文本占位符 2"/>
          <p:cNvSpPr>
            <a:spLocks noGrp="1"/>
          </p:cNvSpPr>
          <p:nvPr>
            <p:ph type="body" idx="9"/>
          </p:nvPr>
        </p:nvSpPr>
        <p:spPr/>
        <p:txBody>
          <a:bodyPr/>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r>
              <a:rPr lang="en-US" altLang="zh-CN"/>
              <a:t>Step 6: but you also need to check the </a:t>
            </a:r>
            <a:r>
              <a:rPr lang="en-US" altLang="zh-CN">
                <a:sym typeface="+mn-ea"/>
              </a:rPr>
              <a:t>despense position  of </a:t>
            </a:r>
            <a:r>
              <a:rPr lang="en-US" altLang="zh-CN"/>
              <a:t>#1 slide position meet the “4.7 calibration position requirement”, maybe need to take a compromise value between #1 and #15 slide position</a:t>
            </a:r>
            <a:endParaRPr lang="en-US"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r>
              <a:rPr lang="en-US" altLang="zh-CN"/>
              <a:t>during the transportation</a:t>
            </a:r>
            <a:r>
              <a:rPr lang="zh-CN" altLang="en-US"/>
              <a:t>，</a:t>
            </a:r>
            <a:r>
              <a:rPr lang="en-US" altLang="zh-CN"/>
              <a:t>due to the mechanical feature, the position may have a slight jitter or offset.</a:t>
            </a:r>
            <a:endParaRPr lang="en-US" altLang="zh-CN"/>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r>
              <a:rPr lang="zh-CN" altLang="en-US"/>
              <a:t>客户培训，全开位可以不包括，工厂出货已经校准好，不会有异常。</a:t>
            </a:r>
            <a:r>
              <a:rPr lang="en-US" altLang="zh-CN"/>
              <a:t> for arm1</a:t>
            </a:r>
            <a:r>
              <a:rPr lang="zh-CN" altLang="en-US"/>
              <a:t>，</a:t>
            </a:r>
            <a:r>
              <a:rPr lang="en-US" altLang="zh-CN"/>
              <a:t> the default value -420, 120 ; for arm2, the default value 440, 110</a:t>
            </a:r>
            <a:endParaRPr lang="en-US" altLang="zh-CN"/>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endParaRPr lang="en-US" altLang="zh-CN"/>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endParaRPr lang="en-US" altLang="zh-C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4294967295"/>
          </p:nvPr>
        </p:nvSpPr>
        <p:spPr/>
      </p:sp>
      <p:sp>
        <p:nvSpPr>
          <p:cNvPr id="3" name="文本占位符 2"/>
          <p:cNvSpPr>
            <a:spLocks noGrp="1"/>
          </p:cNvSpPr>
          <p:nvPr>
            <p:ph type="body" idx="9"/>
          </p:nvPr>
        </p:nvSpPr>
        <p:spPr/>
        <p:txBody>
          <a:bodyPr/>
          <a:lstStyle/>
          <a:p>
            <a:r>
              <a:rPr lang="en-US" altLang="zh-CN"/>
              <a:t>1</a:t>
            </a:r>
            <a:r>
              <a:rPr lang="zh-CN" altLang="en-US"/>
              <a:t>，</a:t>
            </a:r>
            <a:r>
              <a:rPr lang="en-US" altLang="zh-CN"/>
              <a:t>display the connection status between host computer and </a:t>
            </a:r>
            <a:r>
              <a:rPr lang="en-US" altLang="zh-CN">
                <a:sym typeface="+mn-ea"/>
              </a:rPr>
              <a:t>processing module</a:t>
            </a:r>
            <a:r>
              <a:rPr lang="zh-CN" altLang="en-US">
                <a:sym typeface="+mn-ea"/>
              </a:rPr>
              <a:t>，</a:t>
            </a:r>
            <a:r>
              <a:rPr lang="en-US" altLang="zh-CN">
                <a:sym typeface="+mn-ea"/>
              </a:rPr>
              <a:t>also display the relevant instrument alarm information</a:t>
            </a:r>
            <a:r>
              <a:rPr lang="zh-CN" altLang="en-US">
                <a:sym typeface="+mn-ea"/>
              </a:rPr>
              <a:t>，</a:t>
            </a:r>
            <a:r>
              <a:rPr lang="en-US" altLang="zh-CN">
                <a:sym typeface="+mn-ea"/>
              </a:rPr>
              <a:t>right-click to deal with the alarm when alarm sign displays here. One client software supports  max 2 CNT360 instruments.</a:t>
            </a:r>
            <a:endParaRPr lang="zh-CN" altLang="en-US">
              <a:sym typeface="+mn-ea"/>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4294967295"/>
          </p:nvPr>
        </p:nvSpPr>
        <p:spPr/>
      </p:sp>
      <p:sp>
        <p:nvSpPr>
          <p:cNvPr id="3" name="文本占位符 2"/>
          <p:cNvSpPr>
            <a:spLocks noGrp="1"/>
          </p:cNvSpPr>
          <p:nvPr>
            <p:ph type="body" idx="9"/>
          </p:nvPr>
        </p:nvSpPr>
        <p:spPr/>
        <p:txBody>
          <a:bodyPr/>
          <a:lstStyle/>
          <a:p>
            <a:endParaRPr lang="zh-CN" altLang="en-US">
              <a:sym typeface="+mn-ea"/>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r>
              <a:rPr lang="zh-CN" altLang="en-US"/>
              <a:t>可以建议客户把</a:t>
            </a:r>
            <a:r>
              <a:rPr lang="en-US" altLang="zh-CN"/>
              <a:t>Device cover signal shield </a:t>
            </a:r>
            <a:r>
              <a:rPr lang="zh-CN" altLang="en-US"/>
              <a:t>设置为</a:t>
            </a:r>
            <a:r>
              <a:rPr lang="en-US" altLang="zh-CN"/>
              <a:t>True</a:t>
            </a:r>
            <a:r>
              <a:rPr lang="zh-CN" altLang="en-US"/>
              <a:t>（不检测仪器盖</a:t>
            </a:r>
            <a:r>
              <a:rPr lang="en-US" altLang="zh-CN"/>
              <a:t> not to detect the instrument cover status</a:t>
            </a:r>
            <a:r>
              <a:rPr lang="zh-CN" altLang="en-US"/>
              <a:t>），</a:t>
            </a:r>
            <a:r>
              <a:rPr lang="en-US" altLang="zh-CN"/>
              <a:t> </a:t>
            </a:r>
            <a:r>
              <a:rPr lang="zh-CN" altLang="en-US"/>
              <a:t>校准完后再设置为</a:t>
            </a:r>
            <a:r>
              <a:rPr lang="en-US" altLang="zh-CN"/>
              <a:t> “False”</a:t>
            </a:r>
            <a:r>
              <a:rPr lang="zh-CN" altLang="en-US"/>
              <a:t>（检测仪器盖</a:t>
            </a:r>
            <a:r>
              <a:rPr lang="en-US" altLang="zh-CN"/>
              <a:t> detect the instrument cover status, when open the cover, the status screen will display a “cover open” alarm</a:t>
            </a:r>
            <a:r>
              <a:rPr lang="zh-CN" altLang="en-US"/>
              <a:t>）</a:t>
            </a:r>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r>
              <a:rPr lang="en-US" altLang="zh-CN"/>
              <a:t>Why set “-200”, prevent the probe collision</a:t>
            </a:r>
            <a:r>
              <a:rPr lang="zh-CN" altLang="en-US"/>
              <a:t>，</a:t>
            </a:r>
            <a:r>
              <a:rPr lang="en-US" altLang="zh-CN"/>
              <a:t>when adjust Z value</a:t>
            </a:r>
            <a:r>
              <a:rPr lang="zh-CN" altLang="en-US"/>
              <a:t>，</a:t>
            </a:r>
            <a:r>
              <a:rPr lang="en-US" altLang="zh-CN"/>
              <a:t>according to the actual height</a:t>
            </a:r>
            <a:r>
              <a:rPr lang="zh-CN" altLang="en-US"/>
              <a:t>，</a:t>
            </a:r>
            <a:r>
              <a:rPr lang="en-US" altLang="zh-CN"/>
              <a:t>set like these</a:t>
            </a:r>
            <a:r>
              <a:rPr lang="zh-CN" altLang="en-US"/>
              <a:t>，</a:t>
            </a:r>
            <a:r>
              <a:rPr lang="en-US" altLang="zh-CN"/>
              <a:t> -100</a:t>
            </a:r>
            <a:r>
              <a:rPr lang="zh-CN" altLang="en-US"/>
              <a:t>，</a:t>
            </a:r>
            <a:r>
              <a:rPr lang="en-US" altLang="zh-CN"/>
              <a:t> -50</a:t>
            </a:r>
            <a:r>
              <a:rPr lang="zh-CN" altLang="en-US"/>
              <a:t>，</a:t>
            </a:r>
            <a:r>
              <a:rPr lang="en-US" altLang="zh-CN"/>
              <a:t> -30 </a:t>
            </a:r>
            <a:r>
              <a:rPr lang="zh-CN" altLang="en-US"/>
              <a:t>，</a:t>
            </a:r>
            <a:r>
              <a:rPr lang="en-US" altLang="zh-CN"/>
              <a:t>-10  to move the probe reach the anchor position. suggest you remember the factory value before adjust it.</a:t>
            </a:r>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r>
              <a:rPr lang="en-US" altLang="zh-CN"/>
              <a:t>It is very important to ensure the probe tip is on the center of the slot hole.  Before adjust the Z value,  first check if the probe tip is on the center of the slot hole, you can fine adjust the X and Y values to check.</a:t>
            </a:r>
            <a:endParaRPr lang="en-US" altLang="zh-C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r>
              <a:rPr lang="en-US" altLang="zh-CN"/>
              <a:t> 500</a:t>
            </a:r>
            <a:r>
              <a:rPr lang="zh-CN" altLang="en-US"/>
              <a:t>，</a:t>
            </a:r>
            <a:r>
              <a:rPr lang="en-US" altLang="zh-CN"/>
              <a:t> 200</a:t>
            </a:r>
            <a:r>
              <a:rPr lang="zh-CN" altLang="en-US"/>
              <a:t>，</a:t>
            </a:r>
            <a:r>
              <a:rPr lang="en-US" altLang="zh-CN"/>
              <a:t> 150</a:t>
            </a:r>
            <a:r>
              <a:rPr lang="zh-CN" altLang="en-US"/>
              <a:t>，</a:t>
            </a:r>
            <a:r>
              <a:rPr lang="en-US" altLang="zh-CN"/>
              <a:t>1000 (230918 </a:t>
            </a:r>
            <a:r>
              <a:rPr lang="zh-CN" altLang="en-US"/>
              <a:t>同邱工确认）</a:t>
            </a:r>
            <a:r>
              <a:rPr lang="en-US" altLang="zh-CN"/>
              <a:t>,241114, </a:t>
            </a:r>
            <a:r>
              <a:rPr lang="zh-CN" altLang="en-US"/>
              <a:t>建议修改为</a:t>
            </a:r>
            <a:r>
              <a:rPr lang="en-US" altLang="zh-CN"/>
              <a:t>500,150,150,1000.</a:t>
            </a:r>
            <a:r>
              <a:rPr lang="zh-CN" altLang="en-US"/>
              <a:t>后续出厂也参考此设置</a:t>
            </a:r>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x-none"/>
          </a:p>
        </p:txBody>
      </p:sp>
      <p:sp>
        <p:nvSpPr>
          <p:cNvPr id="5" name="Footer Placeholder 4"/>
          <p:cNvSpPr>
            <a:spLocks noGrp="1"/>
          </p:cNvSpPr>
          <p:nvPr>
            <p:ph type="ftr" sz="quarter" idx="11"/>
          </p:nvPr>
        </p:nvSpPr>
        <p:spPr/>
        <p:txBody>
          <a:bodyPr/>
          <a:lstStyle>
            <a:lvl1pPr>
              <a:defRPr/>
            </a:lvl1pPr>
          </a:lstStyle>
          <a:p>
            <a:pPr>
              <a:defRPr/>
            </a:pPr>
            <a:endParaRPr lang="en-US" altLang="x-none"/>
          </a:p>
        </p:txBody>
      </p:sp>
      <p:sp>
        <p:nvSpPr>
          <p:cNvPr id="6" name="Slide Number Placeholder 5"/>
          <p:cNvSpPr>
            <a:spLocks noGrp="1"/>
          </p:cNvSpPr>
          <p:nvPr>
            <p:ph type="sldNum" sz="quarter" idx="12"/>
          </p:nvPr>
        </p:nvSpPr>
        <p:spPr/>
        <p:txBody>
          <a:bodyPr/>
          <a:lstStyle>
            <a:lvl1pPr>
              <a:defRPr/>
            </a:lvl1pPr>
          </a:lstStyle>
          <a:p>
            <a:pPr>
              <a:defRPr/>
            </a:pPr>
            <a:fld id="{9346F547-F6F0-4499-9CD2-14A135540682}" type="slidenum">
              <a:rPr lang="en-US" altLang="zh-CN"/>
            </a:fld>
            <a:endParaRPr lang="en-US" alt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x-none"/>
          </a:p>
        </p:txBody>
      </p:sp>
      <p:sp>
        <p:nvSpPr>
          <p:cNvPr id="5" name="Footer Placeholder 4"/>
          <p:cNvSpPr>
            <a:spLocks noGrp="1"/>
          </p:cNvSpPr>
          <p:nvPr>
            <p:ph type="ftr" sz="quarter" idx="11"/>
          </p:nvPr>
        </p:nvSpPr>
        <p:spPr/>
        <p:txBody>
          <a:bodyPr/>
          <a:lstStyle>
            <a:lvl1pPr>
              <a:defRPr/>
            </a:lvl1pPr>
          </a:lstStyle>
          <a:p>
            <a:pPr>
              <a:defRPr/>
            </a:pPr>
            <a:endParaRPr lang="en-US" altLang="x-none"/>
          </a:p>
        </p:txBody>
      </p:sp>
      <p:sp>
        <p:nvSpPr>
          <p:cNvPr id="6" name="Slide Number Placeholder 5"/>
          <p:cNvSpPr>
            <a:spLocks noGrp="1"/>
          </p:cNvSpPr>
          <p:nvPr>
            <p:ph type="sldNum" sz="quarter" idx="12"/>
          </p:nvPr>
        </p:nvSpPr>
        <p:spPr/>
        <p:txBody>
          <a:bodyPr/>
          <a:lstStyle>
            <a:lvl1pPr>
              <a:defRPr/>
            </a:lvl1pPr>
          </a:lstStyle>
          <a:p>
            <a:pPr>
              <a:defRPr/>
            </a:pPr>
            <a:fld id="{38703FA8-0DD5-473D-B3FB-8ACC3F9E4FB5}" type="slidenum">
              <a:rPr lang="en-US" altLang="zh-CN"/>
            </a:fld>
            <a:endParaRPr lang="en-US"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x-none"/>
          </a:p>
        </p:txBody>
      </p:sp>
      <p:sp>
        <p:nvSpPr>
          <p:cNvPr id="5" name="Footer Placeholder 4"/>
          <p:cNvSpPr>
            <a:spLocks noGrp="1"/>
          </p:cNvSpPr>
          <p:nvPr>
            <p:ph type="ftr" sz="quarter" idx="11"/>
          </p:nvPr>
        </p:nvSpPr>
        <p:spPr/>
        <p:txBody>
          <a:bodyPr/>
          <a:lstStyle>
            <a:lvl1pPr>
              <a:defRPr/>
            </a:lvl1pPr>
          </a:lstStyle>
          <a:p>
            <a:pPr>
              <a:defRPr/>
            </a:pPr>
            <a:endParaRPr lang="en-US" altLang="x-none"/>
          </a:p>
        </p:txBody>
      </p:sp>
      <p:sp>
        <p:nvSpPr>
          <p:cNvPr id="6" name="Slide Number Placeholder 5"/>
          <p:cNvSpPr>
            <a:spLocks noGrp="1"/>
          </p:cNvSpPr>
          <p:nvPr>
            <p:ph type="sldNum" sz="quarter" idx="12"/>
          </p:nvPr>
        </p:nvSpPr>
        <p:spPr/>
        <p:txBody>
          <a:bodyPr/>
          <a:lstStyle>
            <a:lvl1pPr>
              <a:defRPr/>
            </a:lvl1pPr>
          </a:lstStyle>
          <a:p>
            <a:pPr>
              <a:defRPr/>
            </a:pPr>
            <a:fld id="{6E03FC72-5717-4166-A1C9-91643046D484}" type="slidenum">
              <a:rPr lang="en-US" altLang="zh-CN"/>
            </a:fld>
            <a:endParaRPr lang="en-US" alt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260851" cy="1600200"/>
          </a:xfrm>
        </p:spPr>
        <p:txBody>
          <a:bodyPr anchor="t">
            <a:normAutofit/>
          </a:bodyPr>
          <a:lstStyle>
            <a:lvl1pPr>
              <a:defRPr sz="3000"/>
            </a:lvl1pPr>
          </a:lstStyle>
          <a:p>
            <a:r>
              <a:rPr lang="zh-CN" altLang="en-US" noProof="1"/>
              <a:t>单击此处编辑母版标题样式</a:t>
            </a:r>
            <a:endParaRPr lang="zh-CN" altLang="en-US" noProof="1"/>
          </a:p>
        </p:txBody>
      </p:sp>
      <p:sp>
        <p:nvSpPr>
          <p:cNvPr id="3" name="图片占位符 2"/>
          <p:cNvSpPr>
            <a:spLocks noGrp="1"/>
          </p:cNvSpPr>
          <p:nvPr>
            <p:ph type="pic" idx="1"/>
          </p:nvPr>
        </p:nvSpPr>
        <p:spPr>
          <a:xfrm>
            <a:off x="5384801" y="457201"/>
            <a:ext cx="5970588" cy="540385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zh-CN" altLang="en-US" noProof="1"/>
          </a:p>
        </p:txBody>
      </p:sp>
      <p:sp>
        <p:nvSpPr>
          <p:cNvPr id="4" name="文本占位符 3"/>
          <p:cNvSpPr>
            <a:spLocks noGrp="1"/>
          </p:cNvSpPr>
          <p:nvPr>
            <p:ph type="body" sz="half" idx="2"/>
          </p:nvPr>
        </p:nvSpPr>
        <p:spPr>
          <a:xfrm>
            <a:off x="839788" y="2057400"/>
            <a:ext cx="4260851" cy="3811588"/>
          </a:xfrm>
        </p:spPr>
        <p:txBody>
          <a:bodyPr>
            <a:normAutofit/>
          </a:bodyPr>
          <a:lstStyle>
            <a:lvl1pPr marL="0" indent="0">
              <a:buNone/>
              <a:defRPr sz="15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noProof="1"/>
              <a:t>单击此处编辑母版文本样式</a:t>
            </a:r>
            <a:endParaRPr lang="zh-CN" altLang="en-US" noProof="1"/>
          </a:p>
        </p:txBody>
      </p:sp>
      <p:sp>
        <p:nvSpPr>
          <p:cNvPr id="5" name="Rectangle 5"/>
          <p:cNvSpPr>
            <a:spLocks noGrp="1"/>
          </p:cNvSpPr>
          <p:nvPr>
            <p:ph type="dt" sz="half" idx="10"/>
          </p:nvPr>
        </p:nvSpPr>
        <p:spPr/>
        <p:txBody>
          <a:bodyPr/>
          <a:lstStyle>
            <a:lvl1pPr>
              <a:defRPr/>
            </a:lvl1pPr>
          </a:lstStyle>
          <a:p>
            <a:pPr>
              <a:defRPr/>
            </a:pPr>
            <a:endParaRPr lang="en-US" altLang="x-none"/>
          </a:p>
        </p:txBody>
      </p:sp>
      <p:sp>
        <p:nvSpPr>
          <p:cNvPr id="6" name="Rectangle 6"/>
          <p:cNvSpPr>
            <a:spLocks noGrp="1"/>
          </p:cNvSpPr>
          <p:nvPr>
            <p:ph type="ftr" sz="quarter" idx="11"/>
          </p:nvPr>
        </p:nvSpPr>
        <p:spPr/>
        <p:txBody>
          <a:bodyPr/>
          <a:lstStyle>
            <a:lvl1pPr>
              <a:defRPr/>
            </a:lvl1pPr>
          </a:lstStyle>
          <a:p>
            <a:pPr>
              <a:defRPr/>
            </a:pPr>
            <a:endParaRPr lang="en-US" altLang="x-none"/>
          </a:p>
        </p:txBody>
      </p:sp>
      <p:sp>
        <p:nvSpPr>
          <p:cNvPr id="7" name="Rectangle 7"/>
          <p:cNvSpPr>
            <a:spLocks noGrp="1"/>
          </p:cNvSpPr>
          <p:nvPr>
            <p:ph type="sldNum" sz="quarter" idx="12"/>
          </p:nvPr>
        </p:nvSpPr>
        <p:spPr/>
        <p:txBody>
          <a:bodyPr/>
          <a:lstStyle>
            <a:lvl1pPr>
              <a:defRPr/>
            </a:lvl1pPr>
          </a:lstStyle>
          <a:p>
            <a:pPr>
              <a:defRPr/>
            </a:pPr>
            <a:fld id="{B8F7BC54-CF92-441E-817E-98C75C872D98}" type="slidenum">
              <a:rPr lang="en-US" altLang="zh-CN"/>
            </a:fld>
            <a:endParaRPr lang="en-US" altLang="zh-CN"/>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x-none"/>
          </a:p>
        </p:txBody>
      </p:sp>
      <p:sp>
        <p:nvSpPr>
          <p:cNvPr id="5" name="Footer Placeholder 4"/>
          <p:cNvSpPr>
            <a:spLocks noGrp="1"/>
          </p:cNvSpPr>
          <p:nvPr>
            <p:ph type="ftr" sz="quarter" idx="11"/>
          </p:nvPr>
        </p:nvSpPr>
        <p:spPr/>
        <p:txBody>
          <a:bodyPr/>
          <a:lstStyle>
            <a:lvl1pPr>
              <a:defRPr/>
            </a:lvl1pPr>
          </a:lstStyle>
          <a:p>
            <a:pPr>
              <a:defRPr/>
            </a:pPr>
            <a:endParaRPr lang="en-US" altLang="x-none"/>
          </a:p>
        </p:txBody>
      </p:sp>
      <p:sp>
        <p:nvSpPr>
          <p:cNvPr id="6" name="Slide Number Placeholder 5"/>
          <p:cNvSpPr>
            <a:spLocks noGrp="1"/>
          </p:cNvSpPr>
          <p:nvPr>
            <p:ph type="sldNum" sz="quarter" idx="12"/>
          </p:nvPr>
        </p:nvSpPr>
        <p:spPr/>
        <p:txBody>
          <a:bodyPr/>
          <a:lstStyle>
            <a:lvl1pPr>
              <a:defRPr/>
            </a:lvl1pPr>
          </a:lstStyle>
          <a:p>
            <a:pPr>
              <a:defRPr/>
            </a:pPr>
            <a:fld id="{B2122E46-FD21-441E-982A-BD04654D6218}" type="slidenum">
              <a:rPr lang="en-US" altLang="zh-CN"/>
            </a:fld>
            <a:endParaRPr lang="en-US" altLang="zh-CN"/>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x-none"/>
          </a:p>
        </p:txBody>
      </p:sp>
      <p:sp>
        <p:nvSpPr>
          <p:cNvPr id="5" name="Footer Placeholder 4"/>
          <p:cNvSpPr>
            <a:spLocks noGrp="1"/>
          </p:cNvSpPr>
          <p:nvPr>
            <p:ph type="ftr" sz="quarter" idx="11"/>
          </p:nvPr>
        </p:nvSpPr>
        <p:spPr/>
        <p:txBody>
          <a:bodyPr/>
          <a:lstStyle>
            <a:lvl1pPr>
              <a:defRPr/>
            </a:lvl1pPr>
          </a:lstStyle>
          <a:p>
            <a:pPr>
              <a:defRPr/>
            </a:pPr>
            <a:endParaRPr lang="en-US" altLang="x-none"/>
          </a:p>
        </p:txBody>
      </p:sp>
      <p:sp>
        <p:nvSpPr>
          <p:cNvPr id="6" name="Slide Number Placeholder 5"/>
          <p:cNvSpPr>
            <a:spLocks noGrp="1"/>
          </p:cNvSpPr>
          <p:nvPr>
            <p:ph type="sldNum" sz="quarter" idx="12"/>
          </p:nvPr>
        </p:nvSpPr>
        <p:spPr/>
        <p:txBody>
          <a:bodyPr/>
          <a:lstStyle>
            <a:lvl1pPr>
              <a:defRPr/>
            </a:lvl1pPr>
          </a:lstStyle>
          <a:p>
            <a:pPr>
              <a:defRPr/>
            </a:pPr>
            <a:fld id="{6C68BC1B-87D9-482F-A277-CA9A0FE90A31}" type="slidenum">
              <a:rPr lang="en-US" altLang="zh-CN"/>
            </a:fld>
            <a:endParaRPr lang="en-US" altLang="zh-CN"/>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p:txBody>
          <a:bodyPr/>
          <a:lstStyle>
            <a:lvl1pPr>
              <a:defRPr/>
            </a:lvl1pPr>
          </a:lstStyle>
          <a:p>
            <a:pPr>
              <a:defRPr/>
            </a:pPr>
            <a:endParaRPr lang="en-US" altLang="x-none"/>
          </a:p>
        </p:txBody>
      </p:sp>
      <p:sp>
        <p:nvSpPr>
          <p:cNvPr id="5" name="Footer Placeholder 4"/>
          <p:cNvSpPr>
            <a:spLocks noGrp="1"/>
          </p:cNvSpPr>
          <p:nvPr>
            <p:ph type="ftr" sz="quarter" idx="11"/>
          </p:nvPr>
        </p:nvSpPr>
        <p:spPr/>
        <p:txBody>
          <a:bodyPr/>
          <a:lstStyle>
            <a:lvl1pPr>
              <a:defRPr/>
            </a:lvl1pPr>
          </a:lstStyle>
          <a:p>
            <a:pPr>
              <a:defRPr/>
            </a:pPr>
            <a:endParaRPr lang="en-US" altLang="x-none"/>
          </a:p>
        </p:txBody>
      </p:sp>
      <p:sp>
        <p:nvSpPr>
          <p:cNvPr id="6" name="Slide Number Placeholder 5"/>
          <p:cNvSpPr>
            <a:spLocks noGrp="1"/>
          </p:cNvSpPr>
          <p:nvPr>
            <p:ph type="sldNum" sz="quarter" idx="12"/>
          </p:nvPr>
        </p:nvSpPr>
        <p:spPr/>
        <p:txBody>
          <a:bodyPr/>
          <a:lstStyle>
            <a:lvl1pPr>
              <a:defRPr/>
            </a:lvl1pPr>
          </a:lstStyle>
          <a:p>
            <a:pPr>
              <a:defRPr/>
            </a:pPr>
            <a:fld id="{EB21F5B8-B0DD-4D97-A99F-3E8734F18FC8}" type="slidenum">
              <a:rPr lang="en-US" altLang="zh-CN"/>
            </a:fld>
            <a:endParaRPr lang="en-US" altLang="zh-CN"/>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Date Placeholder 3"/>
          <p:cNvSpPr>
            <a:spLocks noGrp="1"/>
          </p:cNvSpPr>
          <p:nvPr>
            <p:ph type="dt" sz="half" idx="10"/>
          </p:nvPr>
        </p:nvSpPr>
        <p:spPr/>
        <p:txBody>
          <a:bodyPr/>
          <a:lstStyle>
            <a:lvl1pPr>
              <a:defRPr/>
            </a:lvl1pPr>
          </a:lstStyle>
          <a:p>
            <a:pPr>
              <a:defRPr/>
            </a:pPr>
            <a:endParaRPr lang="en-US" altLang="x-none"/>
          </a:p>
        </p:txBody>
      </p:sp>
      <p:sp>
        <p:nvSpPr>
          <p:cNvPr id="6" name="Footer Placeholder 4"/>
          <p:cNvSpPr>
            <a:spLocks noGrp="1"/>
          </p:cNvSpPr>
          <p:nvPr>
            <p:ph type="ftr" sz="quarter" idx="11"/>
          </p:nvPr>
        </p:nvSpPr>
        <p:spPr/>
        <p:txBody>
          <a:bodyPr/>
          <a:lstStyle>
            <a:lvl1pPr>
              <a:defRPr/>
            </a:lvl1pPr>
          </a:lstStyle>
          <a:p>
            <a:pPr>
              <a:defRPr/>
            </a:pPr>
            <a:endParaRPr lang="en-US" altLang="x-none"/>
          </a:p>
        </p:txBody>
      </p:sp>
      <p:sp>
        <p:nvSpPr>
          <p:cNvPr id="7" name="Slide Number Placeholder 5"/>
          <p:cNvSpPr>
            <a:spLocks noGrp="1"/>
          </p:cNvSpPr>
          <p:nvPr>
            <p:ph type="sldNum" sz="quarter" idx="12"/>
          </p:nvPr>
        </p:nvSpPr>
        <p:spPr/>
        <p:txBody>
          <a:bodyPr/>
          <a:lstStyle>
            <a:lvl1pPr>
              <a:defRPr/>
            </a:lvl1pPr>
          </a:lstStyle>
          <a:p>
            <a:pPr>
              <a:defRPr/>
            </a:pPr>
            <a:fld id="{53241234-460E-4759-9D3C-AF98967B59F7}" type="slidenum">
              <a:rPr lang="en-US" altLang="zh-CN"/>
            </a:fld>
            <a:endParaRPr lang="en-US" altLang="zh-CN"/>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7" name="Date Placeholder 3"/>
          <p:cNvSpPr>
            <a:spLocks noGrp="1"/>
          </p:cNvSpPr>
          <p:nvPr>
            <p:ph type="dt" sz="half" idx="10"/>
          </p:nvPr>
        </p:nvSpPr>
        <p:spPr/>
        <p:txBody>
          <a:bodyPr/>
          <a:lstStyle>
            <a:lvl1pPr>
              <a:defRPr/>
            </a:lvl1pPr>
          </a:lstStyle>
          <a:p>
            <a:pPr>
              <a:defRPr/>
            </a:pPr>
            <a:endParaRPr lang="en-US" altLang="x-none"/>
          </a:p>
        </p:txBody>
      </p:sp>
      <p:sp>
        <p:nvSpPr>
          <p:cNvPr id="8" name="Footer Placeholder 4"/>
          <p:cNvSpPr>
            <a:spLocks noGrp="1"/>
          </p:cNvSpPr>
          <p:nvPr>
            <p:ph type="ftr" sz="quarter" idx="11"/>
          </p:nvPr>
        </p:nvSpPr>
        <p:spPr/>
        <p:txBody>
          <a:bodyPr/>
          <a:lstStyle>
            <a:lvl1pPr>
              <a:defRPr/>
            </a:lvl1pPr>
          </a:lstStyle>
          <a:p>
            <a:pPr>
              <a:defRPr/>
            </a:pPr>
            <a:endParaRPr lang="en-US" altLang="x-none"/>
          </a:p>
        </p:txBody>
      </p:sp>
      <p:sp>
        <p:nvSpPr>
          <p:cNvPr id="9" name="Slide Number Placeholder 5"/>
          <p:cNvSpPr>
            <a:spLocks noGrp="1"/>
          </p:cNvSpPr>
          <p:nvPr>
            <p:ph type="sldNum" sz="quarter" idx="12"/>
          </p:nvPr>
        </p:nvSpPr>
        <p:spPr/>
        <p:txBody>
          <a:bodyPr/>
          <a:lstStyle>
            <a:lvl1pPr>
              <a:defRPr/>
            </a:lvl1pPr>
          </a:lstStyle>
          <a:p>
            <a:pPr>
              <a:defRPr/>
            </a:pPr>
            <a:fld id="{3356F35E-D41A-4638-AAFC-8A62FF60FBF7}" type="slidenum">
              <a:rPr lang="en-US" altLang="zh-CN"/>
            </a:fld>
            <a:endParaRPr lang="en-US" altLang="zh-CN"/>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3"/>
          <p:cNvSpPr>
            <a:spLocks noGrp="1"/>
          </p:cNvSpPr>
          <p:nvPr>
            <p:ph type="dt" sz="half" idx="10"/>
          </p:nvPr>
        </p:nvSpPr>
        <p:spPr/>
        <p:txBody>
          <a:bodyPr/>
          <a:lstStyle>
            <a:lvl1pPr>
              <a:defRPr/>
            </a:lvl1pPr>
          </a:lstStyle>
          <a:p>
            <a:pPr>
              <a:defRPr/>
            </a:pPr>
            <a:endParaRPr lang="en-US" altLang="x-none"/>
          </a:p>
        </p:txBody>
      </p:sp>
      <p:sp>
        <p:nvSpPr>
          <p:cNvPr id="4" name="Footer Placeholder 4"/>
          <p:cNvSpPr>
            <a:spLocks noGrp="1"/>
          </p:cNvSpPr>
          <p:nvPr>
            <p:ph type="ftr" sz="quarter" idx="11"/>
          </p:nvPr>
        </p:nvSpPr>
        <p:spPr/>
        <p:txBody>
          <a:bodyPr/>
          <a:lstStyle>
            <a:lvl1pPr>
              <a:defRPr/>
            </a:lvl1pPr>
          </a:lstStyle>
          <a:p>
            <a:pPr>
              <a:defRPr/>
            </a:pPr>
            <a:endParaRPr lang="en-US" altLang="x-none"/>
          </a:p>
        </p:txBody>
      </p:sp>
      <p:sp>
        <p:nvSpPr>
          <p:cNvPr id="5" name="Slide Number Placeholder 5"/>
          <p:cNvSpPr>
            <a:spLocks noGrp="1"/>
          </p:cNvSpPr>
          <p:nvPr>
            <p:ph type="sldNum" sz="quarter" idx="12"/>
          </p:nvPr>
        </p:nvSpPr>
        <p:spPr/>
        <p:txBody>
          <a:bodyPr/>
          <a:lstStyle>
            <a:lvl1pPr>
              <a:defRPr/>
            </a:lvl1pPr>
          </a:lstStyle>
          <a:p>
            <a:pPr>
              <a:defRPr/>
            </a:pPr>
            <a:fld id="{97D099C0-FB7A-4705-9280-D17E2E45E2BB}" type="slidenum">
              <a:rPr lang="en-US" altLang="zh-CN"/>
            </a:fld>
            <a:endParaRPr lang="en-US" altLang="zh-CN"/>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ltLang="x-none"/>
          </a:p>
        </p:txBody>
      </p:sp>
      <p:sp>
        <p:nvSpPr>
          <p:cNvPr id="3" name="Footer Placeholder 4"/>
          <p:cNvSpPr>
            <a:spLocks noGrp="1"/>
          </p:cNvSpPr>
          <p:nvPr>
            <p:ph type="ftr" sz="quarter" idx="11"/>
          </p:nvPr>
        </p:nvSpPr>
        <p:spPr/>
        <p:txBody>
          <a:bodyPr/>
          <a:lstStyle>
            <a:lvl1pPr>
              <a:defRPr/>
            </a:lvl1pPr>
          </a:lstStyle>
          <a:p>
            <a:pPr>
              <a:defRPr/>
            </a:pPr>
            <a:endParaRPr lang="en-US" altLang="x-none"/>
          </a:p>
        </p:txBody>
      </p:sp>
      <p:sp>
        <p:nvSpPr>
          <p:cNvPr id="4" name="Slide Number Placeholder 5"/>
          <p:cNvSpPr>
            <a:spLocks noGrp="1"/>
          </p:cNvSpPr>
          <p:nvPr>
            <p:ph type="sldNum" sz="quarter" idx="12"/>
          </p:nvPr>
        </p:nvSpPr>
        <p:spPr/>
        <p:txBody>
          <a:bodyPr/>
          <a:lstStyle>
            <a:lvl1pPr>
              <a:defRPr/>
            </a:lvl1pPr>
          </a:lstStyle>
          <a:p>
            <a:pPr>
              <a:defRPr/>
            </a:pPr>
            <a:fld id="{346AE30F-187D-4AF5-BFE6-871838727A5B}" type="slidenum">
              <a:rPr lang="en-US" altLang="zh-CN"/>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x-none"/>
          </a:p>
        </p:txBody>
      </p:sp>
      <p:sp>
        <p:nvSpPr>
          <p:cNvPr id="5" name="Footer Placeholder 4"/>
          <p:cNvSpPr>
            <a:spLocks noGrp="1"/>
          </p:cNvSpPr>
          <p:nvPr>
            <p:ph type="ftr" sz="quarter" idx="11"/>
          </p:nvPr>
        </p:nvSpPr>
        <p:spPr/>
        <p:txBody>
          <a:bodyPr/>
          <a:lstStyle>
            <a:lvl1pPr>
              <a:defRPr/>
            </a:lvl1pPr>
          </a:lstStyle>
          <a:p>
            <a:pPr>
              <a:defRPr/>
            </a:pPr>
            <a:endParaRPr lang="en-US" altLang="x-none"/>
          </a:p>
        </p:txBody>
      </p:sp>
      <p:sp>
        <p:nvSpPr>
          <p:cNvPr id="6" name="Slide Number Placeholder 5"/>
          <p:cNvSpPr>
            <a:spLocks noGrp="1"/>
          </p:cNvSpPr>
          <p:nvPr>
            <p:ph type="sldNum" sz="quarter" idx="12"/>
          </p:nvPr>
        </p:nvSpPr>
        <p:spPr/>
        <p:txBody>
          <a:bodyPr/>
          <a:lstStyle>
            <a:lvl1pPr>
              <a:defRPr/>
            </a:lvl1pPr>
          </a:lstStyle>
          <a:p>
            <a:pPr>
              <a:defRPr/>
            </a:pPr>
            <a:fld id="{B9DB94D6-7EE2-483F-AD17-47E5C2EF5036}" type="slidenum">
              <a:rPr lang="en-US" altLang="zh-CN"/>
            </a:fld>
            <a:endParaRPr lang="en-US" altLang="zh-CN"/>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3"/>
          <p:cNvSpPr>
            <a:spLocks noGrp="1"/>
          </p:cNvSpPr>
          <p:nvPr>
            <p:ph type="dt" sz="half" idx="10"/>
          </p:nvPr>
        </p:nvSpPr>
        <p:spPr/>
        <p:txBody>
          <a:bodyPr/>
          <a:lstStyle>
            <a:lvl1pPr>
              <a:defRPr/>
            </a:lvl1pPr>
          </a:lstStyle>
          <a:p>
            <a:pPr>
              <a:defRPr/>
            </a:pPr>
            <a:endParaRPr lang="en-US" altLang="x-none"/>
          </a:p>
        </p:txBody>
      </p:sp>
      <p:sp>
        <p:nvSpPr>
          <p:cNvPr id="6" name="Footer Placeholder 4"/>
          <p:cNvSpPr>
            <a:spLocks noGrp="1"/>
          </p:cNvSpPr>
          <p:nvPr>
            <p:ph type="ftr" sz="quarter" idx="11"/>
          </p:nvPr>
        </p:nvSpPr>
        <p:spPr/>
        <p:txBody>
          <a:bodyPr/>
          <a:lstStyle>
            <a:lvl1pPr>
              <a:defRPr/>
            </a:lvl1pPr>
          </a:lstStyle>
          <a:p>
            <a:pPr>
              <a:defRPr/>
            </a:pPr>
            <a:endParaRPr lang="en-US" altLang="x-none"/>
          </a:p>
        </p:txBody>
      </p:sp>
      <p:sp>
        <p:nvSpPr>
          <p:cNvPr id="7" name="Slide Number Placeholder 5"/>
          <p:cNvSpPr>
            <a:spLocks noGrp="1"/>
          </p:cNvSpPr>
          <p:nvPr>
            <p:ph type="sldNum" sz="quarter" idx="12"/>
          </p:nvPr>
        </p:nvSpPr>
        <p:spPr/>
        <p:txBody>
          <a:bodyPr/>
          <a:lstStyle>
            <a:lvl1pPr>
              <a:defRPr/>
            </a:lvl1pPr>
          </a:lstStyle>
          <a:p>
            <a:pPr>
              <a:defRPr/>
            </a:pPr>
            <a:fld id="{39AF1312-CE39-46CB-A9D2-ADC659C3D659}" type="slidenum">
              <a:rPr lang="en-US" altLang="zh-CN"/>
            </a:fld>
            <a:endParaRPr lang="en-US" altLang="zh-CN"/>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endParaRPr lang="en-US"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3"/>
          <p:cNvSpPr>
            <a:spLocks noGrp="1"/>
          </p:cNvSpPr>
          <p:nvPr>
            <p:ph type="dt" sz="half" idx="10"/>
          </p:nvPr>
        </p:nvSpPr>
        <p:spPr/>
        <p:txBody>
          <a:bodyPr/>
          <a:lstStyle>
            <a:lvl1pPr>
              <a:defRPr/>
            </a:lvl1pPr>
          </a:lstStyle>
          <a:p>
            <a:pPr>
              <a:defRPr/>
            </a:pPr>
            <a:endParaRPr lang="en-US" altLang="x-none"/>
          </a:p>
        </p:txBody>
      </p:sp>
      <p:sp>
        <p:nvSpPr>
          <p:cNvPr id="6" name="Footer Placeholder 4"/>
          <p:cNvSpPr>
            <a:spLocks noGrp="1"/>
          </p:cNvSpPr>
          <p:nvPr>
            <p:ph type="ftr" sz="quarter" idx="11"/>
          </p:nvPr>
        </p:nvSpPr>
        <p:spPr/>
        <p:txBody>
          <a:bodyPr/>
          <a:lstStyle>
            <a:lvl1pPr>
              <a:defRPr/>
            </a:lvl1pPr>
          </a:lstStyle>
          <a:p>
            <a:pPr>
              <a:defRPr/>
            </a:pPr>
            <a:endParaRPr lang="en-US" altLang="x-none"/>
          </a:p>
        </p:txBody>
      </p:sp>
      <p:sp>
        <p:nvSpPr>
          <p:cNvPr id="7" name="Slide Number Placeholder 5"/>
          <p:cNvSpPr>
            <a:spLocks noGrp="1"/>
          </p:cNvSpPr>
          <p:nvPr>
            <p:ph type="sldNum" sz="quarter" idx="12"/>
          </p:nvPr>
        </p:nvSpPr>
        <p:spPr/>
        <p:txBody>
          <a:bodyPr/>
          <a:lstStyle>
            <a:lvl1pPr>
              <a:defRPr/>
            </a:lvl1pPr>
          </a:lstStyle>
          <a:p>
            <a:pPr>
              <a:defRPr/>
            </a:pPr>
            <a:fld id="{4AA74F69-3A30-4FC0-95E4-44F2F469D20A}" type="slidenum">
              <a:rPr lang="en-US" altLang="zh-CN"/>
            </a:fld>
            <a:endParaRPr lang="en-US" altLang="zh-CN"/>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x-none"/>
          </a:p>
        </p:txBody>
      </p:sp>
      <p:sp>
        <p:nvSpPr>
          <p:cNvPr id="5" name="Footer Placeholder 4"/>
          <p:cNvSpPr>
            <a:spLocks noGrp="1"/>
          </p:cNvSpPr>
          <p:nvPr>
            <p:ph type="ftr" sz="quarter" idx="11"/>
          </p:nvPr>
        </p:nvSpPr>
        <p:spPr/>
        <p:txBody>
          <a:bodyPr/>
          <a:lstStyle>
            <a:lvl1pPr>
              <a:defRPr/>
            </a:lvl1pPr>
          </a:lstStyle>
          <a:p>
            <a:pPr>
              <a:defRPr/>
            </a:pPr>
            <a:endParaRPr lang="en-US" altLang="x-none"/>
          </a:p>
        </p:txBody>
      </p:sp>
      <p:sp>
        <p:nvSpPr>
          <p:cNvPr id="6" name="Slide Number Placeholder 5"/>
          <p:cNvSpPr>
            <a:spLocks noGrp="1"/>
          </p:cNvSpPr>
          <p:nvPr>
            <p:ph type="sldNum" sz="quarter" idx="12"/>
          </p:nvPr>
        </p:nvSpPr>
        <p:spPr/>
        <p:txBody>
          <a:bodyPr/>
          <a:lstStyle>
            <a:lvl1pPr>
              <a:defRPr/>
            </a:lvl1pPr>
          </a:lstStyle>
          <a:p>
            <a:pPr>
              <a:defRPr/>
            </a:pPr>
            <a:fld id="{EC529D73-06DE-49FF-A2CA-C60526E91B2E}" type="slidenum">
              <a:rPr lang="en-US" altLang="zh-CN"/>
            </a:fld>
            <a:endParaRPr lang="en-US" altLang="zh-CN"/>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x-none"/>
          </a:p>
        </p:txBody>
      </p:sp>
      <p:sp>
        <p:nvSpPr>
          <p:cNvPr id="5" name="Footer Placeholder 4"/>
          <p:cNvSpPr>
            <a:spLocks noGrp="1"/>
          </p:cNvSpPr>
          <p:nvPr>
            <p:ph type="ftr" sz="quarter" idx="11"/>
          </p:nvPr>
        </p:nvSpPr>
        <p:spPr/>
        <p:txBody>
          <a:bodyPr/>
          <a:lstStyle>
            <a:lvl1pPr>
              <a:defRPr/>
            </a:lvl1pPr>
          </a:lstStyle>
          <a:p>
            <a:pPr>
              <a:defRPr/>
            </a:pPr>
            <a:endParaRPr lang="en-US" altLang="x-none"/>
          </a:p>
        </p:txBody>
      </p:sp>
      <p:sp>
        <p:nvSpPr>
          <p:cNvPr id="6" name="Slide Number Placeholder 5"/>
          <p:cNvSpPr>
            <a:spLocks noGrp="1"/>
          </p:cNvSpPr>
          <p:nvPr>
            <p:ph type="sldNum" sz="quarter" idx="12"/>
          </p:nvPr>
        </p:nvSpPr>
        <p:spPr/>
        <p:txBody>
          <a:bodyPr/>
          <a:lstStyle>
            <a:lvl1pPr>
              <a:defRPr/>
            </a:lvl1pPr>
          </a:lstStyle>
          <a:p>
            <a:pPr>
              <a:defRPr/>
            </a:pPr>
            <a:fld id="{2EEBA205-6C02-473C-BB6A-6D4E79ED1BB5}" type="slidenum">
              <a:rPr lang="en-US" altLang="zh-CN"/>
            </a:fld>
            <a:endParaRPr lang="en-US" altLang="zh-CN"/>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260851" cy="1600200"/>
          </a:xfrm>
        </p:spPr>
        <p:txBody>
          <a:bodyPr anchor="t">
            <a:normAutofit/>
          </a:bodyPr>
          <a:lstStyle>
            <a:lvl1pPr>
              <a:defRPr sz="3000"/>
            </a:lvl1pPr>
          </a:lstStyle>
          <a:p>
            <a:r>
              <a:rPr lang="zh-CN" altLang="en-US" noProof="1"/>
              <a:t>单击此处编辑母版标题样式</a:t>
            </a:r>
            <a:endParaRPr lang="zh-CN" altLang="en-US" noProof="1"/>
          </a:p>
        </p:txBody>
      </p:sp>
      <p:sp>
        <p:nvSpPr>
          <p:cNvPr id="3" name="图片占位符 2"/>
          <p:cNvSpPr>
            <a:spLocks noGrp="1"/>
          </p:cNvSpPr>
          <p:nvPr>
            <p:ph type="pic" idx="1"/>
          </p:nvPr>
        </p:nvSpPr>
        <p:spPr>
          <a:xfrm>
            <a:off x="5384801" y="457201"/>
            <a:ext cx="5970588" cy="540385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zh-CN" altLang="en-US" noProof="1"/>
          </a:p>
        </p:txBody>
      </p:sp>
      <p:sp>
        <p:nvSpPr>
          <p:cNvPr id="4" name="文本占位符 3"/>
          <p:cNvSpPr>
            <a:spLocks noGrp="1"/>
          </p:cNvSpPr>
          <p:nvPr>
            <p:ph type="body" sz="half" idx="2"/>
          </p:nvPr>
        </p:nvSpPr>
        <p:spPr>
          <a:xfrm>
            <a:off x="839788" y="2057400"/>
            <a:ext cx="4260851" cy="3811588"/>
          </a:xfrm>
        </p:spPr>
        <p:txBody>
          <a:bodyPr>
            <a:normAutofit/>
          </a:bodyPr>
          <a:lstStyle>
            <a:lvl1pPr marL="0" indent="0">
              <a:buNone/>
              <a:defRPr sz="15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noProof="1"/>
              <a:t>单击此处编辑母版文本样式</a:t>
            </a:r>
            <a:endParaRPr lang="zh-CN" altLang="en-US" noProof="1"/>
          </a:p>
        </p:txBody>
      </p:sp>
      <p:sp>
        <p:nvSpPr>
          <p:cNvPr id="5" name="Rectangle 5"/>
          <p:cNvSpPr>
            <a:spLocks noGrp="1"/>
          </p:cNvSpPr>
          <p:nvPr>
            <p:ph type="dt" sz="half" idx="10"/>
          </p:nvPr>
        </p:nvSpPr>
        <p:spPr/>
        <p:txBody>
          <a:bodyPr/>
          <a:lstStyle>
            <a:lvl1pPr>
              <a:defRPr/>
            </a:lvl1pPr>
          </a:lstStyle>
          <a:p>
            <a:pPr>
              <a:defRPr/>
            </a:pPr>
            <a:endParaRPr lang="en-US" altLang="x-none"/>
          </a:p>
        </p:txBody>
      </p:sp>
      <p:sp>
        <p:nvSpPr>
          <p:cNvPr id="6" name="Rectangle 6"/>
          <p:cNvSpPr>
            <a:spLocks noGrp="1"/>
          </p:cNvSpPr>
          <p:nvPr>
            <p:ph type="ftr" sz="quarter" idx="11"/>
          </p:nvPr>
        </p:nvSpPr>
        <p:spPr/>
        <p:txBody>
          <a:bodyPr/>
          <a:lstStyle>
            <a:lvl1pPr>
              <a:defRPr/>
            </a:lvl1pPr>
          </a:lstStyle>
          <a:p>
            <a:pPr>
              <a:defRPr/>
            </a:pPr>
            <a:endParaRPr lang="en-US" altLang="x-none"/>
          </a:p>
        </p:txBody>
      </p:sp>
      <p:sp>
        <p:nvSpPr>
          <p:cNvPr id="7" name="Rectangle 7"/>
          <p:cNvSpPr>
            <a:spLocks noGrp="1"/>
          </p:cNvSpPr>
          <p:nvPr>
            <p:ph type="sldNum" sz="quarter" idx="12"/>
          </p:nvPr>
        </p:nvSpPr>
        <p:spPr/>
        <p:txBody>
          <a:bodyPr/>
          <a:lstStyle>
            <a:lvl1pPr>
              <a:defRPr/>
            </a:lvl1pPr>
          </a:lstStyle>
          <a:p>
            <a:pPr>
              <a:defRPr/>
            </a:pPr>
            <a:fld id="{FC109182-E51B-48D3-8165-B09E7F2D7F35}" type="slidenum">
              <a:rPr lang="en-US" altLang="zh-CN"/>
            </a:fld>
            <a:endParaRPr lang="en-US"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p:txBody>
          <a:bodyPr/>
          <a:lstStyle>
            <a:lvl1pPr>
              <a:defRPr/>
            </a:lvl1pPr>
          </a:lstStyle>
          <a:p>
            <a:pPr>
              <a:defRPr/>
            </a:pPr>
            <a:endParaRPr lang="en-US" altLang="x-none"/>
          </a:p>
        </p:txBody>
      </p:sp>
      <p:sp>
        <p:nvSpPr>
          <p:cNvPr id="5" name="Footer Placeholder 4"/>
          <p:cNvSpPr>
            <a:spLocks noGrp="1"/>
          </p:cNvSpPr>
          <p:nvPr>
            <p:ph type="ftr" sz="quarter" idx="11"/>
          </p:nvPr>
        </p:nvSpPr>
        <p:spPr/>
        <p:txBody>
          <a:bodyPr/>
          <a:lstStyle>
            <a:lvl1pPr>
              <a:defRPr/>
            </a:lvl1pPr>
          </a:lstStyle>
          <a:p>
            <a:pPr>
              <a:defRPr/>
            </a:pPr>
            <a:endParaRPr lang="en-US" altLang="x-none"/>
          </a:p>
        </p:txBody>
      </p:sp>
      <p:sp>
        <p:nvSpPr>
          <p:cNvPr id="6" name="Slide Number Placeholder 5"/>
          <p:cNvSpPr>
            <a:spLocks noGrp="1"/>
          </p:cNvSpPr>
          <p:nvPr>
            <p:ph type="sldNum" sz="quarter" idx="12"/>
          </p:nvPr>
        </p:nvSpPr>
        <p:spPr/>
        <p:txBody>
          <a:bodyPr/>
          <a:lstStyle>
            <a:lvl1pPr>
              <a:defRPr/>
            </a:lvl1pPr>
          </a:lstStyle>
          <a:p>
            <a:pPr>
              <a:defRPr/>
            </a:pPr>
            <a:fld id="{7F933562-1737-49AD-9DF9-93775C464ECA}" type="slidenum">
              <a:rPr lang="en-US" altLang="zh-CN"/>
            </a:fld>
            <a:endParaRPr lang="en-US" alt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Date Placeholder 3"/>
          <p:cNvSpPr>
            <a:spLocks noGrp="1"/>
          </p:cNvSpPr>
          <p:nvPr>
            <p:ph type="dt" sz="half" idx="10"/>
          </p:nvPr>
        </p:nvSpPr>
        <p:spPr/>
        <p:txBody>
          <a:bodyPr/>
          <a:lstStyle>
            <a:lvl1pPr>
              <a:defRPr/>
            </a:lvl1pPr>
          </a:lstStyle>
          <a:p>
            <a:pPr>
              <a:defRPr/>
            </a:pPr>
            <a:endParaRPr lang="en-US" altLang="x-none"/>
          </a:p>
        </p:txBody>
      </p:sp>
      <p:sp>
        <p:nvSpPr>
          <p:cNvPr id="6" name="Footer Placeholder 4"/>
          <p:cNvSpPr>
            <a:spLocks noGrp="1"/>
          </p:cNvSpPr>
          <p:nvPr>
            <p:ph type="ftr" sz="quarter" idx="11"/>
          </p:nvPr>
        </p:nvSpPr>
        <p:spPr/>
        <p:txBody>
          <a:bodyPr/>
          <a:lstStyle>
            <a:lvl1pPr>
              <a:defRPr/>
            </a:lvl1pPr>
          </a:lstStyle>
          <a:p>
            <a:pPr>
              <a:defRPr/>
            </a:pPr>
            <a:endParaRPr lang="en-US" altLang="x-none"/>
          </a:p>
        </p:txBody>
      </p:sp>
      <p:sp>
        <p:nvSpPr>
          <p:cNvPr id="7" name="Slide Number Placeholder 5"/>
          <p:cNvSpPr>
            <a:spLocks noGrp="1"/>
          </p:cNvSpPr>
          <p:nvPr>
            <p:ph type="sldNum" sz="quarter" idx="12"/>
          </p:nvPr>
        </p:nvSpPr>
        <p:spPr/>
        <p:txBody>
          <a:bodyPr/>
          <a:lstStyle>
            <a:lvl1pPr>
              <a:defRPr/>
            </a:lvl1pPr>
          </a:lstStyle>
          <a:p>
            <a:pPr>
              <a:defRPr/>
            </a:pPr>
            <a:fld id="{9B7F396F-A0D8-4027-8AD2-B723B9B13BF1}" type="slidenum">
              <a:rPr lang="en-US" altLang="zh-CN"/>
            </a:fld>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7" name="Date Placeholder 3"/>
          <p:cNvSpPr>
            <a:spLocks noGrp="1"/>
          </p:cNvSpPr>
          <p:nvPr>
            <p:ph type="dt" sz="half" idx="10"/>
          </p:nvPr>
        </p:nvSpPr>
        <p:spPr/>
        <p:txBody>
          <a:bodyPr/>
          <a:lstStyle>
            <a:lvl1pPr>
              <a:defRPr/>
            </a:lvl1pPr>
          </a:lstStyle>
          <a:p>
            <a:pPr>
              <a:defRPr/>
            </a:pPr>
            <a:endParaRPr lang="en-US" altLang="x-none"/>
          </a:p>
        </p:txBody>
      </p:sp>
      <p:sp>
        <p:nvSpPr>
          <p:cNvPr id="8" name="Footer Placeholder 4"/>
          <p:cNvSpPr>
            <a:spLocks noGrp="1"/>
          </p:cNvSpPr>
          <p:nvPr>
            <p:ph type="ftr" sz="quarter" idx="11"/>
          </p:nvPr>
        </p:nvSpPr>
        <p:spPr/>
        <p:txBody>
          <a:bodyPr/>
          <a:lstStyle>
            <a:lvl1pPr>
              <a:defRPr/>
            </a:lvl1pPr>
          </a:lstStyle>
          <a:p>
            <a:pPr>
              <a:defRPr/>
            </a:pPr>
            <a:endParaRPr lang="en-US" altLang="x-none"/>
          </a:p>
        </p:txBody>
      </p:sp>
      <p:sp>
        <p:nvSpPr>
          <p:cNvPr id="9" name="Slide Number Placeholder 5"/>
          <p:cNvSpPr>
            <a:spLocks noGrp="1"/>
          </p:cNvSpPr>
          <p:nvPr>
            <p:ph type="sldNum" sz="quarter" idx="12"/>
          </p:nvPr>
        </p:nvSpPr>
        <p:spPr/>
        <p:txBody>
          <a:bodyPr/>
          <a:lstStyle>
            <a:lvl1pPr>
              <a:defRPr/>
            </a:lvl1pPr>
          </a:lstStyle>
          <a:p>
            <a:pPr>
              <a:defRPr/>
            </a:pPr>
            <a:fld id="{9F1A96F6-F7DE-47A4-BD20-AA1314183698}" type="slidenum">
              <a:rPr lang="en-US" altLang="zh-CN"/>
            </a:fld>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3"/>
          <p:cNvSpPr>
            <a:spLocks noGrp="1"/>
          </p:cNvSpPr>
          <p:nvPr>
            <p:ph type="dt" sz="half" idx="10"/>
          </p:nvPr>
        </p:nvSpPr>
        <p:spPr/>
        <p:txBody>
          <a:bodyPr/>
          <a:lstStyle>
            <a:lvl1pPr>
              <a:defRPr/>
            </a:lvl1pPr>
          </a:lstStyle>
          <a:p>
            <a:pPr>
              <a:defRPr/>
            </a:pPr>
            <a:endParaRPr lang="en-US" altLang="x-none"/>
          </a:p>
        </p:txBody>
      </p:sp>
      <p:sp>
        <p:nvSpPr>
          <p:cNvPr id="4" name="Footer Placeholder 4"/>
          <p:cNvSpPr>
            <a:spLocks noGrp="1"/>
          </p:cNvSpPr>
          <p:nvPr>
            <p:ph type="ftr" sz="quarter" idx="11"/>
          </p:nvPr>
        </p:nvSpPr>
        <p:spPr/>
        <p:txBody>
          <a:bodyPr/>
          <a:lstStyle>
            <a:lvl1pPr>
              <a:defRPr/>
            </a:lvl1pPr>
          </a:lstStyle>
          <a:p>
            <a:pPr>
              <a:defRPr/>
            </a:pPr>
            <a:endParaRPr lang="en-US" altLang="x-none"/>
          </a:p>
        </p:txBody>
      </p:sp>
      <p:sp>
        <p:nvSpPr>
          <p:cNvPr id="5" name="Slide Number Placeholder 5"/>
          <p:cNvSpPr>
            <a:spLocks noGrp="1"/>
          </p:cNvSpPr>
          <p:nvPr>
            <p:ph type="sldNum" sz="quarter" idx="12"/>
          </p:nvPr>
        </p:nvSpPr>
        <p:spPr/>
        <p:txBody>
          <a:bodyPr/>
          <a:lstStyle>
            <a:lvl1pPr>
              <a:defRPr/>
            </a:lvl1pPr>
          </a:lstStyle>
          <a:p>
            <a:pPr>
              <a:defRPr/>
            </a:pPr>
            <a:fld id="{70CF9D37-6100-4BCE-A0F0-8F88335387B2}" type="slidenum">
              <a:rPr lang="en-US" altLang="zh-CN"/>
            </a:fld>
            <a:endParaRPr lang="en-US"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ltLang="x-none"/>
          </a:p>
        </p:txBody>
      </p:sp>
      <p:sp>
        <p:nvSpPr>
          <p:cNvPr id="3" name="Footer Placeholder 4"/>
          <p:cNvSpPr>
            <a:spLocks noGrp="1"/>
          </p:cNvSpPr>
          <p:nvPr>
            <p:ph type="ftr" sz="quarter" idx="11"/>
          </p:nvPr>
        </p:nvSpPr>
        <p:spPr/>
        <p:txBody>
          <a:bodyPr/>
          <a:lstStyle>
            <a:lvl1pPr>
              <a:defRPr/>
            </a:lvl1pPr>
          </a:lstStyle>
          <a:p>
            <a:pPr>
              <a:defRPr/>
            </a:pPr>
            <a:endParaRPr lang="en-US" altLang="x-none"/>
          </a:p>
        </p:txBody>
      </p:sp>
      <p:sp>
        <p:nvSpPr>
          <p:cNvPr id="4" name="Slide Number Placeholder 5"/>
          <p:cNvSpPr>
            <a:spLocks noGrp="1"/>
          </p:cNvSpPr>
          <p:nvPr>
            <p:ph type="sldNum" sz="quarter" idx="12"/>
          </p:nvPr>
        </p:nvSpPr>
        <p:spPr/>
        <p:txBody>
          <a:bodyPr/>
          <a:lstStyle>
            <a:lvl1pPr>
              <a:defRPr/>
            </a:lvl1pPr>
          </a:lstStyle>
          <a:p>
            <a:pPr>
              <a:defRPr/>
            </a:pPr>
            <a:fld id="{9C888E11-D8F6-4199-95FC-2E54684BD58D}" type="slidenum">
              <a:rPr lang="en-US" altLang="zh-CN"/>
            </a:fld>
            <a:endParaRPr lang="en-US"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3"/>
          <p:cNvSpPr>
            <a:spLocks noGrp="1"/>
          </p:cNvSpPr>
          <p:nvPr>
            <p:ph type="dt" sz="half" idx="10"/>
          </p:nvPr>
        </p:nvSpPr>
        <p:spPr/>
        <p:txBody>
          <a:bodyPr/>
          <a:lstStyle>
            <a:lvl1pPr>
              <a:defRPr/>
            </a:lvl1pPr>
          </a:lstStyle>
          <a:p>
            <a:pPr>
              <a:defRPr/>
            </a:pPr>
            <a:endParaRPr lang="en-US" altLang="x-none"/>
          </a:p>
        </p:txBody>
      </p:sp>
      <p:sp>
        <p:nvSpPr>
          <p:cNvPr id="6" name="Footer Placeholder 4"/>
          <p:cNvSpPr>
            <a:spLocks noGrp="1"/>
          </p:cNvSpPr>
          <p:nvPr>
            <p:ph type="ftr" sz="quarter" idx="11"/>
          </p:nvPr>
        </p:nvSpPr>
        <p:spPr/>
        <p:txBody>
          <a:bodyPr/>
          <a:lstStyle>
            <a:lvl1pPr>
              <a:defRPr/>
            </a:lvl1pPr>
          </a:lstStyle>
          <a:p>
            <a:pPr>
              <a:defRPr/>
            </a:pPr>
            <a:endParaRPr lang="en-US" altLang="x-none"/>
          </a:p>
        </p:txBody>
      </p:sp>
      <p:sp>
        <p:nvSpPr>
          <p:cNvPr id="7" name="Slide Number Placeholder 5"/>
          <p:cNvSpPr>
            <a:spLocks noGrp="1"/>
          </p:cNvSpPr>
          <p:nvPr>
            <p:ph type="sldNum" sz="quarter" idx="12"/>
          </p:nvPr>
        </p:nvSpPr>
        <p:spPr/>
        <p:txBody>
          <a:bodyPr/>
          <a:lstStyle>
            <a:lvl1pPr>
              <a:defRPr/>
            </a:lvl1pPr>
          </a:lstStyle>
          <a:p>
            <a:pPr>
              <a:defRPr/>
            </a:pPr>
            <a:fld id="{396C0B49-4280-423F-B7EC-DCD844E70600}" type="slidenum">
              <a:rPr lang="en-US" altLang="zh-CN"/>
            </a:fld>
            <a:endParaRPr lang="en-US"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endParaRPr lang="en-US"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3"/>
          <p:cNvSpPr>
            <a:spLocks noGrp="1"/>
          </p:cNvSpPr>
          <p:nvPr>
            <p:ph type="dt" sz="half" idx="10"/>
          </p:nvPr>
        </p:nvSpPr>
        <p:spPr/>
        <p:txBody>
          <a:bodyPr/>
          <a:lstStyle>
            <a:lvl1pPr>
              <a:defRPr/>
            </a:lvl1pPr>
          </a:lstStyle>
          <a:p>
            <a:pPr>
              <a:defRPr/>
            </a:pPr>
            <a:endParaRPr lang="en-US" altLang="x-none"/>
          </a:p>
        </p:txBody>
      </p:sp>
      <p:sp>
        <p:nvSpPr>
          <p:cNvPr id="6" name="Footer Placeholder 4"/>
          <p:cNvSpPr>
            <a:spLocks noGrp="1"/>
          </p:cNvSpPr>
          <p:nvPr>
            <p:ph type="ftr" sz="quarter" idx="11"/>
          </p:nvPr>
        </p:nvSpPr>
        <p:spPr/>
        <p:txBody>
          <a:bodyPr/>
          <a:lstStyle>
            <a:lvl1pPr>
              <a:defRPr/>
            </a:lvl1pPr>
          </a:lstStyle>
          <a:p>
            <a:pPr>
              <a:defRPr/>
            </a:pPr>
            <a:endParaRPr lang="en-US" altLang="x-none"/>
          </a:p>
        </p:txBody>
      </p:sp>
      <p:sp>
        <p:nvSpPr>
          <p:cNvPr id="7" name="Slide Number Placeholder 5"/>
          <p:cNvSpPr>
            <a:spLocks noGrp="1"/>
          </p:cNvSpPr>
          <p:nvPr>
            <p:ph type="sldNum" sz="quarter" idx="12"/>
          </p:nvPr>
        </p:nvSpPr>
        <p:spPr/>
        <p:txBody>
          <a:bodyPr/>
          <a:lstStyle>
            <a:lvl1pPr>
              <a:defRPr/>
            </a:lvl1pPr>
          </a:lstStyle>
          <a:p>
            <a:pPr>
              <a:defRPr/>
            </a:pPr>
            <a:fld id="{80B1FD42-F66D-4759-81B8-F2DB09E5FA53}" type="slidenum">
              <a:rPr lang="en-US" altLang="zh-CN"/>
            </a:fld>
            <a:endParaRPr lang="en-US" altLang="zh-C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slideLayout" Target="../slideLayouts/slideLayout20.xml"/><Relationship Id="rId7" Type="http://schemas.openxmlformats.org/officeDocument/2006/relationships/slideLayout" Target="../slideLayouts/slideLayout19.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3" Type="http://schemas.openxmlformats.org/officeDocument/2006/relationships/theme" Target="../theme/theme2.xml"/><Relationship Id="rId12" Type="http://schemas.openxmlformats.org/officeDocument/2006/relationships/slideLayout" Target="../slideLayouts/slideLayout24.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a:t>单击此处编辑母版标题样式</a:t>
            </a:r>
            <a:endParaRPr lang="en-US" altLang="zh-CN"/>
          </a:p>
        </p:txBody>
      </p:sp>
      <p:sp>
        <p:nvSpPr>
          <p:cNvPr id="1027" name="Text Placeholder 2"/>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altLang="zh-C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ltLang="x-non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ltLang="x-non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AE194D88-6C88-471C-A07C-D795D3E51F99}" type="slidenum">
              <a:rPr lang="en-US" altLang="zh-CN"/>
            </a:fld>
            <a:endParaRPr lang="en-US" altLang="zh-C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2pPr>
      <a:lvl3pPr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3pPr>
      <a:lvl4pPr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4pPr>
      <a:lvl5pPr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a:t>单击此处编辑母版标题样式</a:t>
            </a:r>
            <a:endParaRPr lang="en-US" altLang="zh-CN"/>
          </a:p>
        </p:txBody>
      </p:sp>
      <p:sp>
        <p:nvSpPr>
          <p:cNvPr id="2051" name="Text Placeholder 2"/>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altLang="zh-C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ltLang="x-non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ltLang="x-non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9C12AFCA-CD25-46D2-A456-C4C7CBCD4544}" type="slidenum">
              <a:rPr lang="en-US" altLang="zh-CN"/>
            </a:fld>
            <a:endParaRPr lang="en-US" altLang="zh-CN"/>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2pPr>
      <a:lvl3pPr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3pPr>
      <a:lvl4pPr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4pPr>
      <a:lvl5pPr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9" Type="http://schemas.openxmlformats.org/officeDocument/2006/relationships/image" Target="../media/image8.png"/><Relationship Id="rId8" Type="http://schemas.openxmlformats.org/officeDocument/2006/relationships/image" Target="../media/image7.png"/><Relationship Id="rId7" Type="http://schemas.openxmlformats.org/officeDocument/2006/relationships/tags" Target="../tags/tag29.xml"/><Relationship Id="rId6" Type="http://schemas.openxmlformats.org/officeDocument/2006/relationships/image" Target="../media/image3.jpeg"/><Relationship Id="rId5" Type="http://schemas.openxmlformats.org/officeDocument/2006/relationships/tags" Target="../tags/tag28.xml"/><Relationship Id="rId4" Type="http://schemas.openxmlformats.org/officeDocument/2006/relationships/tags" Target="../tags/tag27.xml"/><Relationship Id="rId3" Type="http://schemas.openxmlformats.org/officeDocument/2006/relationships/tags" Target="../tags/tag26.xml"/><Relationship Id="rId2" Type="http://schemas.openxmlformats.org/officeDocument/2006/relationships/tags" Target="../tags/tag25.xml"/><Relationship Id="rId11" Type="http://schemas.openxmlformats.org/officeDocument/2006/relationships/notesSlide" Target="../notesSlides/notesSlide3.xml"/><Relationship Id="rId10" Type="http://schemas.openxmlformats.org/officeDocument/2006/relationships/slideLayout" Target="../slideLayouts/slideLayout2.xml"/><Relationship Id="rId1" Type="http://schemas.openxmlformats.org/officeDocument/2006/relationships/tags" Target="../tags/tag24.xml"/></Relationships>
</file>

<file path=ppt/slides/_rels/slide11.xml.rels><?xml version="1.0" encoding="UTF-8" standalone="yes"?>
<Relationships xmlns="http://schemas.openxmlformats.org/package/2006/relationships"><Relationship Id="rId9" Type="http://schemas.openxmlformats.org/officeDocument/2006/relationships/image" Target="../media/image10.png"/><Relationship Id="rId8" Type="http://schemas.openxmlformats.org/officeDocument/2006/relationships/tags" Target="../tags/tag35.xml"/><Relationship Id="rId7" Type="http://schemas.openxmlformats.org/officeDocument/2006/relationships/image" Target="../media/image9.png"/><Relationship Id="rId6" Type="http://schemas.openxmlformats.org/officeDocument/2006/relationships/image" Target="../media/image3.jpeg"/><Relationship Id="rId5" Type="http://schemas.openxmlformats.org/officeDocument/2006/relationships/tags" Target="../tags/tag34.xml"/><Relationship Id="rId4" Type="http://schemas.openxmlformats.org/officeDocument/2006/relationships/tags" Target="../tags/tag33.xml"/><Relationship Id="rId3" Type="http://schemas.openxmlformats.org/officeDocument/2006/relationships/tags" Target="../tags/tag32.xml"/><Relationship Id="rId2" Type="http://schemas.openxmlformats.org/officeDocument/2006/relationships/tags" Target="../tags/tag31.xml"/><Relationship Id="rId15" Type="http://schemas.openxmlformats.org/officeDocument/2006/relationships/slideLayout" Target="../slideLayouts/slideLayout2.xml"/><Relationship Id="rId14" Type="http://schemas.openxmlformats.org/officeDocument/2006/relationships/image" Target="../media/image15.png"/><Relationship Id="rId13" Type="http://schemas.openxmlformats.org/officeDocument/2006/relationships/image" Target="../media/image14.png"/><Relationship Id="rId12" Type="http://schemas.openxmlformats.org/officeDocument/2006/relationships/image" Target="../media/image13.png"/><Relationship Id="rId11" Type="http://schemas.openxmlformats.org/officeDocument/2006/relationships/image" Target="../media/image12.png"/><Relationship Id="rId10" Type="http://schemas.openxmlformats.org/officeDocument/2006/relationships/image" Target="../media/image11.png"/><Relationship Id="rId1" Type="http://schemas.openxmlformats.org/officeDocument/2006/relationships/tags" Target="../tags/tag30.xml"/></Relationships>
</file>

<file path=ppt/slides/_rels/slide12.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17.png"/><Relationship Id="rId7" Type="http://schemas.openxmlformats.org/officeDocument/2006/relationships/image" Target="../media/image16.png"/><Relationship Id="rId6" Type="http://schemas.openxmlformats.org/officeDocument/2006/relationships/image" Target="../media/image3.jpeg"/><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0" Type="http://schemas.openxmlformats.org/officeDocument/2006/relationships/notesSlide" Target="../notesSlides/notesSlide4.xml"/><Relationship Id="rId1" Type="http://schemas.openxmlformats.org/officeDocument/2006/relationships/tags" Target="../tags/tag36.xml"/></Relationships>
</file>

<file path=ppt/slides/_rels/slide13.xml.rels><?xml version="1.0" encoding="UTF-8" standalone="yes"?>
<Relationships xmlns="http://schemas.openxmlformats.org/package/2006/relationships"><Relationship Id="rId9" Type="http://schemas.openxmlformats.org/officeDocument/2006/relationships/notesSlide" Target="../notesSlides/notesSlide5.xml"/><Relationship Id="rId8" Type="http://schemas.openxmlformats.org/officeDocument/2006/relationships/slideLayout" Target="../slideLayouts/slideLayout2.xml"/><Relationship Id="rId7" Type="http://schemas.openxmlformats.org/officeDocument/2006/relationships/image" Target="../media/image18.png"/><Relationship Id="rId6" Type="http://schemas.openxmlformats.org/officeDocument/2006/relationships/image" Target="../media/image3.jpeg"/><Relationship Id="rId5" Type="http://schemas.openxmlformats.org/officeDocument/2006/relationships/tags" Target="../tags/tag45.xml"/><Relationship Id="rId4" Type="http://schemas.openxmlformats.org/officeDocument/2006/relationships/tags" Target="../tags/tag44.xml"/><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tags" Target="../tags/tag41.xml"/></Relationships>
</file>

<file path=ppt/slides/_rels/slide14.xml.rels><?xml version="1.0" encoding="UTF-8" standalone="yes"?>
<Relationships xmlns="http://schemas.openxmlformats.org/package/2006/relationships"><Relationship Id="rId9" Type="http://schemas.openxmlformats.org/officeDocument/2006/relationships/notesSlide" Target="../notesSlides/notesSlide6.xml"/><Relationship Id="rId8" Type="http://schemas.openxmlformats.org/officeDocument/2006/relationships/slideLayout" Target="../slideLayouts/slideLayout2.xml"/><Relationship Id="rId7" Type="http://schemas.openxmlformats.org/officeDocument/2006/relationships/image" Target="../media/image19.png"/><Relationship Id="rId6" Type="http://schemas.openxmlformats.org/officeDocument/2006/relationships/image" Target="../media/image3.jpeg"/><Relationship Id="rId5" Type="http://schemas.openxmlformats.org/officeDocument/2006/relationships/tags" Target="../tags/tag50.xml"/><Relationship Id="rId4" Type="http://schemas.openxmlformats.org/officeDocument/2006/relationships/tags" Target="../tags/tag49.xml"/><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tags" Target="../tags/tag46.xml"/></Relationships>
</file>

<file path=ppt/slides/_rels/slide15.xml.rels><?xml version="1.0" encoding="UTF-8" standalone="yes"?>
<Relationships xmlns="http://schemas.openxmlformats.org/package/2006/relationships"><Relationship Id="rId9" Type="http://schemas.openxmlformats.org/officeDocument/2006/relationships/tags" Target="../tags/tag56.xml"/><Relationship Id="rId8" Type="http://schemas.openxmlformats.org/officeDocument/2006/relationships/image" Target="../media/image21.png"/><Relationship Id="rId7" Type="http://schemas.openxmlformats.org/officeDocument/2006/relationships/image" Target="../media/image20.png"/><Relationship Id="rId6" Type="http://schemas.openxmlformats.org/officeDocument/2006/relationships/image" Target="../media/image3.jpeg"/><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0" Type="http://schemas.openxmlformats.org/officeDocument/2006/relationships/slideLayout" Target="../slideLayouts/slideLayout2.xml"/><Relationship Id="rId1" Type="http://schemas.openxmlformats.org/officeDocument/2006/relationships/tags" Target="../tags/tag51.xml"/></Relationships>
</file>

<file path=ppt/slides/_rels/slide16.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23.png"/><Relationship Id="rId7" Type="http://schemas.openxmlformats.org/officeDocument/2006/relationships/image" Target="../media/image22.png"/><Relationship Id="rId6" Type="http://schemas.openxmlformats.org/officeDocument/2006/relationships/image" Target="../media/image3.jpeg"/><Relationship Id="rId5" Type="http://schemas.openxmlformats.org/officeDocument/2006/relationships/tags" Target="../tags/tag61.xml"/><Relationship Id="rId4" Type="http://schemas.openxmlformats.org/officeDocument/2006/relationships/tags" Target="../tags/tag60.xml"/><Relationship Id="rId3" Type="http://schemas.openxmlformats.org/officeDocument/2006/relationships/tags" Target="../tags/tag59.xml"/><Relationship Id="rId2" Type="http://schemas.openxmlformats.org/officeDocument/2006/relationships/tags" Target="../tags/tag58.xml"/><Relationship Id="rId1" Type="http://schemas.openxmlformats.org/officeDocument/2006/relationships/tags" Target="../tags/tag57.xml"/></Relationships>
</file>

<file path=ppt/slides/_rels/slide17.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24.png"/><Relationship Id="rId6" Type="http://schemas.openxmlformats.org/officeDocument/2006/relationships/image" Target="../media/image3.jpeg"/><Relationship Id="rId5" Type="http://schemas.openxmlformats.org/officeDocument/2006/relationships/tags" Target="../tags/tag66.xml"/><Relationship Id="rId4" Type="http://schemas.openxmlformats.org/officeDocument/2006/relationships/tags" Target="../tags/tag65.xml"/><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tags" Target="../tags/tag62.xml"/></Relationships>
</file>

<file path=ppt/slides/_rels/slide18.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26.png"/><Relationship Id="rId7" Type="http://schemas.openxmlformats.org/officeDocument/2006/relationships/image" Target="../media/image25.png"/><Relationship Id="rId6" Type="http://schemas.openxmlformats.org/officeDocument/2006/relationships/image" Target="../media/image3.jpeg"/><Relationship Id="rId5" Type="http://schemas.openxmlformats.org/officeDocument/2006/relationships/tags" Target="../tags/tag71.xml"/><Relationship Id="rId4" Type="http://schemas.openxmlformats.org/officeDocument/2006/relationships/tags" Target="../tags/tag70.xml"/><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tags" Target="../tags/tag67.xml"/></Relationships>
</file>

<file path=ppt/slides/_rels/slide19.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28.png"/><Relationship Id="rId7" Type="http://schemas.openxmlformats.org/officeDocument/2006/relationships/image" Target="../media/image27.png"/><Relationship Id="rId6" Type="http://schemas.openxmlformats.org/officeDocument/2006/relationships/image" Target="../media/image3.jpeg"/><Relationship Id="rId5" Type="http://schemas.openxmlformats.org/officeDocument/2006/relationships/tags" Target="../tags/tag76.xml"/><Relationship Id="rId4" Type="http://schemas.openxmlformats.org/officeDocument/2006/relationships/tags" Target="../tags/tag75.xml"/><Relationship Id="rId3" Type="http://schemas.openxmlformats.org/officeDocument/2006/relationships/tags" Target="../tags/tag74.xml"/><Relationship Id="rId2" Type="http://schemas.openxmlformats.org/officeDocument/2006/relationships/tags" Target="../tags/tag73.xml"/><Relationship Id="rId10" Type="http://schemas.openxmlformats.org/officeDocument/2006/relationships/notesSlide" Target="../notesSlides/notesSlide7.xml"/><Relationship Id="rId1" Type="http://schemas.openxmlformats.org/officeDocument/2006/relationships/tags" Target="../tags/tag7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image" Target="../media/image3.jpeg"/></Relationships>
</file>

<file path=ppt/slides/_rels/slide20.xml.rels><?xml version="1.0" encoding="UTF-8" standalone="yes"?>
<Relationships xmlns="http://schemas.openxmlformats.org/package/2006/relationships"><Relationship Id="rId9" Type="http://schemas.openxmlformats.org/officeDocument/2006/relationships/image" Target="../media/image30.png"/><Relationship Id="rId8" Type="http://schemas.openxmlformats.org/officeDocument/2006/relationships/tags" Target="../tags/tag82.xml"/><Relationship Id="rId7" Type="http://schemas.openxmlformats.org/officeDocument/2006/relationships/image" Target="../media/image29.png"/><Relationship Id="rId6" Type="http://schemas.openxmlformats.org/officeDocument/2006/relationships/image" Target="../media/image3.jpeg"/><Relationship Id="rId5" Type="http://schemas.openxmlformats.org/officeDocument/2006/relationships/tags" Target="../tags/tag81.xml"/><Relationship Id="rId4" Type="http://schemas.openxmlformats.org/officeDocument/2006/relationships/tags" Target="../tags/tag80.xml"/><Relationship Id="rId3" Type="http://schemas.openxmlformats.org/officeDocument/2006/relationships/tags" Target="../tags/tag79.xml"/><Relationship Id="rId2" Type="http://schemas.openxmlformats.org/officeDocument/2006/relationships/tags" Target="../tags/tag78.xml"/><Relationship Id="rId12" Type="http://schemas.openxmlformats.org/officeDocument/2006/relationships/notesSlide" Target="../notesSlides/notesSlide8.xml"/><Relationship Id="rId11" Type="http://schemas.openxmlformats.org/officeDocument/2006/relationships/slideLayout" Target="../slideLayouts/slideLayout2.xml"/><Relationship Id="rId10" Type="http://schemas.openxmlformats.org/officeDocument/2006/relationships/image" Target="../media/image31.png"/><Relationship Id="rId1" Type="http://schemas.openxmlformats.org/officeDocument/2006/relationships/tags" Target="../tags/tag77.xml"/></Relationships>
</file>

<file path=ppt/slides/_rels/slide21.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32.png"/><Relationship Id="rId7" Type="http://schemas.openxmlformats.org/officeDocument/2006/relationships/tags" Target="../tags/tag88.xml"/><Relationship Id="rId6" Type="http://schemas.openxmlformats.org/officeDocument/2006/relationships/image" Target="../media/image3.jpeg"/><Relationship Id="rId5" Type="http://schemas.openxmlformats.org/officeDocument/2006/relationships/tags" Target="../tags/tag87.xml"/><Relationship Id="rId4" Type="http://schemas.openxmlformats.org/officeDocument/2006/relationships/tags" Target="../tags/tag86.xml"/><Relationship Id="rId3" Type="http://schemas.openxmlformats.org/officeDocument/2006/relationships/tags" Target="../tags/tag85.xml"/><Relationship Id="rId2" Type="http://schemas.openxmlformats.org/officeDocument/2006/relationships/tags" Target="../tags/tag84.xml"/><Relationship Id="rId10" Type="http://schemas.openxmlformats.org/officeDocument/2006/relationships/notesSlide" Target="../notesSlides/notesSlide9.xml"/><Relationship Id="rId1" Type="http://schemas.openxmlformats.org/officeDocument/2006/relationships/tags" Target="../tags/tag83.xml"/></Relationships>
</file>

<file path=ppt/slides/_rels/slide22.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34.png"/><Relationship Id="rId7" Type="http://schemas.openxmlformats.org/officeDocument/2006/relationships/image" Target="../media/image33.png"/><Relationship Id="rId6" Type="http://schemas.openxmlformats.org/officeDocument/2006/relationships/image" Target="../media/image3.jpeg"/><Relationship Id="rId5" Type="http://schemas.openxmlformats.org/officeDocument/2006/relationships/tags" Target="../tags/tag93.xml"/><Relationship Id="rId4" Type="http://schemas.openxmlformats.org/officeDocument/2006/relationships/tags" Target="../tags/tag92.xml"/><Relationship Id="rId3" Type="http://schemas.openxmlformats.org/officeDocument/2006/relationships/tags" Target="../tags/tag91.xml"/><Relationship Id="rId2" Type="http://schemas.openxmlformats.org/officeDocument/2006/relationships/tags" Target="../tags/tag90.xml"/><Relationship Id="rId10" Type="http://schemas.openxmlformats.org/officeDocument/2006/relationships/notesSlide" Target="../notesSlides/notesSlide10.xml"/><Relationship Id="rId1" Type="http://schemas.openxmlformats.org/officeDocument/2006/relationships/tags" Target="../tags/tag89.xml"/></Relationships>
</file>

<file path=ppt/slides/_rels/slide23.xml.rels><?xml version="1.0" encoding="UTF-8" standalone="yes"?>
<Relationships xmlns="http://schemas.openxmlformats.org/package/2006/relationships"><Relationship Id="rId9" Type="http://schemas.openxmlformats.org/officeDocument/2006/relationships/image" Target="../media/image36.png"/><Relationship Id="rId8" Type="http://schemas.openxmlformats.org/officeDocument/2006/relationships/tags" Target="../tags/tag99.xml"/><Relationship Id="rId7" Type="http://schemas.openxmlformats.org/officeDocument/2006/relationships/image" Target="../media/image35.png"/><Relationship Id="rId6" Type="http://schemas.openxmlformats.org/officeDocument/2006/relationships/image" Target="../media/image3.jpeg"/><Relationship Id="rId5" Type="http://schemas.openxmlformats.org/officeDocument/2006/relationships/tags" Target="../tags/tag98.xml"/><Relationship Id="rId4" Type="http://schemas.openxmlformats.org/officeDocument/2006/relationships/tags" Target="../tags/tag97.xml"/><Relationship Id="rId3" Type="http://schemas.openxmlformats.org/officeDocument/2006/relationships/tags" Target="../tags/tag96.xml"/><Relationship Id="rId2" Type="http://schemas.openxmlformats.org/officeDocument/2006/relationships/tags" Target="../tags/tag95.xml"/><Relationship Id="rId11" Type="http://schemas.openxmlformats.org/officeDocument/2006/relationships/notesSlide" Target="../notesSlides/notesSlide11.xml"/><Relationship Id="rId10" Type="http://schemas.openxmlformats.org/officeDocument/2006/relationships/slideLayout" Target="../slideLayouts/slideLayout2.xml"/><Relationship Id="rId1" Type="http://schemas.openxmlformats.org/officeDocument/2006/relationships/tags" Target="../tags/tag94.xml"/></Relationships>
</file>

<file path=ppt/slides/_rels/slide24.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37.png"/><Relationship Id="rId6" Type="http://schemas.openxmlformats.org/officeDocument/2006/relationships/image" Target="../media/image3.jpeg"/><Relationship Id="rId5" Type="http://schemas.openxmlformats.org/officeDocument/2006/relationships/tags" Target="../tags/tag104.xml"/><Relationship Id="rId4" Type="http://schemas.openxmlformats.org/officeDocument/2006/relationships/tags" Target="../tags/tag103.xml"/><Relationship Id="rId3" Type="http://schemas.openxmlformats.org/officeDocument/2006/relationships/tags" Target="../tags/tag102.xml"/><Relationship Id="rId2" Type="http://schemas.openxmlformats.org/officeDocument/2006/relationships/tags" Target="../tags/tag101.xml"/><Relationship Id="rId1" Type="http://schemas.openxmlformats.org/officeDocument/2006/relationships/tags" Target="../tags/tag100.xml"/></Relationships>
</file>

<file path=ppt/slides/_rels/slide25.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39.png"/><Relationship Id="rId7" Type="http://schemas.openxmlformats.org/officeDocument/2006/relationships/image" Target="../media/image38.png"/><Relationship Id="rId6" Type="http://schemas.openxmlformats.org/officeDocument/2006/relationships/image" Target="../media/image3.jpeg"/><Relationship Id="rId5" Type="http://schemas.openxmlformats.org/officeDocument/2006/relationships/tags" Target="../tags/tag109.xml"/><Relationship Id="rId4" Type="http://schemas.openxmlformats.org/officeDocument/2006/relationships/tags" Target="../tags/tag108.xml"/><Relationship Id="rId3" Type="http://schemas.openxmlformats.org/officeDocument/2006/relationships/tags" Target="../tags/tag107.xml"/><Relationship Id="rId2" Type="http://schemas.openxmlformats.org/officeDocument/2006/relationships/tags" Target="../tags/tag106.xml"/><Relationship Id="rId10" Type="http://schemas.openxmlformats.org/officeDocument/2006/relationships/notesSlide" Target="../notesSlides/notesSlide12.xml"/><Relationship Id="rId1" Type="http://schemas.openxmlformats.org/officeDocument/2006/relationships/tags" Target="../tags/tag105.xml"/></Relationships>
</file>

<file path=ppt/slides/_rels/slide26.xml.rels><?xml version="1.0" encoding="UTF-8" standalone="yes"?>
<Relationships xmlns="http://schemas.openxmlformats.org/package/2006/relationships"><Relationship Id="rId9" Type="http://schemas.openxmlformats.org/officeDocument/2006/relationships/notesSlide" Target="../notesSlides/notesSlide13.xml"/><Relationship Id="rId8" Type="http://schemas.openxmlformats.org/officeDocument/2006/relationships/slideLayout" Target="../slideLayouts/slideLayout2.xml"/><Relationship Id="rId7" Type="http://schemas.openxmlformats.org/officeDocument/2006/relationships/image" Target="../media/image40.png"/><Relationship Id="rId6" Type="http://schemas.openxmlformats.org/officeDocument/2006/relationships/image" Target="../media/image3.jpeg"/><Relationship Id="rId5" Type="http://schemas.openxmlformats.org/officeDocument/2006/relationships/tags" Target="../tags/tag114.xml"/><Relationship Id="rId4" Type="http://schemas.openxmlformats.org/officeDocument/2006/relationships/tags" Target="../tags/tag113.xml"/><Relationship Id="rId3" Type="http://schemas.openxmlformats.org/officeDocument/2006/relationships/tags" Target="../tags/tag112.xml"/><Relationship Id="rId2" Type="http://schemas.openxmlformats.org/officeDocument/2006/relationships/tags" Target="../tags/tag111.xml"/><Relationship Id="rId1" Type="http://schemas.openxmlformats.org/officeDocument/2006/relationships/tags" Target="../tags/tag110.xml"/></Relationships>
</file>

<file path=ppt/slides/_rels/slide27.xml.rels><?xml version="1.0" encoding="UTF-8" standalone="yes"?>
<Relationships xmlns="http://schemas.openxmlformats.org/package/2006/relationships"><Relationship Id="rId9" Type="http://schemas.openxmlformats.org/officeDocument/2006/relationships/image" Target="../media/image42.png"/><Relationship Id="rId8" Type="http://schemas.openxmlformats.org/officeDocument/2006/relationships/tags" Target="../tags/tag120.xml"/><Relationship Id="rId7" Type="http://schemas.openxmlformats.org/officeDocument/2006/relationships/image" Target="../media/image41.png"/><Relationship Id="rId6" Type="http://schemas.openxmlformats.org/officeDocument/2006/relationships/image" Target="../media/image3.jpeg"/><Relationship Id="rId5" Type="http://schemas.openxmlformats.org/officeDocument/2006/relationships/tags" Target="../tags/tag119.xml"/><Relationship Id="rId4" Type="http://schemas.openxmlformats.org/officeDocument/2006/relationships/tags" Target="../tags/tag118.xml"/><Relationship Id="rId3" Type="http://schemas.openxmlformats.org/officeDocument/2006/relationships/tags" Target="../tags/tag117.xml"/><Relationship Id="rId2" Type="http://schemas.openxmlformats.org/officeDocument/2006/relationships/tags" Target="../tags/tag116.xml"/><Relationship Id="rId11" Type="http://schemas.openxmlformats.org/officeDocument/2006/relationships/notesSlide" Target="../notesSlides/notesSlide14.xml"/><Relationship Id="rId10" Type="http://schemas.openxmlformats.org/officeDocument/2006/relationships/slideLayout" Target="../slideLayouts/slideLayout2.xml"/><Relationship Id="rId1" Type="http://schemas.openxmlformats.org/officeDocument/2006/relationships/tags" Target="../tags/tag115.xml"/></Relationships>
</file>

<file path=ppt/slides/_rels/slide28.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43.png"/><Relationship Id="rId6" Type="http://schemas.openxmlformats.org/officeDocument/2006/relationships/image" Target="../media/image3.jpeg"/><Relationship Id="rId5" Type="http://schemas.openxmlformats.org/officeDocument/2006/relationships/tags" Target="../tags/tag125.xml"/><Relationship Id="rId4" Type="http://schemas.openxmlformats.org/officeDocument/2006/relationships/tags" Target="../tags/tag124.xml"/><Relationship Id="rId3" Type="http://schemas.openxmlformats.org/officeDocument/2006/relationships/tags" Target="../tags/tag123.xml"/><Relationship Id="rId2" Type="http://schemas.openxmlformats.org/officeDocument/2006/relationships/tags" Target="../tags/tag122.xml"/><Relationship Id="rId1" Type="http://schemas.openxmlformats.org/officeDocument/2006/relationships/tags" Target="../tags/tag121.xml"/></Relationships>
</file>

<file path=ppt/slides/_rels/slide29.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44.png"/><Relationship Id="rId6" Type="http://schemas.openxmlformats.org/officeDocument/2006/relationships/image" Target="../media/image3.jpeg"/><Relationship Id="rId5" Type="http://schemas.openxmlformats.org/officeDocument/2006/relationships/tags" Target="../tags/tag130.xml"/><Relationship Id="rId4" Type="http://schemas.openxmlformats.org/officeDocument/2006/relationships/tags" Target="../tags/tag129.xml"/><Relationship Id="rId3" Type="http://schemas.openxmlformats.org/officeDocument/2006/relationships/tags" Target="../tags/tag128.xml"/><Relationship Id="rId2" Type="http://schemas.openxmlformats.org/officeDocument/2006/relationships/tags" Target="../tags/tag127.xml"/><Relationship Id="rId1" Type="http://schemas.openxmlformats.org/officeDocument/2006/relationships/tags" Target="../tags/tag126.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jpeg"/></Relationships>
</file>

<file path=ppt/slides/_rels/slide30.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45.png"/><Relationship Id="rId6" Type="http://schemas.openxmlformats.org/officeDocument/2006/relationships/image" Target="../media/image3.jpeg"/><Relationship Id="rId5" Type="http://schemas.openxmlformats.org/officeDocument/2006/relationships/tags" Target="../tags/tag135.xml"/><Relationship Id="rId4" Type="http://schemas.openxmlformats.org/officeDocument/2006/relationships/tags" Target="../tags/tag134.xml"/><Relationship Id="rId3" Type="http://schemas.openxmlformats.org/officeDocument/2006/relationships/tags" Target="../tags/tag133.xml"/><Relationship Id="rId2" Type="http://schemas.openxmlformats.org/officeDocument/2006/relationships/tags" Target="../tags/tag132.xml"/><Relationship Id="rId1" Type="http://schemas.openxmlformats.org/officeDocument/2006/relationships/tags" Target="../tags/tag131.xml"/></Relationships>
</file>

<file path=ppt/slides/_rels/slide31.xml.rels><?xml version="1.0" encoding="UTF-8" standalone="yes"?>
<Relationships xmlns="http://schemas.openxmlformats.org/package/2006/relationships"><Relationship Id="rId9" Type="http://schemas.openxmlformats.org/officeDocument/2006/relationships/notesSlide" Target="../notesSlides/notesSlide15.xml"/><Relationship Id="rId8" Type="http://schemas.openxmlformats.org/officeDocument/2006/relationships/slideLayout" Target="../slideLayouts/slideLayout2.xml"/><Relationship Id="rId7" Type="http://schemas.openxmlformats.org/officeDocument/2006/relationships/image" Target="../media/image46.png"/><Relationship Id="rId6" Type="http://schemas.openxmlformats.org/officeDocument/2006/relationships/image" Target="../media/image3.jpeg"/><Relationship Id="rId5" Type="http://schemas.openxmlformats.org/officeDocument/2006/relationships/tags" Target="../tags/tag140.xml"/><Relationship Id="rId4" Type="http://schemas.openxmlformats.org/officeDocument/2006/relationships/tags" Target="../tags/tag139.xml"/><Relationship Id="rId3" Type="http://schemas.openxmlformats.org/officeDocument/2006/relationships/tags" Target="../tags/tag138.xml"/><Relationship Id="rId2" Type="http://schemas.openxmlformats.org/officeDocument/2006/relationships/tags" Target="../tags/tag137.xml"/><Relationship Id="rId1" Type="http://schemas.openxmlformats.org/officeDocument/2006/relationships/tags" Target="../tags/tag136.xml"/></Relationships>
</file>

<file path=ppt/slides/_rels/slide32.xml.rels><?xml version="1.0" encoding="UTF-8" standalone="yes"?>
<Relationships xmlns="http://schemas.openxmlformats.org/package/2006/relationships"><Relationship Id="rId9" Type="http://schemas.openxmlformats.org/officeDocument/2006/relationships/image" Target="../media/image48.png"/><Relationship Id="rId8" Type="http://schemas.openxmlformats.org/officeDocument/2006/relationships/tags" Target="../tags/tag146.xml"/><Relationship Id="rId7" Type="http://schemas.openxmlformats.org/officeDocument/2006/relationships/image" Target="../media/image47.png"/><Relationship Id="rId6" Type="http://schemas.openxmlformats.org/officeDocument/2006/relationships/image" Target="../media/image3.jpeg"/><Relationship Id="rId5" Type="http://schemas.openxmlformats.org/officeDocument/2006/relationships/tags" Target="../tags/tag145.xml"/><Relationship Id="rId4" Type="http://schemas.openxmlformats.org/officeDocument/2006/relationships/tags" Target="../tags/tag144.xml"/><Relationship Id="rId3" Type="http://schemas.openxmlformats.org/officeDocument/2006/relationships/tags" Target="../tags/tag143.xml"/><Relationship Id="rId2" Type="http://schemas.openxmlformats.org/officeDocument/2006/relationships/tags" Target="../tags/tag142.xml"/><Relationship Id="rId11" Type="http://schemas.openxmlformats.org/officeDocument/2006/relationships/notesSlide" Target="../notesSlides/notesSlide16.xml"/><Relationship Id="rId10" Type="http://schemas.openxmlformats.org/officeDocument/2006/relationships/slideLayout" Target="../slideLayouts/slideLayout2.xml"/><Relationship Id="rId1" Type="http://schemas.openxmlformats.org/officeDocument/2006/relationships/tags" Target="../tags/tag141.xml"/></Relationships>
</file>

<file path=ppt/slides/_rels/slide33.xml.rels><?xml version="1.0" encoding="UTF-8" standalone="yes"?>
<Relationships xmlns="http://schemas.openxmlformats.org/package/2006/relationships"><Relationship Id="rId9" Type="http://schemas.openxmlformats.org/officeDocument/2006/relationships/image" Target="../media/image50.png"/><Relationship Id="rId8" Type="http://schemas.openxmlformats.org/officeDocument/2006/relationships/tags" Target="../tags/tag152.xml"/><Relationship Id="rId7" Type="http://schemas.openxmlformats.org/officeDocument/2006/relationships/image" Target="../media/image49.png"/><Relationship Id="rId6" Type="http://schemas.openxmlformats.org/officeDocument/2006/relationships/image" Target="../media/image3.jpeg"/><Relationship Id="rId5" Type="http://schemas.openxmlformats.org/officeDocument/2006/relationships/tags" Target="../tags/tag151.xml"/><Relationship Id="rId4" Type="http://schemas.openxmlformats.org/officeDocument/2006/relationships/tags" Target="../tags/tag150.xml"/><Relationship Id="rId3" Type="http://schemas.openxmlformats.org/officeDocument/2006/relationships/tags" Target="../tags/tag149.xml"/><Relationship Id="rId2" Type="http://schemas.openxmlformats.org/officeDocument/2006/relationships/tags" Target="../tags/tag148.xml"/><Relationship Id="rId11" Type="http://schemas.openxmlformats.org/officeDocument/2006/relationships/notesSlide" Target="../notesSlides/notesSlide17.xml"/><Relationship Id="rId10" Type="http://schemas.openxmlformats.org/officeDocument/2006/relationships/slideLayout" Target="../slideLayouts/slideLayout2.xml"/><Relationship Id="rId1" Type="http://schemas.openxmlformats.org/officeDocument/2006/relationships/tags" Target="../tags/tag147.xml"/></Relationships>
</file>

<file path=ppt/slides/_rels/slide34.xml.rels><?xml version="1.0" encoding="UTF-8" standalone="yes"?>
<Relationships xmlns="http://schemas.openxmlformats.org/package/2006/relationships"><Relationship Id="rId9" Type="http://schemas.openxmlformats.org/officeDocument/2006/relationships/notesSlide" Target="../notesSlides/notesSlide18.xml"/><Relationship Id="rId8" Type="http://schemas.openxmlformats.org/officeDocument/2006/relationships/slideLayout" Target="../slideLayouts/slideLayout2.xml"/><Relationship Id="rId7" Type="http://schemas.openxmlformats.org/officeDocument/2006/relationships/image" Target="../media/image51.png"/><Relationship Id="rId6" Type="http://schemas.openxmlformats.org/officeDocument/2006/relationships/image" Target="../media/image3.jpeg"/><Relationship Id="rId5" Type="http://schemas.openxmlformats.org/officeDocument/2006/relationships/tags" Target="../tags/tag157.xml"/><Relationship Id="rId4" Type="http://schemas.openxmlformats.org/officeDocument/2006/relationships/tags" Target="../tags/tag156.xml"/><Relationship Id="rId3" Type="http://schemas.openxmlformats.org/officeDocument/2006/relationships/tags" Target="../tags/tag155.xml"/><Relationship Id="rId2" Type="http://schemas.openxmlformats.org/officeDocument/2006/relationships/tags" Target="../tags/tag154.xml"/><Relationship Id="rId1" Type="http://schemas.openxmlformats.org/officeDocument/2006/relationships/tags" Target="../tags/tag153.xml"/></Relationships>
</file>

<file path=ppt/slides/_rels/slide35.xml.rels><?xml version="1.0" encoding="UTF-8" standalone="yes"?>
<Relationships xmlns="http://schemas.openxmlformats.org/package/2006/relationships"><Relationship Id="rId9" Type="http://schemas.openxmlformats.org/officeDocument/2006/relationships/notesSlide" Target="../notesSlides/notesSlide19.xml"/><Relationship Id="rId8" Type="http://schemas.openxmlformats.org/officeDocument/2006/relationships/slideLayout" Target="../slideLayouts/slideLayout2.xml"/><Relationship Id="rId7" Type="http://schemas.openxmlformats.org/officeDocument/2006/relationships/image" Target="../media/image52.png"/><Relationship Id="rId6" Type="http://schemas.openxmlformats.org/officeDocument/2006/relationships/image" Target="../media/image3.jpeg"/><Relationship Id="rId5" Type="http://schemas.openxmlformats.org/officeDocument/2006/relationships/tags" Target="../tags/tag162.xml"/><Relationship Id="rId4" Type="http://schemas.openxmlformats.org/officeDocument/2006/relationships/tags" Target="../tags/tag161.xml"/><Relationship Id="rId3" Type="http://schemas.openxmlformats.org/officeDocument/2006/relationships/tags" Target="../tags/tag160.xml"/><Relationship Id="rId2" Type="http://schemas.openxmlformats.org/officeDocument/2006/relationships/tags" Target="../tags/tag159.xml"/><Relationship Id="rId1" Type="http://schemas.openxmlformats.org/officeDocument/2006/relationships/tags" Target="../tags/tag158.xml"/></Relationships>
</file>

<file path=ppt/slides/_rels/slide36.xml.rels><?xml version="1.0" encoding="UTF-8" standalone="yes"?>
<Relationships xmlns="http://schemas.openxmlformats.org/package/2006/relationships"><Relationship Id="rId9" Type="http://schemas.openxmlformats.org/officeDocument/2006/relationships/notesSlide" Target="../notesSlides/notesSlide20.xml"/><Relationship Id="rId8" Type="http://schemas.openxmlformats.org/officeDocument/2006/relationships/slideLayout" Target="../slideLayouts/slideLayout2.xml"/><Relationship Id="rId7" Type="http://schemas.openxmlformats.org/officeDocument/2006/relationships/image" Target="../media/image53.png"/><Relationship Id="rId6" Type="http://schemas.openxmlformats.org/officeDocument/2006/relationships/image" Target="../media/image3.jpeg"/><Relationship Id="rId5" Type="http://schemas.openxmlformats.org/officeDocument/2006/relationships/tags" Target="../tags/tag167.xml"/><Relationship Id="rId4" Type="http://schemas.openxmlformats.org/officeDocument/2006/relationships/tags" Target="../tags/tag166.xml"/><Relationship Id="rId3" Type="http://schemas.openxmlformats.org/officeDocument/2006/relationships/tags" Target="../tags/tag165.xml"/><Relationship Id="rId2" Type="http://schemas.openxmlformats.org/officeDocument/2006/relationships/tags" Target="../tags/tag164.xml"/><Relationship Id="rId1" Type="http://schemas.openxmlformats.org/officeDocument/2006/relationships/tags" Target="../tags/tag163.xml"/></Relationships>
</file>

<file path=ppt/slides/_rels/slide37.xml.rels><?xml version="1.0" encoding="UTF-8" standalone="yes"?>
<Relationships xmlns="http://schemas.openxmlformats.org/package/2006/relationships"><Relationship Id="rId9" Type="http://schemas.openxmlformats.org/officeDocument/2006/relationships/notesSlide" Target="../notesSlides/notesSlide21.xml"/><Relationship Id="rId8" Type="http://schemas.openxmlformats.org/officeDocument/2006/relationships/slideLayout" Target="../slideLayouts/slideLayout2.xml"/><Relationship Id="rId7" Type="http://schemas.openxmlformats.org/officeDocument/2006/relationships/image" Target="../media/image54.png"/><Relationship Id="rId6" Type="http://schemas.openxmlformats.org/officeDocument/2006/relationships/image" Target="../media/image3.jpeg"/><Relationship Id="rId5" Type="http://schemas.openxmlformats.org/officeDocument/2006/relationships/tags" Target="../tags/tag172.xml"/><Relationship Id="rId4" Type="http://schemas.openxmlformats.org/officeDocument/2006/relationships/tags" Target="../tags/tag171.xml"/><Relationship Id="rId3" Type="http://schemas.openxmlformats.org/officeDocument/2006/relationships/tags" Target="../tags/tag170.xml"/><Relationship Id="rId2" Type="http://schemas.openxmlformats.org/officeDocument/2006/relationships/tags" Target="../tags/tag169.xml"/><Relationship Id="rId1" Type="http://schemas.openxmlformats.org/officeDocument/2006/relationships/tags" Target="../tags/tag168.xml"/></Relationships>
</file>

<file path=ppt/slides/_rels/slide38.xml.rels><?xml version="1.0" encoding="UTF-8" standalone="yes"?>
<Relationships xmlns="http://schemas.openxmlformats.org/package/2006/relationships"><Relationship Id="rId9" Type="http://schemas.openxmlformats.org/officeDocument/2006/relationships/notesSlide" Target="../notesSlides/notesSlide22.xml"/><Relationship Id="rId8" Type="http://schemas.openxmlformats.org/officeDocument/2006/relationships/slideLayout" Target="../slideLayouts/slideLayout2.xml"/><Relationship Id="rId7" Type="http://schemas.openxmlformats.org/officeDocument/2006/relationships/image" Target="../media/image55.png"/><Relationship Id="rId6" Type="http://schemas.openxmlformats.org/officeDocument/2006/relationships/image" Target="../media/image3.jpeg"/><Relationship Id="rId5" Type="http://schemas.openxmlformats.org/officeDocument/2006/relationships/tags" Target="../tags/tag177.xml"/><Relationship Id="rId4" Type="http://schemas.openxmlformats.org/officeDocument/2006/relationships/tags" Target="../tags/tag176.xml"/><Relationship Id="rId3" Type="http://schemas.openxmlformats.org/officeDocument/2006/relationships/tags" Target="../tags/tag175.xml"/><Relationship Id="rId2" Type="http://schemas.openxmlformats.org/officeDocument/2006/relationships/tags" Target="../tags/tag174.xml"/><Relationship Id="rId1" Type="http://schemas.openxmlformats.org/officeDocument/2006/relationships/tags" Target="../tags/tag173.xml"/></Relationships>
</file>

<file path=ppt/slides/_rels/slide39.xml.rels><?xml version="1.0" encoding="UTF-8" standalone="yes"?>
<Relationships xmlns="http://schemas.openxmlformats.org/package/2006/relationships"><Relationship Id="rId9" Type="http://schemas.openxmlformats.org/officeDocument/2006/relationships/notesSlide" Target="../notesSlides/notesSlide23.xml"/><Relationship Id="rId8" Type="http://schemas.openxmlformats.org/officeDocument/2006/relationships/slideLayout" Target="../slideLayouts/slideLayout2.xml"/><Relationship Id="rId7" Type="http://schemas.openxmlformats.org/officeDocument/2006/relationships/image" Target="../media/image56.png"/><Relationship Id="rId6" Type="http://schemas.openxmlformats.org/officeDocument/2006/relationships/image" Target="../media/image3.jpeg"/><Relationship Id="rId5" Type="http://schemas.openxmlformats.org/officeDocument/2006/relationships/tags" Target="../tags/tag182.xml"/><Relationship Id="rId4" Type="http://schemas.openxmlformats.org/officeDocument/2006/relationships/tags" Target="../tags/tag181.xml"/><Relationship Id="rId3" Type="http://schemas.openxmlformats.org/officeDocument/2006/relationships/tags" Target="../tags/tag180.xml"/><Relationship Id="rId2" Type="http://schemas.openxmlformats.org/officeDocument/2006/relationships/tags" Target="../tags/tag179.xml"/><Relationship Id="rId1" Type="http://schemas.openxmlformats.org/officeDocument/2006/relationships/tags" Target="../tags/tag178.xml"/></Relationships>
</file>

<file path=ppt/slides/_rels/slide4.xml.rels><?xml version="1.0" encoding="UTF-8" standalone="yes"?>
<Relationships xmlns="http://schemas.openxmlformats.org/package/2006/relationships"><Relationship Id="rId9" Type="http://schemas.openxmlformats.org/officeDocument/2006/relationships/slideLayout" Target="../slideLayouts/slideLayout14.xml"/><Relationship Id="rId8" Type="http://schemas.openxmlformats.org/officeDocument/2006/relationships/image" Target="../media/image4.png"/><Relationship Id="rId7" Type="http://schemas.openxmlformats.org/officeDocument/2006/relationships/tags" Target="../tags/tag6.xml"/><Relationship Id="rId6" Type="http://schemas.openxmlformats.org/officeDocument/2006/relationships/image" Target="../media/image3.jpeg"/><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s>
</file>

<file path=ppt/slides/_rels/slide40.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58.png"/><Relationship Id="rId7" Type="http://schemas.openxmlformats.org/officeDocument/2006/relationships/image" Target="../media/image57.png"/><Relationship Id="rId6" Type="http://schemas.openxmlformats.org/officeDocument/2006/relationships/image" Target="../media/image3.jpeg"/><Relationship Id="rId5" Type="http://schemas.openxmlformats.org/officeDocument/2006/relationships/tags" Target="../tags/tag187.xml"/><Relationship Id="rId4" Type="http://schemas.openxmlformats.org/officeDocument/2006/relationships/tags" Target="../tags/tag186.xml"/><Relationship Id="rId3" Type="http://schemas.openxmlformats.org/officeDocument/2006/relationships/tags" Target="../tags/tag185.xml"/><Relationship Id="rId2" Type="http://schemas.openxmlformats.org/officeDocument/2006/relationships/tags" Target="../tags/tag184.xml"/><Relationship Id="rId10" Type="http://schemas.openxmlformats.org/officeDocument/2006/relationships/notesSlide" Target="../notesSlides/notesSlide24.xml"/><Relationship Id="rId1" Type="http://schemas.openxmlformats.org/officeDocument/2006/relationships/tags" Target="../tags/tag183.xml"/></Relationships>
</file>

<file path=ppt/slides/_rels/slide41.xml.rels><?xml version="1.0" encoding="UTF-8" standalone="yes"?>
<Relationships xmlns="http://schemas.openxmlformats.org/package/2006/relationships"><Relationship Id="rId9" Type="http://schemas.openxmlformats.org/officeDocument/2006/relationships/notesSlide" Target="../notesSlides/notesSlide25.xml"/><Relationship Id="rId8" Type="http://schemas.openxmlformats.org/officeDocument/2006/relationships/slideLayout" Target="../slideLayouts/slideLayout2.xml"/><Relationship Id="rId7" Type="http://schemas.openxmlformats.org/officeDocument/2006/relationships/image" Target="../media/image59.png"/><Relationship Id="rId6" Type="http://schemas.openxmlformats.org/officeDocument/2006/relationships/image" Target="../media/image3.jpeg"/><Relationship Id="rId5" Type="http://schemas.openxmlformats.org/officeDocument/2006/relationships/tags" Target="../tags/tag192.xml"/><Relationship Id="rId4" Type="http://schemas.openxmlformats.org/officeDocument/2006/relationships/tags" Target="../tags/tag191.xml"/><Relationship Id="rId3" Type="http://schemas.openxmlformats.org/officeDocument/2006/relationships/tags" Target="../tags/tag190.xml"/><Relationship Id="rId2" Type="http://schemas.openxmlformats.org/officeDocument/2006/relationships/tags" Target="../tags/tag189.xml"/><Relationship Id="rId1" Type="http://schemas.openxmlformats.org/officeDocument/2006/relationships/tags" Target="../tags/tag188.xml"/></Relationships>
</file>

<file path=ppt/slides/_rels/slide42.xml.rels><?xml version="1.0" encoding="UTF-8" standalone="yes"?>
<Relationships xmlns="http://schemas.openxmlformats.org/package/2006/relationships"><Relationship Id="rId9" Type="http://schemas.openxmlformats.org/officeDocument/2006/relationships/notesSlide" Target="../notesSlides/notesSlide26.xml"/><Relationship Id="rId8" Type="http://schemas.openxmlformats.org/officeDocument/2006/relationships/slideLayout" Target="../slideLayouts/slideLayout2.xml"/><Relationship Id="rId7" Type="http://schemas.openxmlformats.org/officeDocument/2006/relationships/image" Target="../media/image60.png"/><Relationship Id="rId6" Type="http://schemas.openxmlformats.org/officeDocument/2006/relationships/image" Target="../media/image3.jpeg"/><Relationship Id="rId5" Type="http://schemas.openxmlformats.org/officeDocument/2006/relationships/tags" Target="../tags/tag197.xml"/><Relationship Id="rId4" Type="http://schemas.openxmlformats.org/officeDocument/2006/relationships/tags" Target="../tags/tag196.xml"/><Relationship Id="rId3" Type="http://schemas.openxmlformats.org/officeDocument/2006/relationships/tags" Target="../tags/tag195.xml"/><Relationship Id="rId2" Type="http://schemas.openxmlformats.org/officeDocument/2006/relationships/tags" Target="../tags/tag194.xml"/><Relationship Id="rId1" Type="http://schemas.openxmlformats.org/officeDocument/2006/relationships/tags" Target="../tags/tag193.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jpeg"/></Relationships>
</file>

<file path=ppt/slides/_rels/slide44.xml.rels><?xml version="1.0" encoding="UTF-8" standalone="yes"?>
<Relationships xmlns="http://schemas.openxmlformats.org/package/2006/relationships"><Relationship Id="rId9" Type="http://schemas.openxmlformats.org/officeDocument/2006/relationships/notesSlide" Target="../notesSlides/notesSlide27.xml"/><Relationship Id="rId8" Type="http://schemas.openxmlformats.org/officeDocument/2006/relationships/slideLayout" Target="../slideLayouts/slideLayout2.xml"/><Relationship Id="rId7" Type="http://schemas.openxmlformats.org/officeDocument/2006/relationships/tags" Target="../tags/tag203.xml"/><Relationship Id="rId6" Type="http://schemas.openxmlformats.org/officeDocument/2006/relationships/image" Target="../media/image3.jpeg"/><Relationship Id="rId5" Type="http://schemas.openxmlformats.org/officeDocument/2006/relationships/tags" Target="../tags/tag202.xml"/><Relationship Id="rId4" Type="http://schemas.openxmlformats.org/officeDocument/2006/relationships/tags" Target="../tags/tag201.xml"/><Relationship Id="rId3" Type="http://schemas.openxmlformats.org/officeDocument/2006/relationships/tags" Target="../tags/tag200.xml"/><Relationship Id="rId2" Type="http://schemas.openxmlformats.org/officeDocument/2006/relationships/tags" Target="../tags/tag199.xml"/><Relationship Id="rId1" Type="http://schemas.openxmlformats.org/officeDocument/2006/relationships/tags" Target="../tags/tag198.xml"/></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jpeg"/></Relationships>
</file>

<file path=ppt/slides/_rels/slide5.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5.png"/><Relationship Id="rId7" Type="http://schemas.openxmlformats.org/officeDocument/2006/relationships/tags" Target="../tags/tag12.xml"/><Relationship Id="rId6" Type="http://schemas.openxmlformats.org/officeDocument/2006/relationships/image" Target="../media/image3.jpeg"/><Relationship Id="rId5" Type="http://schemas.openxmlformats.org/officeDocument/2006/relationships/tags" Target="../tags/tag11.xml"/><Relationship Id="rId4" Type="http://schemas.openxmlformats.org/officeDocument/2006/relationships/tags" Target="../tags/tag10.xml"/><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s>
</file>

<file path=ppt/slides/_rels/slide6.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6.png"/><Relationship Id="rId6" Type="http://schemas.openxmlformats.org/officeDocument/2006/relationships/image" Target="../media/image3.jpeg"/><Relationship Id="rId5" Type="http://schemas.openxmlformats.org/officeDocument/2006/relationships/tags" Target="../tags/tag17.xml"/><Relationship Id="rId4" Type="http://schemas.openxmlformats.org/officeDocument/2006/relationships/tags" Target="../tags/tag16.xml"/><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jpeg"/></Relationships>
</file>

<file path=ppt/slides/_rels/slide8.xml.rels><?xml version="1.0" encoding="UTF-8" standalone="yes"?>
<Relationships xmlns="http://schemas.openxmlformats.org/package/2006/relationships"><Relationship Id="rId9" Type="http://schemas.openxmlformats.org/officeDocument/2006/relationships/notesSlide" Target="../notesSlides/notesSlide2.xml"/><Relationship Id="rId8" Type="http://schemas.openxmlformats.org/officeDocument/2006/relationships/slideLayout" Target="../slideLayouts/slideLayout2.xml"/><Relationship Id="rId7" Type="http://schemas.openxmlformats.org/officeDocument/2006/relationships/tags" Target="../tags/tag23.xml"/><Relationship Id="rId6" Type="http://schemas.openxmlformats.org/officeDocument/2006/relationships/image" Target="../media/image3.jpeg"/><Relationship Id="rId5" Type="http://schemas.openxmlformats.org/officeDocument/2006/relationships/tags" Target="../tags/tag22.xml"/><Relationship Id="rId4" Type="http://schemas.openxmlformats.org/officeDocument/2006/relationships/tags" Target="../tags/tag21.xml"/><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p:nvPr/>
        </p:nvSpPr>
        <p:spPr>
          <a:xfrm flipV="1">
            <a:off x="0" y="3429000"/>
            <a:ext cx="12204700" cy="127000"/>
          </a:xfrm>
          <a:prstGeom prst="rect">
            <a:avLst/>
          </a:prstGeom>
          <a:solidFill>
            <a:srgbClr val="43B06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hangingPunct="1">
              <a:defRPr/>
            </a:pPr>
            <a:endParaRPr lang="en-US">
              <a:ln w="0"/>
              <a:solidFill>
                <a:srgbClr val="24374E"/>
              </a:solidFill>
              <a:effectLst>
                <a:outerShdw blurRad="38100" dist="19050" dir="2700000" algn="tl" rotWithShape="0">
                  <a:prstClr val="black">
                    <a:alpha val="40000"/>
                  </a:prstClr>
                </a:outerShdw>
              </a:effectLst>
              <a:latin typeface="微软雅黑" panose="020B0503020204020204" pitchFamily="34" charset="-122"/>
              <a:ea typeface="微软雅黑" panose="020B0503020204020204" pitchFamily="34" charset="-122"/>
            </a:endParaRPr>
          </a:p>
        </p:txBody>
      </p:sp>
      <p:sp>
        <p:nvSpPr>
          <p:cNvPr id="8" name="直角三角形 7"/>
          <p:cNvSpPr/>
          <p:nvPr/>
        </p:nvSpPr>
        <p:spPr>
          <a:xfrm rot="21120000">
            <a:off x="-501650" y="1874520"/>
            <a:ext cx="16333470" cy="5998210"/>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直角三角形 25"/>
          <p:cNvSpPr/>
          <p:nvPr/>
        </p:nvSpPr>
        <p:spPr>
          <a:xfrm rot="5400000">
            <a:off x="-1" y="0"/>
            <a:ext cx="4871990" cy="4871990"/>
          </a:xfrm>
          <a:prstGeom prst="rtTriangle">
            <a:avLst/>
          </a:prstGeom>
          <a:solidFill>
            <a:srgbClr val="3DB15E"/>
          </a:solidFill>
          <a:ln>
            <a:no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直角三角形 20"/>
          <p:cNvSpPr/>
          <p:nvPr/>
        </p:nvSpPr>
        <p:spPr>
          <a:xfrm rot="16200000" flipH="1">
            <a:off x="7719695" y="1450340"/>
            <a:ext cx="5959475" cy="3035300"/>
          </a:xfrm>
          <a:prstGeom prst="rtTriangle">
            <a:avLst/>
          </a:prstGeom>
          <a:solidFill>
            <a:srgbClr val="2238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descr="白色"/>
          <p:cNvPicPr>
            <a:picLocks noChangeAspect="1"/>
          </p:cNvPicPr>
          <p:nvPr/>
        </p:nvPicPr>
        <p:blipFill>
          <a:blip r:embed="rId1"/>
          <a:stretch>
            <a:fillRect/>
          </a:stretch>
        </p:blipFill>
        <p:spPr>
          <a:xfrm>
            <a:off x="10668000" y="228600"/>
            <a:ext cx="1447165" cy="1087120"/>
          </a:xfrm>
          <a:prstGeom prst="rect">
            <a:avLst/>
          </a:prstGeom>
        </p:spPr>
      </p:pic>
      <p:sp>
        <p:nvSpPr>
          <p:cNvPr id="6" name="TextBox 19"/>
          <p:cNvSpPr txBox="1"/>
          <p:nvPr/>
        </p:nvSpPr>
        <p:spPr>
          <a:xfrm>
            <a:off x="1828801" y="5658485"/>
            <a:ext cx="8278495" cy="1198880"/>
          </a:xfrm>
          <a:prstGeom prst="rect">
            <a:avLst/>
          </a:prstGeom>
          <a:noFill/>
        </p:spPr>
        <p:txBody>
          <a:bodyPr wrap="none">
            <a:sp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en-US" altLang="zh-CN" sz="4800" b="1" i="0" u="none" strike="noStrike" kern="1200" cap="none" spc="0" normalizeH="0" baseline="0" noProof="0" dirty="0">
                <a:ln>
                  <a:noFill/>
                </a:ln>
                <a:solidFill>
                  <a:srgbClr val="223850"/>
                </a:solidFill>
                <a:effectLst/>
                <a:uLnTx/>
                <a:uFillTx/>
                <a:ea typeface="微软雅黑" panose="020B0503020204020204" pitchFamily="34" charset="-122"/>
                <a:cs typeface="Arial" panose="020B0604020202020204" pitchFamily="34" charset="0"/>
                <a:sym typeface="字魂154号-锐艺黑" panose="00000500000000000000" pitchFamily="2" charset="-122"/>
              </a:rPr>
              <a:t>CNT360 Position calibration</a:t>
            </a:r>
            <a:endParaRPr kumimoji="0" lang="en-US" altLang="zh-CN" sz="4800" b="1" i="0" u="none" strike="noStrike" kern="1200" cap="none" spc="0" normalizeH="0" baseline="0" noProof="0" dirty="0">
              <a:ln>
                <a:noFill/>
              </a:ln>
              <a:solidFill>
                <a:srgbClr val="223850"/>
              </a:solidFill>
              <a:effectLst/>
              <a:uLnTx/>
              <a:uFillTx/>
              <a:ea typeface="微软雅黑" panose="020B0503020204020204" pitchFamily="34" charset="-122"/>
              <a:cs typeface="Arial" panose="020B0604020202020204" pitchFamily="34" charset="0"/>
              <a:sym typeface="字魂154号-锐艺黑" panose="00000500000000000000" pitchFamily="2" charset="-122"/>
            </a:endParaRPr>
          </a:p>
        </p:txBody>
      </p:sp>
      <p:pic>
        <p:nvPicPr>
          <p:cNvPr id="3" name="图片 2"/>
          <p:cNvPicPr>
            <a:picLocks noChangeAspect="1"/>
          </p:cNvPicPr>
          <p:nvPr/>
        </p:nvPicPr>
        <p:blipFill>
          <a:blip r:embed="rId2"/>
          <a:stretch>
            <a:fillRect/>
          </a:stretch>
        </p:blipFill>
        <p:spPr>
          <a:xfrm>
            <a:off x="3962400" y="914400"/>
            <a:ext cx="4654550" cy="47752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277301" y="433574"/>
            <a:ext cx="5766588" cy="566968"/>
            <a:chOff x="116" y="813"/>
            <a:chExt cx="2169"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112644" name="PA_原创设计师QQ598969553             _3"/>
            <p:cNvSpPr/>
            <p:nvPr>
              <p:custDataLst>
                <p:tags r:id="rId3"/>
              </p:custDataLst>
            </p:nvPr>
          </p:nvSpPr>
          <p:spPr>
            <a:xfrm>
              <a:off x="406" y="875"/>
              <a:ext cx="1879" cy="276"/>
            </a:xfrm>
            <a:prstGeom prst="rect">
              <a:avLst/>
            </a:prstGeom>
            <a:noFill/>
            <a:ln w="9525">
              <a:noFill/>
            </a:ln>
          </p:spPr>
          <p:txBody>
            <a:bodyPr wrap="square" lIns="0" tIns="0" rIns="0" bIns="0" anchor="t" anchorCtr="0">
              <a:spAutoFit/>
            </a:bodyPr>
            <a:lstStyle/>
            <a:p>
              <a:pPr algn="l" eaLnBrk="1" hangingPunct="1">
                <a:lnSpc>
                  <a:spcPct val="100000"/>
                </a:lnSpc>
                <a:spcBef>
                  <a:spcPct val="0"/>
                </a:spcBef>
                <a:buFont typeface="Arial" panose="020B0604020202020204" pitchFamily="34" charset="0"/>
                <a:buNone/>
              </a:pP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1. Know the client software</a:t>
              </a:r>
              <a:endParaRPr lang="zh-CN" altLang="en-US"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10" name="文本框 9"/>
          <p:cNvSpPr txBox="1"/>
          <p:nvPr/>
        </p:nvSpPr>
        <p:spPr>
          <a:xfrm>
            <a:off x="513715" y="1115695"/>
            <a:ext cx="10796270" cy="922020"/>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l">
              <a:buClrTx/>
              <a:buSzTx/>
              <a:buFontTx/>
            </a:pPr>
            <a:r>
              <a:rPr lang="en-US" altLang="zh-CN" sz="1800">
                <a:ln>
                  <a:noFill/>
                </a:ln>
                <a:sym typeface="+mn-ea"/>
              </a:rPr>
              <a:t>Click the  icon             on the desktop of the host computer to open the client software. </a:t>
            </a:r>
            <a:endParaRPr lang="en-US" altLang="zh-CN" sz="1800">
              <a:ln>
                <a:noFill/>
              </a:ln>
              <a:sym typeface="+mn-ea"/>
            </a:endParaRPr>
          </a:p>
          <a:p>
            <a:pPr algn="l">
              <a:buClrTx/>
              <a:buSzTx/>
              <a:buFontTx/>
            </a:pPr>
            <a:r>
              <a:rPr lang="en-US" altLang="zh-CN" sz="1800">
                <a:ln>
                  <a:noFill/>
                </a:ln>
                <a:sym typeface="+mn-ea"/>
              </a:rPr>
              <a:t>(</a:t>
            </a:r>
            <a:r>
              <a:rPr lang="en-US" altLang="zh-CN" sz="1800">
                <a:solidFill>
                  <a:srgbClr val="FF0000"/>
                </a:solidFill>
                <a:sym typeface="+mn-ea"/>
              </a:rPr>
              <a:t>For the first run,strongly recommand you check if the computer time is right before openning the client software. If no, please adjust the time zone of the computer system</a:t>
            </a:r>
            <a:r>
              <a:rPr lang="en-US" altLang="zh-CN" sz="1800">
                <a:sym typeface="+mn-ea"/>
              </a:rPr>
              <a:t>)</a:t>
            </a:r>
            <a:endParaRPr lang="en-US" altLang="zh-CN" sz="1800">
              <a:ln>
                <a:noFill/>
              </a:ln>
              <a:sym typeface="+mn-ea"/>
            </a:endParaRPr>
          </a:p>
        </p:txBody>
      </p:sp>
      <p:graphicFrame>
        <p:nvGraphicFramePr>
          <p:cNvPr id="7" name="表格 6"/>
          <p:cNvGraphicFramePr/>
          <p:nvPr>
            <p:custDataLst>
              <p:tags r:id="rId7"/>
            </p:custDataLst>
          </p:nvPr>
        </p:nvGraphicFramePr>
        <p:xfrm>
          <a:off x="7620000" y="2192020"/>
          <a:ext cx="4090035" cy="3720465"/>
        </p:xfrm>
        <a:graphic>
          <a:graphicData uri="http://schemas.openxmlformats.org/drawingml/2006/table">
            <a:tbl>
              <a:tblPr firstRow="1" bandRow="1">
                <a:tableStyleId>{5C22544A-7EE6-4342-B048-85BDC9FD1C3A}</a:tableStyleId>
              </a:tblPr>
              <a:tblGrid>
                <a:gridCol w="278765"/>
                <a:gridCol w="3811270"/>
              </a:tblGrid>
              <a:tr h="413385">
                <a:tc>
                  <a:txBody>
                    <a:bodyPr/>
                    <a:lstStyle/>
                    <a:p>
                      <a:pPr>
                        <a:buNone/>
                      </a:pPr>
                      <a:r>
                        <a:rPr lang="en-US" altLang="zh-CN">
                          <a:solidFill>
                            <a:schemeClr val="tx1"/>
                          </a:solidFill>
                        </a:rPr>
                        <a:t>1</a:t>
                      </a:r>
                      <a:endParaRPr lang="en-US" altLang="zh-CN">
                        <a:solidFill>
                          <a:schemeClr val="tx1"/>
                        </a:solidFill>
                      </a:endParaRPr>
                    </a:p>
                  </a:txBody>
                  <a:tcPr>
                    <a:solidFill>
                      <a:schemeClr val="accent1">
                        <a:lumMod val="20000"/>
                        <a:lumOff val="80000"/>
                      </a:schemeClr>
                    </a:solidFill>
                  </a:tcPr>
                </a:tc>
                <a:tc>
                  <a:txBody>
                    <a:bodyPr/>
                    <a:lstStyle/>
                    <a:p>
                      <a:pPr>
                        <a:buNone/>
                      </a:pPr>
                      <a:r>
                        <a:rPr lang="en-US" altLang="zh-CN">
                          <a:solidFill>
                            <a:schemeClr val="tx1"/>
                          </a:solidFill>
                        </a:rPr>
                        <a:t>Instrument list</a:t>
                      </a:r>
                      <a:endParaRPr lang="en-US" altLang="zh-CN">
                        <a:solidFill>
                          <a:schemeClr val="tx1"/>
                        </a:solidFill>
                      </a:endParaRPr>
                    </a:p>
                  </a:txBody>
                  <a:tcPr>
                    <a:solidFill>
                      <a:schemeClr val="accent1">
                        <a:lumMod val="20000"/>
                        <a:lumOff val="80000"/>
                      </a:schemeClr>
                    </a:solidFill>
                  </a:tcPr>
                </a:tc>
              </a:tr>
              <a:tr h="413385">
                <a:tc>
                  <a:txBody>
                    <a:bodyPr/>
                    <a:lstStyle/>
                    <a:p>
                      <a:pPr>
                        <a:buNone/>
                      </a:pPr>
                      <a:r>
                        <a:rPr lang="en-US" altLang="zh-CN"/>
                        <a:t>2</a:t>
                      </a:r>
                      <a:endParaRPr lang="en-US" altLang="zh-CN"/>
                    </a:p>
                  </a:txBody>
                  <a:tcPr/>
                </a:tc>
                <a:tc>
                  <a:txBody>
                    <a:bodyPr/>
                    <a:lstStyle/>
                    <a:p>
                      <a:pPr>
                        <a:buNone/>
                      </a:pPr>
                      <a:r>
                        <a:rPr lang="en-US" altLang="zh-CN"/>
                        <a:t>Menu bar</a:t>
                      </a:r>
                      <a:endParaRPr lang="en-US" altLang="zh-CN"/>
                    </a:p>
                  </a:txBody>
                  <a:tcPr/>
                </a:tc>
              </a:tr>
              <a:tr h="413385">
                <a:tc>
                  <a:txBody>
                    <a:bodyPr/>
                    <a:lstStyle/>
                    <a:p>
                      <a:pPr>
                        <a:buNone/>
                      </a:pPr>
                      <a:r>
                        <a:rPr lang="en-US" altLang="zh-CN"/>
                        <a:t>3</a:t>
                      </a:r>
                      <a:endParaRPr lang="en-US" altLang="zh-CN"/>
                    </a:p>
                  </a:txBody>
                  <a:tcPr/>
                </a:tc>
                <a:tc>
                  <a:txBody>
                    <a:bodyPr/>
                    <a:lstStyle/>
                    <a:p>
                      <a:pPr>
                        <a:buNone/>
                      </a:pPr>
                      <a:r>
                        <a:rPr lang="en-US" altLang="zh-CN"/>
                        <a:t>CM1</a:t>
                      </a:r>
                      <a:endParaRPr lang="en-US" altLang="zh-CN"/>
                    </a:p>
                  </a:txBody>
                  <a:tcPr/>
                </a:tc>
              </a:tr>
              <a:tr h="413385">
                <a:tc>
                  <a:txBody>
                    <a:bodyPr/>
                    <a:lstStyle/>
                    <a:p>
                      <a:pPr>
                        <a:buNone/>
                      </a:pPr>
                      <a:r>
                        <a:rPr lang="en-US" altLang="zh-CN"/>
                        <a:t>4</a:t>
                      </a:r>
                      <a:endParaRPr lang="en-US" altLang="zh-CN"/>
                    </a:p>
                  </a:txBody>
                  <a:tcPr/>
                </a:tc>
                <a:tc>
                  <a:txBody>
                    <a:bodyPr/>
                    <a:lstStyle/>
                    <a:p>
                      <a:pPr>
                        <a:buNone/>
                      </a:pPr>
                      <a:r>
                        <a:rPr lang="en-US" altLang="zh-CN"/>
                        <a:t>CM2</a:t>
                      </a:r>
                      <a:endParaRPr lang="en-US" altLang="zh-CN"/>
                    </a:p>
                  </a:txBody>
                  <a:tcPr/>
                </a:tc>
              </a:tr>
              <a:tr h="413385">
                <a:tc>
                  <a:txBody>
                    <a:bodyPr/>
                    <a:lstStyle/>
                    <a:p>
                      <a:pPr>
                        <a:buNone/>
                      </a:pPr>
                      <a:r>
                        <a:rPr lang="en-US" altLang="zh-CN"/>
                        <a:t>5</a:t>
                      </a:r>
                      <a:endParaRPr lang="en-US" altLang="zh-CN"/>
                    </a:p>
                  </a:txBody>
                  <a:tcPr/>
                </a:tc>
                <a:tc>
                  <a:txBody>
                    <a:bodyPr/>
                    <a:lstStyle/>
                    <a:p>
                      <a:pPr>
                        <a:buNone/>
                      </a:pPr>
                      <a:r>
                        <a:rPr lang="en-US" altLang="zh-CN"/>
                        <a:t>CM3</a:t>
                      </a:r>
                      <a:endParaRPr lang="en-US" altLang="zh-CN"/>
                    </a:p>
                  </a:txBody>
                  <a:tcPr/>
                </a:tc>
              </a:tr>
              <a:tr h="413385">
                <a:tc>
                  <a:txBody>
                    <a:bodyPr/>
                    <a:lstStyle/>
                    <a:p>
                      <a:pPr>
                        <a:buNone/>
                      </a:pPr>
                      <a:r>
                        <a:rPr lang="en-US" altLang="zh-CN"/>
                        <a:t>6</a:t>
                      </a:r>
                      <a:endParaRPr lang="en-US" altLang="zh-CN"/>
                    </a:p>
                  </a:txBody>
                  <a:tcPr/>
                </a:tc>
                <a:tc>
                  <a:txBody>
                    <a:bodyPr/>
                    <a:lstStyle/>
                    <a:p>
                      <a:pPr>
                        <a:buNone/>
                      </a:pPr>
                      <a:r>
                        <a:rPr lang="en-US" altLang="zh-CN"/>
                        <a:t>CM4</a:t>
                      </a:r>
                      <a:endParaRPr lang="en-US" altLang="zh-CN"/>
                    </a:p>
                  </a:txBody>
                  <a:tcPr/>
                </a:tc>
              </a:tr>
              <a:tr h="413385">
                <a:tc>
                  <a:txBody>
                    <a:bodyPr/>
                    <a:p>
                      <a:pPr>
                        <a:buNone/>
                      </a:pPr>
                      <a:r>
                        <a:rPr lang="en-US" altLang="zh-CN"/>
                        <a:t>7</a:t>
                      </a:r>
                      <a:endParaRPr lang="en-US" altLang="zh-CN"/>
                    </a:p>
                  </a:txBody>
                  <a:tcPr/>
                </a:tc>
                <a:tc>
                  <a:txBody>
                    <a:bodyPr/>
                    <a:p>
                      <a:pPr>
                        <a:buNone/>
                      </a:pPr>
                      <a:r>
                        <a:rPr lang="en-US" altLang="zh-CN" sz="1800">
                          <a:sym typeface="+mn-ea"/>
                        </a:rPr>
                        <a:t>Reagent platform</a:t>
                      </a:r>
                      <a:endParaRPr lang="en-US" altLang="zh-CN"/>
                    </a:p>
                  </a:txBody>
                  <a:tcPr/>
                </a:tc>
              </a:tr>
              <a:tr h="413385">
                <a:tc>
                  <a:txBody>
                    <a:bodyPr/>
                    <a:p>
                      <a:pPr>
                        <a:buNone/>
                      </a:pPr>
                      <a:r>
                        <a:rPr lang="en-US" altLang="zh-CN"/>
                        <a:t>8</a:t>
                      </a:r>
                      <a:endParaRPr lang="en-US" altLang="zh-CN"/>
                    </a:p>
                  </a:txBody>
                  <a:tcPr/>
                </a:tc>
                <a:tc>
                  <a:txBody>
                    <a:bodyPr/>
                    <a:p>
                      <a:pPr>
                        <a:buNone/>
                      </a:pPr>
                      <a:r>
                        <a:rPr lang="en-US" altLang="zh-CN" sz="1800">
                          <a:sym typeface="+mn-ea"/>
                        </a:rPr>
                        <a:t>Large reagent container status</a:t>
                      </a:r>
                      <a:endParaRPr lang="en-US" altLang="zh-CN"/>
                    </a:p>
                  </a:txBody>
                  <a:tcPr/>
                </a:tc>
              </a:tr>
              <a:tr h="413385">
                <a:tc>
                  <a:txBody>
                    <a:bodyPr/>
                    <a:lstStyle/>
                    <a:p>
                      <a:pPr>
                        <a:buNone/>
                      </a:pPr>
                      <a:r>
                        <a:rPr lang="en-US" altLang="zh-CN"/>
                        <a:t>9</a:t>
                      </a:r>
                      <a:endParaRPr lang="en-US" altLang="zh-CN"/>
                    </a:p>
                  </a:txBody>
                  <a:tcPr/>
                </a:tc>
                <a:tc>
                  <a:txBody>
                    <a:bodyPr/>
                    <a:lstStyle/>
                    <a:p>
                      <a:pPr>
                        <a:buNone/>
                      </a:pPr>
                      <a:r>
                        <a:rPr lang="en-US" altLang="zh-CN"/>
                        <a:t>User login and software version display</a:t>
                      </a:r>
                      <a:endParaRPr lang="en-US" altLang="zh-CN"/>
                    </a:p>
                  </a:txBody>
                  <a:tcPr/>
                </a:tc>
              </a:tr>
            </a:tbl>
          </a:graphicData>
        </a:graphic>
      </p:graphicFrame>
      <p:pic>
        <p:nvPicPr>
          <p:cNvPr id="6" name="图片 5"/>
          <p:cNvPicPr>
            <a:picLocks noChangeAspect="1"/>
          </p:cNvPicPr>
          <p:nvPr/>
        </p:nvPicPr>
        <p:blipFill>
          <a:blip r:embed="rId8"/>
          <a:stretch>
            <a:fillRect/>
          </a:stretch>
        </p:blipFill>
        <p:spPr>
          <a:xfrm>
            <a:off x="1981200" y="1001395"/>
            <a:ext cx="532765" cy="478155"/>
          </a:xfrm>
          <a:prstGeom prst="rect">
            <a:avLst/>
          </a:prstGeom>
        </p:spPr>
      </p:pic>
      <p:pic>
        <p:nvPicPr>
          <p:cNvPr id="8" name="图片 7"/>
          <p:cNvPicPr>
            <a:picLocks noChangeAspect="1"/>
          </p:cNvPicPr>
          <p:nvPr/>
        </p:nvPicPr>
        <p:blipFill>
          <a:blip r:embed="rId9"/>
          <a:stretch>
            <a:fillRect/>
          </a:stretch>
        </p:blipFill>
        <p:spPr>
          <a:xfrm>
            <a:off x="304800" y="2152650"/>
            <a:ext cx="7249160" cy="4416425"/>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277301" y="433574"/>
            <a:ext cx="7688784" cy="566968"/>
            <a:chOff x="116" y="813"/>
            <a:chExt cx="2892"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112644" name="PA_原创设计师QQ598969553             _3"/>
            <p:cNvSpPr/>
            <p:nvPr>
              <p:custDataLst>
                <p:tags r:id="rId3"/>
              </p:custDataLst>
            </p:nvPr>
          </p:nvSpPr>
          <p:spPr>
            <a:xfrm>
              <a:off x="406" y="875"/>
              <a:ext cx="2602" cy="276"/>
            </a:xfrm>
            <a:prstGeom prst="rect">
              <a:avLst/>
            </a:prstGeom>
            <a:noFill/>
            <a:ln w="9525">
              <a:noFill/>
            </a:ln>
          </p:spPr>
          <p:txBody>
            <a:bodyPr wrap="square" lIns="0" tIns="0" rIns="0" bIns="0" anchor="t" anchorCtr="0">
              <a:spAutoFit/>
            </a:bodyPr>
            <a:lstStyle/>
            <a:p>
              <a:pPr algn="l" eaLnBrk="1" hangingPunct="1">
                <a:lnSpc>
                  <a:spcPct val="100000"/>
                </a:lnSpc>
                <a:spcBef>
                  <a:spcPct val="0"/>
                </a:spcBef>
                <a:buFont typeface="Arial" panose="020B0604020202020204" pitchFamily="34" charset="0"/>
                <a:buNone/>
              </a:pP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2. Client software_page menu bar</a:t>
              </a:r>
              <a:endPar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pic>
        <p:nvPicPr>
          <p:cNvPr id="5" name="图片 4"/>
          <p:cNvPicPr>
            <a:picLocks noChangeAspect="1"/>
          </p:cNvPicPr>
          <p:nvPr/>
        </p:nvPicPr>
        <p:blipFill>
          <a:blip r:embed="rId7"/>
          <a:stretch>
            <a:fillRect/>
          </a:stretch>
        </p:blipFill>
        <p:spPr>
          <a:xfrm>
            <a:off x="1027530" y="1466896"/>
            <a:ext cx="8020050" cy="828675"/>
          </a:xfrm>
          <a:prstGeom prst="rect">
            <a:avLst/>
          </a:prstGeom>
        </p:spPr>
      </p:pic>
      <p:graphicFrame>
        <p:nvGraphicFramePr>
          <p:cNvPr id="8" name="表格 7"/>
          <p:cNvGraphicFramePr>
            <a:graphicFrameLocks noGrp="1"/>
          </p:cNvGraphicFramePr>
          <p:nvPr>
            <p:custDataLst>
              <p:tags r:id="rId8"/>
            </p:custDataLst>
          </p:nvPr>
        </p:nvGraphicFramePr>
        <p:xfrm>
          <a:off x="918914" y="2729686"/>
          <a:ext cx="9579661" cy="3947821"/>
        </p:xfrm>
        <a:graphic>
          <a:graphicData uri="http://schemas.openxmlformats.org/drawingml/2006/table">
            <a:tbl>
              <a:tblPr firstRow="1" bandRow="1">
                <a:tableStyleId>{5C22544A-7EE6-4342-B048-85BDC9FD1C3A}</a:tableStyleId>
              </a:tblPr>
              <a:tblGrid>
                <a:gridCol w="827433"/>
                <a:gridCol w="2821488"/>
                <a:gridCol w="5930740"/>
              </a:tblGrid>
              <a:tr h="607645">
                <a:tc>
                  <a:txBody>
                    <a:bodyPr/>
                    <a:lstStyle/>
                    <a:p>
                      <a:endParaRPr lang="zh-CN" altLang="en-US" dirty="0"/>
                    </a:p>
                  </a:txBody>
                  <a:tcPr>
                    <a:solidFill>
                      <a:schemeClr val="accent1">
                        <a:lumMod val="20000"/>
                        <a:lumOff val="80000"/>
                      </a:schemeClr>
                    </a:solidFill>
                  </a:tcPr>
                </a:tc>
                <a:tc>
                  <a:txBody>
                    <a:bodyPr/>
                    <a:lstStyle/>
                    <a:p>
                      <a:pPr marL="0" algn="l" defTabSz="914400" rtl="0" eaLnBrk="1" latinLnBrk="0" hangingPunct="1">
                        <a:buClrTx/>
                        <a:buSzTx/>
                        <a:buFontTx/>
                      </a:pPr>
                      <a:r>
                        <a:rPr lang="en-US" altLang="zh-CN" sz="1800" b="0" kern="1200" dirty="0" smtClean="0">
                          <a:solidFill>
                            <a:schemeClr val="tx1"/>
                          </a:solidFill>
                          <a:latin typeface="+mn-lt"/>
                          <a:ea typeface="+mn-ea"/>
                          <a:cs typeface="+mn-cs"/>
                        </a:rPr>
                        <a:t>Slide management</a:t>
                      </a:r>
                      <a:endParaRPr lang="en-US" altLang="zh-CN" sz="1800" b="0" kern="1200" dirty="0" smtClean="0">
                        <a:solidFill>
                          <a:schemeClr val="tx1"/>
                        </a:solidFill>
                        <a:latin typeface="+mn-lt"/>
                        <a:ea typeface="+mn-ea"/>
                        <a:cs typeface="+mn-cs"/>
                      </a:endParaRPr>
                    </a:p>
                  </a:txBody>
                  <a:tcPr>
                    <a:solidFill>
                      <a:schemeClr val="accent1">
                        <a:lumMod val="20000"/>
                        <a:lumOff val="80000"/>
                      </a:schemeClr>
                    </a:solidFill>
                  </a:tcPr>
                </a:tc>
                <a:tc>
                  <a:txBody>
                    <a:bodyPr/>
                    <a:lstStyle/>
                    <a:p>
                      <a:pPr algn="l">
                        <a:buClrTx/>
                        <a:buSzTx/>
                        <a:buFontTx/>
                      </a:pPr>
                      <a:r>
                        <a:rPr lang="en-US" altLang="zh-CN" b="0" dirty="0" smtClean="0">
                          <a:solidFill>
                            <a:schemeClr val="tx1"/>
                          </a:solidFill>
                        </a:rPr>
                        <a:t>Add case,</a:t>
                      </a:r>
                      <a:r>
                        <a:rPr lang="en-US" altLang="zh-CN" b="0" baseline="0" dirty="0" smtClean="0">
                          <a:solidFill>
                            <a:schemeClr val="tx1"/>
                          </a:solidFill>
                        </a:rPr>
                        <a:t> edit case ,delete case, copy case</a:t>
                      </a:r>
                      <a:endParaRPr lang="en-US" altLang="zh-CN" b="0" baseline="0" dirty="0" smtClean="0">
                        <a:solidFill>
                          <a:schemeClr val="tx1"/>
                        </a:solidFill>
                      </a:endParaRPr>
                    </a:p>
                    <a:p>
                      <a:pPr algn="l">
                        <a:buClrTx/>
                        <a:buSzTx/>
                        <a:buFontTx/>
                      </a:pPr>
                      <a:r>
                        <a:rPr lang="en-US" altLang="zh-CN" b="0" baseline="0" dirty="0" smtClean="0">
                          <a:solidFill>
                            <a:schemeClr val="tx1"/>
                          </a:solidFill>
                        </a:rPr>
                        <a:t>Add slide, print slide label.</a:t>
                      </a:r>
                      <a:endParaRPr lang="en-US" altLang="zh-CN" b="0" dirty="0" smtClean="0">
                        <a:solidFill>
                          <a:schemeClr val="tx1"/>
                        </a:solidFill>
                      </a:endParaRPr>
                    </a:p>
                  </a:txBody>
                  <a:tcPr>
                    <a:solidFill>
                      <a:schemeClr val="accent1">
                        <a:lumMod val="20000"/>
                        <a:lumOff val="80000"/>
                      </a:schemeClr>
                    </a:solidFill>
                  </a:tcPr>
                </a:tc>
              </a:tr>
              <a:tr h="607645">
                <a:tc>
                  <a:txBody>
                    <a:bodyPr/>
                    <a:lstStyle/>
                    <a:p>
                      <a:endParaRPr lang="zh-CN" altLang="en-US"/>
                    </a:p>
                  </a:txBody>
                  <a:tcPr/>
                </a:tc>
                <a:tc>
                  <a:txBody>
                    <a:bodyPr/>
                    <a:lstStyle/>
                    <a:p>
                      <a:r>
                        <a:rPr lang="en-US" altLang="zh-CN" dirty="0" smtClean="0"/>
                        <a:t>Reagent management</a:t>
                      </a:r>
                      <a:endParaRPr lang="zh-CN" altLang="en-US" dirty="0"/>
                    </a:p>
                  </a:txBody>
                  <a:tcPr/>
                </a:tc>
                <a:tc>
                  <a:txBody>
                    <a:bodyPr/>
                    <a:lstStyle/>
                    <a:p>
                      <a:r>
                        <a:rPr lang="en-US" altLang="zh-CN" dirty="0" smtClean="0">
                          <a:solidFill>
                            <a:schemeClr val="tx1"/>
                          </a:solidFill>
                        </a:rPr>
                        <a:t>Add/edit/delete</a:t>
                      </a:r>
                      <a:r>
                        <a:rPr lang="en-US" altLang="zh-CN" baseline="0" dirty="0" smtClean="0">
                          <a:solidFill>
                            <a:schemeClr val="tx1"/>
                          </a:solidFill>
                        </a:rPr>
                        <a:t> reagent, view reagent, register reagent,  reagent report.</a:t>
                      </a:r>
                      <a:endParaRPr lang="zh-CN" altLang="en-US" dirty="0">
                        <a:solidFill>
                          <a:schemeClr val="tx1"/>
                        </a:solidFill>
                      </a:endParaRPr>
                    </a:p>
                  </a:txBody>
                  <a:tcPr/>
                </a:tc>
              </a:tr>
              <a:tr h="607645">
                <a:tc>
                  <a:txBody>
                    <a:bodyPr/>
                    <a:lstStyle/>
                    <a:p>
                      <a:endParaRPr lang="zh-CN" altLang="en-US"/>
                    </a:p>
                  </a:txBody>
                  <a:tcPr/>
                </a:tc>
                <a:tc>
                  <a:txBody>
                    <a:bodyPr/>
                    <a:lstStyle/>
                    <a:p>
                      <a:r>
                        <a:rPr lang="en-US" altLang="zh-CN" dirty="0" smtClean="0"/>
                        <a:t>Operating protocol</a:t>
                      </a:r>
                      <a:endParaRPr lang="zh-CN" altLang="en-US" dirty="0"/>
                    </a:p>
                  </a:txBody>
                  <a:tcPr/>
                </a:tc>
                <a:tc>
                  <a:txBody>
                    <a:bodyPr/>
                    <a:lstStyle/>
                    <a:p>
                      <a:r>
                        <a:rPr lang="en-US" altLang="zh-CN" dirty="0" smtClean="0"/>
                        <a:t>Add/Copy/edit/delete</a:t>
                      </a:r>
                      <a:r>
                        <a:rPr lang="en-US" altLang="zh-CN" baseline="0" dirty="0" smtClean="0"/>
                        <a:t> protocol, view protocol, protocol report.</a:t>
                      </a:r>
                      <a:endParaRPr lang="zh-CN" altLang="en-US" dirty="0"/>
                    </a:p>
                  </a:txBody>
                  <a:tcPr/>
                </a:tc>
              </a:tr>
              <a:tr h="537766">
                <a:tc>
                  <a:txBody>
                    <a:bodyPr/>
                    <a:lstStyle/>
                    <a:p>
                      <a:endParaRPr lang="zh-CN" altLang="en-US" dirty="0"/>
                    </a:p>
                  </a:txBody>
                  <a:tcPr/>
                </a:tc>
                <a:tc>
                  <a:txBody>
                    <a:bodyPr/>
                    <a:lstStyle/>
                    <a:p>
                      <a:r>
                        <a:rPr lang="en-US" altLang="zh-CN" dirty="0" smtClean="0"/>
                        <a:t>History of slide</a:t>
                      </a:r>
                      <a:endParaRPr lang="zh-CN" altLang="en-US" dirty="0"/>
                    </a:p>
                  </a:txBody>
                  <a:tcPr/>
                </a:tc>
                <a:tc>
                  <a:txBody>
                    <a:bodyPr/>
                    <a:lstStyle/>
                    <a:p>
                      <a:r>
                        <a:rPr lang="en-US" altLang="zh-CN" dirty="0" smtClean="0"/>
                        <a:t>View slide</a:t>
                      </a:r>
                      <a:r>
                        <a:rPr lang="en-US" altLang="zh-CN" baseline="0" dirty="0" smtClean="0"/>
                        <a:t> history.</a:t>
                      </a:r>
                      <a:endParaRPr lang="zh-CN" altLang="en-US" dirty="0"/>
                    </a:p>
                  </a:txBody>
                  <a:tcPr/>
                </a:tc>
              </a:tr>
              <a:tr h="664815">
                <a:tc>
                  <a:txBody>
                    <a:bodyPr/>
                    <a:lstStyle/>
                    <a:p>
                      <a:endParaRPr lang="zh-CN" altLang="en-US"/>
                    </a:p>
                  </a:txBody>
                  <a:tcPr/>
                </a:tc>
                <a:tc>
                  <a:txBody>
                    <a:bodyPr/>
                    <a:lstStyle/>
                    <a:p>
                      <a:r>
                        <a:rPr lang="en-US" altLang="zh-CN" dirty="0" smtClean="0"/>
                        <a:t>Running information</a:t>
                      </a:r>
                      <a:endParaRPr lang="zh-CN" altLang="en-US" dirty="0"/>
                    </a:p>
                  </a:txBody>
                  <a:tcPr/>
                </a:tc>
                <a:tc>
                  <a:txBody>
                    <a:bodyPr/>
                    <a:lstStyle/>
                    <a:p>
                      <a:r>
                        <a:rPr lang="en-US" altLang="zh-CN" dirty="0" smtClean="0"/>
                        <a:t>View real-time running information,</a:t>
                      </a:r>
                      <a:r>
                        <a:rPr lang="en-US" altLang="zh-CN" baseline="0" dirty="0" smtClean="0"/>
                        <a:t> display key step running log.</a:t>
                      </a:r>
                      <a:endParaRPr lang="zh-CN" altLang="en-US" dirty="0"/>
                    </a:p>
                  </a:txBody>
                  <a:tcPr/>
                </a:tc>
              </a:tr>
              <a:tr h="825000">
                <a:tc>
                  <a:txBody>
                    <a:bodyPr/>
                    <a:lstStyle/>
                    <a:p>
                      <a:endParaRPr lang="zh-CN" altLang="en-US" dirty="0"/>
                    </a:p>
                  </a:txBody>
                  <a:tcPr/>
                </a:tc>
                <a:tc>
                  <a:txBody>
                    <a:bodyPr/>
                    <a:lstStyle/>
                    <a:p>
                      <a:r>
                        <a:rPr lang="en-US" altLang="zh-CN" dirty="0" smtClean="0"/>
                        <a:t>System management</a:t>
                      </a:r>
                      <a:endParaRPr lang="zh-CN" altLang="en-US" dirty="0"/>
                    </a:p>
                  </a:txBody>
                  <a:tcPr/>
                </a:tc>
                <a:tc>
                  <a:txBody>
                    <a:bodyPr/>
                    <a:lstStyle/>
                    <a:p>
                      <a:r>
                        <a:rPr lang="en-US" altLang="zh-CN" dirty="0" smtClean="0"/>
                        <a:t>Set system parameters and perform maintenance</a:t>
                      </a:r>
                      <a:r>
                        <a:rPr lang="en-US" altLang="zh-CN" baseline="0" dirty="0" smtClean="0"/>
                        <a:t> operation.</a:t>
                      </a:r>
                      <a:endParaRPr lang="zh-CN" altLang="en-US" dirty="0"/>
                    </a:p>
                  </a:txBody>
                  <a:tcPr/>
                </a:tc>
              </a:tr>
            </a:tbl>
          </a:graphicData>
        </a:graphic>
      </p:graphicFrame>
      <p:pic>
        <p:nvPicPr>
          <p:cNvPr id="11" name="图片 10"/>
          <p:cNvPicPr>
            <a:picLocks noChangeAspect="1"/>
          </p:cNvPicPr>
          <p:nvPr/>
        </p:nvPicPr>
        <p:blipFill>
          <a:blip r:embed="rId9"/>
          <a:stretch>
            <a:fillRect/>
          </a:stretch>
        </p:blipFill>
        <p:spPr>
          <a:xfrm>
            <a:off x="1022100" y="2746545"/>
            <a:ext cx="638175" cy="514350"/>
          </a:xfrm>
          <a:prstGeom prst="rect">
            <a:avLst/>
          </a:prstGeom>
        </p:spPr>
      </p:pic>
      <p:pic>
        <p:nvPicPr>
          <p:cNvPr id="12" name="图片 11"/>
          <p:cNvPicPr>
            <a:picLocks noChangeAspect="1"/>
          </p:cNvPicPr>
          <p:nvPr/>
        </p:nvPicPr>
        <p:blipFill>
          <a:blip r:embed="rId10"/>
          <a:stretch>
            <a:fillRect/>
          </a:stretch>
        </p:blipFill>
        <p:spPr>
          <a:xfrm>
            <a:off x="1027205" y="3412028"/>
            <a:ext cx="646421" cy="504825"/>
          </a:xfrm>
          <a:prstGeom prst="rect">
            <a:avLst/>
          </a:prstGeom>
        </p:spPr>
      </p:pic>
      <p:pic>
        <p:nvPicPr>
          <p:cNvPr id="13" name="图片 12"/>
          <p:cNvPicPr>
            <a:picLocks noChangeAspect="1"/>
          </p:cNvPicPr>
          <p:nvPr/>
        </p:nvPicPr>
        <p:blipFill>
          <a:blip r:embed="rId11"/>
          <a:stretch>
            <a:fillRect/>
          </a:stretch>
        </p:blipFill>
        <p:spPr>
          <a:xfrm>
            <a:off x="981209" y="4062847"/>
            <a:ext cx="628650" cy="485775"/>
          </a:xfrm>
          <a:prstGeom prst="rect">
            <a:avLst/>
          </a:prstGeom>
        </p:spPr>
      </p:pic>
      <p:pic>
        <p:nvPicPr>
          <p:cNvPr id="14" name="图片 13"/>
          <p:cNvPicPr>
            <a:picLocks noChangeAspect="1"/>
          </p:cNvPicPr>
          <p:nvPr/>
        </p:nvPicPr>
        <p:blipFill>
          <a:blip r:embed="rId12"/>
          <a:stretch>
            <a:fillRect/>
          </a:stretch>
        </p:blipFill>
        <p:spPr>
          <a:xfrm>
            <a:off x="990734" y="4648999"/>
            <a:ext cx="619125" cy="466725"/>
          </a:xfrm>
          <a:prstGeom prst="rect">
            <a:avLst/>
          </a:prstGeom>
        </p:spPr>
      </p:pic>
      <p:pic>
        <p:nvPicPr>
          <p:cNvPr id="15" name="图片 14"/>
          <p:cNvPicPr>
            <a:picLocks noChangeAspect="1"/>
          </p:cNvPicPr>
          <p:nvPr/>
        </p:nvPicPr>
        <p:blipFill>
          <a:blip r:embed="rId13"/>
          <a:stretch>
            <a:fillRect/>
          </a:stretch>
        </p:blipFill>
        <p:spPr>
          <a:xfrm>
            <a:off x="1044976" y="5316477"/>
            <a:ext cx="628650" cy="495300"/>
          </a:xfrm>
          <a:prstGeom prst="rect">
            <a:avLst/>
          </a:prstGeom>
        </p:spPr>
      </p:pic>
      <p:pic>
        <p:nvPicPr>
          <p:cNvPr id="16" name="图片 15"/>
          <p:cNvPicPr>
            <a:picLocks noChangeAspect="1"/>
          </p:cNvPicPr>
          <p:nvPr/>
        </p:nvPicPr>
        <p:blipFill>
          <a:blip r:embed="rId14"/>
          <a:stretch>
            <a:fillRect/>
          </a:stretch>
        </p:blipFill>
        <p:spPr>
          <a:xfrm>
            <a:off x="1044976" y="6094587"/>
            <a:ext cx="619125" cy="49530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277301" y="433574"/>
            <a:ext cx="6856630" cy="566968"/>
            <a:chOff x="116" y="813"/>
            <a:chExt cx="2579"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112644" name="PA_原创设计师QQ598969553             _3"/>
            <p:cNvSpPr/>
            <p:nvPr>
              <p:custDataLst>
                <p:tags r:id="rId3"/>
              </p:custDataLst>
            </p:nvPr>
          </p:nvSpPr>
          <p:spPr>
            <a:xfrm>
              <a:off x="406" y="875"/>
              <a:ext cx="2289" cy="276"/>
            </a:xfrm>
            <a:prstGeom prst="rect">
              <a:avLst/>
            </a:prstGeom>
            <a:noFill/>
            <a:ln w="9525">
              <a:noFill/>
            </a:ln>
          </p:spPr>
          <p:txBody>
            <a:bodyPr wrap="square" lIns="0" tIns="0" rIns="0" bIns="0" anchor="t" anchorCtr="0">
              <a:spAutoFit/>
            </a:bodyPr>
            <a:lstStyle/>
            <a:p>
              <a:pPr algn="l" eaLnBrk="1" hangingPunct="1">
                <a:lnSpc>
                  <a:spcPct val="100000"/>
                </a:lnSpc>
                <a:spcBef>
                  <a:spcPct val="0"/>
                </a:spcBef>
                <a:buFont typeface="Arial" panose="020B0604020202020204" pitchFamily="34" charset="0"/>
                <a:buNone/>
              </a:pP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3. Client software_user login</a:t>
              </a:r>
              <a:endPar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9" name="文本框 8"/>
          <p:cNvSpPr txBox="1"/>
          <p:nvPr/>
        </p:nvSpPr>
        <p:spPr>
          <a:xfrm>
            <a:off x="1048385" y="1295400"/>
            <a:ext cx="7068185" cy="368300"/>
          </a:xfrm>
          <a:prstGeom prst="rect">
            <a:avLst/>
          </a:prstGeom>
          <a:noFill/>
        </p:spPr>
        <p:txBody>
          <a:bodyPr wrap="square" rtlCol="0">
            <a:spAutoFit/>
          </a:bodyPr>
          <a:p>
            <a:r>
              <a:rPr lang="en-US" altLang="zh-CN"/>
              <a:t>Click “Login” on the right top corner to open the user login window.</a:t>
            </a:r>
            <a:endParaRPr lang="zh-CN" altLang="en-US"/>
          </a:p>
        </p:txBody>
      </p:sp>
      <p:sp>
        <p:nvSpPr>
          <p:cNvPr id="12" name="文本框 11"/>
          <p:cNvSpPr txBox="1"/>
          <p:nvPr/>
        </p:nvSpPr>
        <p:spPr>
          <a:xfrm>
            <a:off x="1066800" y="3962400"/>
            <a:ext cx="9558655" cy="645160"/>
          </a:xfrm>
          <a:prstGeom prst="rect">
            <a:avLst/>
          </a:prstGeom>
          <a:noFill/>
        </p:spPr>
        <p:txBody>
          <a:bodyPr wrap="square" rtlCol="0">
            <a:spAutoFit/>
          </a:bodyPr>
          <a:p>
            <a:r>
              <a:rPr lang="en-US" altLang="zh-CN"/>
              <a:t>Select the “Service” from the user list, input the password</a:t>
            </a:r>
            <a:r>
              <a:rPr lang="zh-CN" altLang="en-US"/>
              <a:t>（</a:t>
            </a:r>
            <a:r>
              <a:rPr lang="en-US" altLang="zh-CN"/>
              <a:t>default password</a:t>
            </a:r>
            <a:r>
              <a:rPr lang="zh-CN" altLang="en-US"/>
              <a:t>：</a:t>
            </a:r>
            <a:r>
              <a:rPr lang="en-US" altLang="zh-CN"/>
              <a:t>123</a:t>
            </a:r>
            <a:r>
              <a:rPr lang="zh-CN" altLang="en-US"/>
              <a:t>）</a:t>
            </a:r>
            <a:r>
              <a:rPr lang="en-US" altLang="zh-CN"/>
              <a:t>, then click “Login” button</a:t>
            </a:r>
            <a:endParaRPr lang="en-US" altLang="zh-CN"/>
          </a:p>
        </p:txBody>
      </p:sp>
      <p:pic>
        <p:nvPicPr>
          <p:cNvPr id="5" name="图片 4"/>
          <p:cNvPicPr>
            <a:picLocks noChangeAspect="1"/>
          </p:cNvPicPr>
          <p:nvPr/>
        </p:nvPicPr>
        <p:blipFill>
          <a:blip r:embed="rId7"/>
          <a:stretch>
            <a:fillRect/>
          </a:stretch>
        </p:blipFill>
        <p:spPr>
          <a:xfrm>
            <a:off x="2819400" y="2209800"/>
            <a:ext cx="4044950" cy="1536700"/>
          </a:xfrm>
          <a:prstGeom prst="rect">
            <a:avLst/>
          </a:prstGeom>
        </p:spPr>
      </p:pic>
      <p:pic>
        <p:nvPicPr>
          <p:cNvPr id="7" name="图片 6"/>
          <p:cNvPicPr>
            <a:picLocks noChangeAspect="1"/>
          </p:cNvPicPr>
          <p:nvPr/>
        </p:nvPicPr>
        <p:blipFill>
          <a:blip r:embed="rId8"/>
          <a:stretch>
            <a:fillRect/>
          </a:stretch>
        </p:blipFill>
        <p:spPr>
          <a:xfrm>
            <a:off x="3124200" y="4753610"/>
            <a:ext cx="3027680" cy="1323975"/>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10201197" cy="566968"/>
            <a:chOff x="116" y="813"/>
            <a:chExt cx="3837"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112644" name="PA_原创设计师QQ598969553             _3"/>
            <p:cNvSpPr/>
            <p:nvPr>
              <p:custDataLst>
                <p:tags r:id="rId3"/>
              </p:custDataLst>
            </p:nvPr>
          </p:nvSpPr>
          <p:spPr>
            <a:xfrm>
              <a:off x="406" y="875"/>
              <a:ext cx="3547" cy="276"/>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Arial" panose="020B0604020202020204" pitchFamily="34"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16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5" name="文本框 4"/>
          <p:cNvSpPr txBox="1"/>
          <p:nvPr/>
        </p:nvSpPr>
        <p:spPr>
          <a:xfrm>
            <a:off x="474980" y="1295400"/>
            <a:ext cx="10903585" cy="922020"/>
          </a:xfrm>
          <a:prstGeom prst="rect">
            <a:avLst/>
          </a:prstGeom>
          <a:noFill/>
        </p:spPr>
        <p:txBody>
          <a:bodyPr wrap="square" rtlCol="0">
            <a:spAutoFit/>
          </a:bodyPr>
          <a:lstStyle/>
          <a:p>
            <a:r>
              <a:rPr lang="en-US" altLang="zh-CN" dirty="0" smtClean="0"/>
              <a:t>Click  “</a:t>
            </a:r>
            <a:r>
              <a:rPr lang="en-US" altLang="zh-CN" dirty="0" smtClean="0"/>
              <a:t>System Management”— “Maintenance”  to enter the maintenance operation page.</a:t>
            </a:r>
            <a:endParaRPr lang="en-US" altLang="zh-CN" dirty="0" smtClean="0"/>
          </a:p>
          <a:p>
            <a:endParaRPr lang="en-US" altLang="zh-CN" dirty="0" smtClean="0"/>
          </a:p>
          <a:p>
            <a:endParaRPr lang="en-US" altLang="zh-CN" dirty="0"/>
          </a:p>
        </p:txBody>
      </p:sp>
      <p:sp>
        <p:nvSpPr>
          <p:cNvPr id="7" name="文本框 6"/>
          <p:cNvSpPr txBox="1"/>
          <p:nvPr/>
        </p:nvSpPr>
        <p:spPr>
          <a:xfrm>
            <a:off x="934720" y="958215"/>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4.1 Enter the maintenance operation page</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pic>
        <p:nvPicPr>
          <p:cNvPr id="4" name="图片 3"/>
          <p:cNvPicPr>
            <a:picLocks noChangeAspect="1"/>
          </p:cNvPicPr>
          <p:nvPr/>
        </p:nvPicPr>
        <p:blipFill>
          <a:blip r:embed="rId7"/>
          <a:stretch>
            <a:fillRect/>
          </a:stretch>
        </p:blipFill>
        <p:spPr>
          <a:xfrm>
            <a:off x="1445260" y="1676400"/>
            <a:ext cx="8682990" cy="5097145"/>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566968"/>
            <a:chOff x="116" y="813"/>
            <a:chExt cx="3320"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112644" name="PA_原创设计师QQ598969553             _3"/>
            <p:cNvSpPr/>
            <p:nvPr>
              <p:custDataLst>
                <p:tags r:id="rId3"/>
              </p:custDataLst>
            </p:nvPr>
          </p:nvSpPr>
          <p:spPr>
            <a:xfrm>
              <a:off x="406" y="875"/>
              <a:ext cx="3030" cy="276"/>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Arial" panose="020B0604020202020204" pitchFamily="34"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5" name="文本框 4"/>
          <p:cNvSpPr txBox="1"/>
          <p:nvPr/>
        </p:nvSpPr>
        <p:spPr>
          <a:xfrm>
            <a:off x="474980" y="1143000"/>
            <a:ext cx="11025505" cy="1753235"/>
          </a:xfrm>
          <a:prstGeom prst="rect">
            <a:avLst/>
          </a:prstGeom>
          <a:noFill/>
        </p:spPr>
        <p:txBody>
          <a:bodyPr wrap="square" rtlCol="0">
            <a:spAutoFit/>
          </a:bodyPr>
          <a:lstStyle/>
          <a:p>
            <a:r>
              <a:rPr lang="en-US" altLang="zh-CN" dirty="0" smtClean="0"/>
              <a:t>4.2.1 Click  “DeviceConfig</a:t>
            </a:r>
            <a:r>
              <a:rPr lang="en-US" altLang="zh-CN" dirty="0" smtClean="0"/>
              <a:t>”— “Config”  to open “Device Configuration” dialog.</a:t>
            </a:r>
            <a:endParaRPr lang="en-US" altLang="zh-CN" dirty="0" smtClean="0"/>
          </a:p>
          <a:p>
            <a:r>
              <a:rPr lang="en-US" altLang="zh-CN" dirty="0" smtClean="0"/>
              <a:t>4.2.2 Check if the device initialization parameters of “Heater”, “Washing” and “Mixing Tank” are “False”. if “True”</a:t>
            </a:r>
            <a:r>
              <a:rPr lang="zh-CN" altLang="en-US" dirty="0" smtClean="0"/>
              <a:t>，</a:t>
            </a:r>
            <a:r>
              <a:rPr lang="en-US" altLang="zh-CN" dirty="0" smtClean="0"/>
              <a:t>please set them as “False” . And set “Debug Option” as “True”. </a:t>
            </a:r>
            <a:endParaRPr lang="en-US" altLang="zh-CN" dirty="0" smtClean="0"/>
          </a:p>
          <a:p>
            <a:r>
              <a:rPr lang="en-US" altLang="zh-CN" dirty="0" smtClean="0"/>
              <a:t>4.2.3 Click “OK” to save. </a:t>
            </a:r>
            <a:endParaRPr lang="en-US" altLang="zh-CN" dirty="0" smtClean="0"/>
          </a:p>
          <a:p>
            <a:endParaRPr lang="en-US" altLang="zh-CN" dirty="0" smtClean="0"/>
          </a:p>
          <a:p>
            <a:endParaRPr lang="en-US" altLang="zh-CN" dirty="0"/>
          </a:p>
        </p:txBody>
      </p:sp>
      <p:sp>
        <p:nvSpPr>
          <p:cNvPr id="8" name="文本框 7"/>
          <p:cNvSpPr txBox="1"/>
          <p:nvPr/>
        </p:nvSpPr>
        <p:spPr>
          <a:xfrm>
            <a:off x="915035" y="858520"/>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4.2 Set the device initialization parameter</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pic>
        <p:nvPicPr>
          <p:cNvPr id="7" name="图片 6"/>
          <p:cNvPicPr>
            <a:picLocks noChangeAspect="1"/>
          </p:cNvPicPr>
          <p:nvPr/>
        </p:nvPicPr>
        <p:blipFill>
          <a:blip r:embed="rId7"/>
          <a:stretch>
            <a:fillRect/>
          </a:stretch>
        </p:blipFill>
        <p:spPr>
          <a:xfrm>
            <a:off x="1677035" y="2362200"/>
            <a:ext cx="7175500" cy="4485640"/>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566968"/>
            <a:chOff x="116" y="813"/>
            <a:chExt cx="3320"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112644" name="PA_原创设计师QQ598969553             _3"/>
            <p:cNvSpPr/>
            <p:nvPr>
              <p:custDataLst>
                <p:tags r:id="rId3"/>
              </p:custDataLst>
            </p:nvPr>
          </p:nvSpPr>
          <p:spPr>
            <a:xfrm>
              <a:off x="406" y="875"/>
              <a:ext cx="3030" cy="276"/>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Arial" panose="020B0604020202020204" pitchFamily="34"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5" name="文本框 4"/>
          <p:cNvSpPr txBox="1"/>
          <p:nvPr/>
        </p:nvSpPr>
        <p:spPr>
          <a:xfrm>
            <a:off x="474980" y="1219200"/>
            <a:ext cx="11025505" cy="645160"/>
          </a:xfrm>
          <a:prstGeom prst="rect">
            <a:avLst/>
          </a:prstGeom>
          <a:noFill/>
        </p:spPr>
        <p:txBody>
          <a:bodyPr wrap="square" rtlCol="0">
            <a:spAutoFit/>
          </a:bodyPr>
          <a:lstStyle/>
          <a:p>
            <a:endParaRPr lang="en-US" altLang="zh-CN" dirty="0" smtClean="0"/>
          </a:p>
          <a:p>
            <a:endParaRPr lang="en-US" altLang="zh-CN" dirty="0"/>
          </a:p>
        </p:txBody>
      </p:sp>
      <p:sp>
        <p:nvSpPr>
          <p:cNvPr id="8" name="文本框 7"/>
          <p:cNvSpPr txBox="1"/>
          <p:nvPr/>
        </p:nvSpPr>
        <p:spPr>
          <a:xfrm>
            <a:off x="915035" y="914400"/>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4.3 Power on the processing module.</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9" name="文本框 8"/>
          <p:cNvSpPr txBox="1"/>
          <p:nvPr/>
        </p:nvSpPr>
        <p:spPr>
          <a:xfrm>
            <a:off x="762635" y="1295400"/>
            <a:ext cx="10210165" cy="368300"/>
          </a:xfrm>
          <a:prstGeom prst="rect">
            <a:avLst/>
          </a:prstGeom>
          <a:noFill/>
        </p:spPr>
        <p:txBody>
          <a:bodyPr wrap="square" rtlCol="0">
            <a:spAutoFit/>
          </a:bodyPr>
          <a:p>
            <a:r>
              <a:rPr lang="en-US" altLang="zh-CN"/>
              <a:t>Power on the processing module. Waiting until the software display connection successfully.</a:t>
            </a:r>
            <a:endParaRPr lang="en-US" altLang="zh-CN"/>
          </a:p>
        </p:txBody>
      </p:sp>
      <p:sp>
        <p:nvSpPr>
          <p:cNvPr id="10" name="右箭头 9"/>
          <p:cNvSpPr/>
          <p:nvPr/>
        </p:nvSpPr>
        <p:spPr>
          <a:xfrm>
            <a:off x="3657600" y="2470150"/>
            <a:ext cx="282067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6" name="图片 5"/>
          <p:cNvPicPr>
            <a:picLocks noChangeAspect="1"/>
          </p:cNvPicPr>
          <p:nvPr/>
        </p:nvPicPr>
        <p:blipFill>
          <a:blip r:embed="rId7"/>
          <a:stretch>
            <a:fillRect/>
          </a:stretch>
        </p:blipFill>
        <p:spPr>
          <a:xfrm>
            <a:off x="2286000" y="1981200"/>
            <a:ext cx="1268730" cy="1340485"/>
          </a:xfrm>
          <a:prstGeom prst="rect">
            <a:avLst/>
          </a:prstGeom>
        </p:spPr>
      </p:pic>
      <p:pic>
        <p:nvPicPr>
          <p:cNvPr id="7" name="图片 6"/>
          <p:cNvPicPr>
            <a:picLocks noChangeAspect="1"/>
          </p:cNvPicPr>
          <p:nvPr/>
        </p:nvPicPr>
        <p:blipFill>
          <a:blip r:embed="rId8"/>
          <a:stretch>
            <a:fillRect/>
          </a:stretch>
        </p:blipFill>
        <p:spPr>
          <a:xfrm>
            <a:off x="6581140" y="1981200"/>
            <a:ext cx="1186815" cy="1165225"/>
          </a:xfrm>
          <a:prstGeom prst="rect">
            <a:avLst/>
          </a:prstGeom>
        </p:spPr>
      </p:pic>
      <p:sp>
        <p:nvSpPr>
          <p:cNvPr id="100" name="文本框 99"/>
          <p:cNvSpPr txBox="1"/>
          <p:nvPr/>
        </p:nvSpPr>
        <p:spPr>
          <a:xfrm>
            <a:off x="762000" y="4343400"/>
            <a:ext cx="9823450" cy="1768475"/>
          </a:xfrm>
          <a:prstGeom prst="rect">
            <a:avLst/>
          </a:prstGeom>
          <a:noFill/>
          <a:ln w="9525">
            <a:noFill/>
          </a:ln>
        </p:spPr>
        <p:txBody>
          <a:bodyPr wrap="square">
            <a:noAutofit/>
          </a:bodyPr>
          <a:p>
            <a:pPr marL="0" indent="95250"/>
            <a:r>
              <a:rPr lang="en-US" sz="1800" b="0">
                <a:latin typeface="Times New Roman" panose="02020603050405020304" pitchFamily="18" charset="0"/>
                <a:ea typeface="宋体" panose="02010600030101010101" pitchFamily="2" charset="-122"/>
                <a:cs typeface="宋体" panose="02010600030101010101" pitchFamily="2" charset="-122"/>
              </a:rPr>
              <a:t>Below in this document only show the No.1 robotic arm position calibration, please do not forget to do the No.2 robotic arm position calibration.</a:t>
            </a:r>
            <a:endParaRPr lang="en-US" sz="1800" b="0">
              <a:latin typeface="Times New Roman" panose="02020603050405020304" pitchFamily="18" charset="0"/>
              <a:ea typeface="宋体" panose="02010600030101010101" pitchFamily="2" charset="-122"/>
              <a:cs typeface="宋体" panose="02010600030101010101" pitchFamily="2" charset="-122"/>
            </a:endParaRPr>
          </a:p>
          <a:p>
            <a:pPr marL="0" indent="95250"/>
            <a:endParaRPr lang="en-US" altLang="en-US" sz="1800" b="0">
              <a:latin typeface="Times New Roman" panose="02020603050405020304" pitchFamily="18" charset="0"/>
              <a:ea typeface="宋体" panose="02010600030101010101" pitchFamily="2" charset="-122"/>
              <a:cs typeface="宋体" panose="02010600030101010101" pitchFamily="2" charset="-122"/>
            </a:endParaRPr>
          </a:p>
          <a:p>
            <a:pPr marL="0" indent="95250"/>
            <a:endParaRPr lang="en-US" altLang="en-US" sz="1800" b="0">
              <a:latin typeface="Times New Roman" panose="02020603050405020304" pitchFamily="18" charset="0"/>
              <a:ea typeface="宋体" panose="02010600030101010101" pitchFamily="2" charset="-122"/>
              <a:cs typeface="宋体" panose="02010600030101010101" pitchFamily="2" charset="-122"/>
            </a:endParaRPr>
          </a:p>
        </p:txBody>
      </p:sp>
      <p:sp>
        <p:nvSpPr>
          <p:cNvPr id="4" name="文本框 3"/>
          <p:cNvSpPr txBox="1"/>
          <p:nvPr>
            <p:custDataLst>
              <p:tags r:id="rId9"/>
            </p:custDataLst>
          </p:nvPr>
        </p:nvSpPr>
        <p:spPr>
          <a:xfrm>
            <a:off x="857250" y="5333365"/>
            <a:ext cx="9657080" cy="645160"/>
          </a:xfrm>
          <a:prstGeom prst="rect">
            <a:avLst/>
          </a:prstGeom>
          <a:noFill/>
        </p:spPr>
        <p:txBody>
          <a:bodyPr wrap="square" rtlCol="0" anchor="t">
            <a:spAutoFit/>
          </a:bodyPr>
          <a:p>
            <a:pPr algn="l"/>
            <a:r>
              <a:rPr lang="en-US" altLang="zh-CN" dirty="0" smtClean="0">
                <a:solidFill>
                  <a:srgbClr val="FF0000"/>
                </a:solidFill>
                <a:sym typeface="+mn-ea"/>
              </a:rPr>
              <a:t>Note: Any parameter change during the calibration,please remember to click “Save and Write” to active the settings.</a:t>
            </a:r>
            <a:endParaRPr lang="en-US" altLang="zh-CN" dirty="0" smtClean="0">
              <a:solidFill>
                <a:srgbClr val="FF0000"/>
              </a:solidFill>
              <a:sym typeface="+mn-ea"/>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566968"/>
            <a:chOff x="116" y="813"/>
            <a:chExt cx="3320"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112644" name="PA_原创设计师QQ598969553             _3"/>
            <p:cNvSpPr/>
            <p:nvPr>
              <p:custDataLst>
                <p:tags r:id="rId3"/>
              </p:custDataLst>
            </p:nvPr>
          </p:nvSpPr>
          <p:spPr>
            <a:xfrm>
              <a:off x="406" y="875"/>
              <a:ext cx="3030" cy="276"/>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Arial" panose="020B0604020202020204" pitchFamily="34"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a:t>
              </a: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8" name="文本框 7"/>
          <p:cNvSpPr txBox="1"/>
          <p:nvPr/>
        </p:nvSpPr>
        <p:spPr>
          <a:xfrm>
            <a:off x="1067435" y="1066800"/>
            <a:ext cx="877951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4.4 check the processing module status and save the coordinate information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9" name="文本框 8"/>
          <p:cNvSpPr txBox="1"/>
          <p:nvPr/>
        </p:nvSpPr>
        <p:spPr>
          <a:xfrm>
            <a:off x="686435" y="1600200"/>
            <a:ext cx="10138410" cy="1476375"/>
          </a:xfrm>
          <a:prstGeom prst="rect">
            <a:avLst/>
          </a:prstGeom>
          <a:noFill/>
        </p:spPr>
        <p:txBody>
          <a:bodyPr wrap="square" rtlCol="0">
            <a:spAutoFit/>
          </a:bodyPr>
          <a:p>
            <a:r>
              <a:rPr lang="en-US" altLang="zh-CN"/>
              <a:t>4.4.1 check if all of the CMs is unlocking after power-on initialization.</a:t>
            </a:r>
            <a:endParaRPr lang="en-US" altLang="zh-CN"/>
          </a:p>
          <a:p>
            <a:r>
              <a:rPr lang="en-US" altLang="zh-CN"/>
              <a:t>4.4.2 suggest screenshot the 1#Arm &amp; 2#Arm pages and CM page and save them into a maintenance file folder. Before delivery the device, our factory debug engineer already has done the position calibration, The field engineer just need to do the fine adjustment or just check the positions are right.</a:t>
            </a:r>
            <a:endParaRPr lang="en-US" altLang="zh-CN"/>
          </a:p>
        </p:txBody>
      </p:sp>
      <p:pic>
        <p:nvPicPr>
          <p:cNvPr id="4" name="图片 3"/>
          <p:cNvPicPr>
            <a:picLocks noChangeAspect="1"/>
          </p:cNvPicPr>
          <p:nvPr/>
        </p:nvPicPr>
        <p:blipFill>
          <a:blip r:embed="rId7"/>
          <a:stretch>
            <a:fillRect/>
          </a:stretch>
        </p:blipFill>
        <p:spPr>
          <a:xfrm>
            <a:off x="610235" y="3076575"/>
            <a:ext cx="5150485" cy="3709035"/>
          </a:xfrm>
          <a:prstGeom prst="rect">
            <a:avLst/>
          </a:prstGeom>
        </p:spPr>
      </p:pic>
      <p:pic>
        <p:nvPicPr>
          <p:cNvPr id="5" name="图片 4"/>
          <p:cNvPicPr>
            <a:picLocks noChangeAspect="1"/>
          </p:cNvPicPr>
          <p:nvPr/>
        </p:nvPicPr>
        <p:blipFill>
          <a:blip r:embed="rId8"/>
          <a:stretch>
            <a:fillRect/>
          </a:stretch>
        </p:blipFill>
        <p:spPr>
          <a:xfrm>
            <a:off x="6019800" y="3076575"/>
            <a:ext cx="5167630" cy="3728720"/>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Arial" panose="020B0604020202020204" pitchFamily="34"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Arial" panose="020B0604020202020204" pitchFamily="34"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5" name="TextBox 4"/>
          <p:cNvSpPr txBox="1"/>
          <p:nvPr/>
        </p:nvSpPr>
        <p:spPr>
          <a:xfrm>
            <a:off x="989616" y="1143060"/>
            <a:ext cx="8856980" cy="368300"/>
          </a:xfrm>
          <a:prstGeom prst="rect">
            <a:avLst/>
          </a:prstGeom>
          <a:noFill/>
        </p:spPr>
        <p:txBody>
          <a:bodyPr wrap="none" rtlCol="0">
            <a:spAutoFit/>
          </a:bodyPr>
          <a:lstStyle/>
          <a:p>
            <a:r>
              <a:rPr lang="en-US" altLang="zh-CN" dirty="0" smtClean="0"/>
              <a:t>4.5.1 click “Coordinate”—”Arm” to access the 1# robotic arm position calibration page.</a:t>
            </a:r>
            <a:endParaRPr lang="zh-CN" altLang="en-US" dirty="0"/>
          </a:p>
        </p:txBody>
      </p:sp>
      <p:sp>
        <p:nvSpPr>
          <p:cNvPr id="8" name="文本框 7"/>
          <p:cNvSpPr txBox="1"/>
          <p:nvPr/>
        </p:nvSpPr>
        <p:spPr>
          <a:xfrm>
            <a:off x="1143635" y="805815"/>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4.5 </a:t>
            </a:r>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washing area and mixing station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pic>
        <p:nvPicPr>
          <p:cNvPr id="4" name="图片 3"/>
          <p:cNvPicPr>
            <a:picLocks noChangeAspect="1"/>
          </p:cNvPicPr>
          <p:nvPr/>
        </p:nvPicPr>
        <p:blipFill>
          <a:blip r:embed="rId7"/>
          <a:stretch>
            <a:fillRect/>
          </a:stretch>
        </p:blipFill>
        <p:spPr>
          <a:xfrm>
            <a:off x="915035" y="1524000"/>
            <a:ext cx="8807450" cy="5120640"/>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Arial" panose="020B0604020202020204" pitchFamily="34"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Arial" panose="020B0604020202020204" pitchFamily="34"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8" name="文本框 7"/>
          <p:cNvSpPr txBox="1"/>
          <p:nvPr/>
        </p:nvSpPr>
        <p:spPr>
          <a:xfrm>
            <a:off x="1143635" y="805815"/>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4.5 washing area and mixing station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5" name="文本框 4"/>
          <p:cNvSpPr txBox="1"/>
          <p:nvPr/>
        </p:nvSpPr>
        <p:spPr>
          <a:xfrm>
            <a:off x="838200" y="6044565"/>
            <a:ext cx="6947535" cy="368300"/>
          </a:xfrm>
          <a:prstGeom prst="rect">
            <a:avLst/>
          </a:prstGeom>
          <a:noFill/>
        </p:spPr>
        <p:txBody>
          <a:bodyPr wrap="square" rtlCol="0">
            <a:spAutoFit/>
          </a:bodyPr>
          <a:p>
            <a:r>
              <a:rPr lang="en-US" altLang="zh-CN"/>
              <a:t>left 1,2,3,4 are washing area; right 1,2,3,4,5,6 are mixing station</a:t>
            </a:r>
            <a:endParaRPr lang="en-US" altLang="zh-CN"/>
          </a:p>
        </p:txBody>
      </p:sp>
      <p:pic>
        <p:nvPicPr>
          <p:cNvPr id="6" name="图片 5"/>
          <p:cNvPicPr>
            <a:picLocks noChangeAspect="1"/>
          </p:cNvPicPr>
          <p:nvPr/>
        </p:nvPicPr>
        <p:blipFill>
          <a:blip r:embed="rId7"/>
          <a:stretch>
            <a:fillRect/>
          </a:stretch>
        </p:blipFill>
        <p:spPr>
          <a:xfrm>
            <a:off x="515620" y="2717165"/>
            <a:ext cx="7784465" cy="3327400"/>
          </a:xfrm>
          <a:prstGeom prst="rect">
            <a:avLst/>
          </a:prstGeom>
        </p:spPr>
      </p:pic>
      <p:sp>
        <p:nvSpPr>
          <p:cNvPr id="7" name="文本框 6"/>
          <p:cNvSpPr txBox="1"/>
          <p:nvPr/>
        </p:nvSpPr>
        <p:spPr>
          <a:xfrm>
            <a:off x="857250" y="1240790"/>
            <a:ext cx="9750425" cy="1476375"/>
          </a:xfrm>
          <a:prstGeom prst="rect">
            <a:avLst/>
          </a:prstGeom>
          <a:noFill/>
        </p:spPr>
        <p:txBody>
          <a:bodyPr wrap="square" rtlCol="0">
            <a:spAutoFit/>
          </a:bodyPr>
          <a:p>
            <a:pPr indent="457200" algn="l"/>
            <a:r>
              <a:rPr lang="en-US" altLang="zh-CN"/>
              <a:t>There are 11 positions that need to be calibrated, “anchor position”, 4 washing tanks, 6 vials of the mixing station.  The anchor position is a “safe position”,please move the probe to this safe position before executing the next step. </a:t>
            </a:r>
            <a:endParaRPr lang="en-US" altLang="zh-CN"/>
          </a:p>
          <a:p>
            <a:pPr indent="457200" algn="l"/>
            <a:r>
              <a:rPr lang="en-US" altLang="zh-CN">
                <a:solidFill>
                  <a:srgbClr val="FF0000"/>
                </a:solidFill>
              </a:rPr>
              <a:t>Please note, for the washing area and mixing station datum calibration, firstly Must finish the anchor position calibration.</a:t>
            </a:r>
            <a:endParaRPr lang="en-US" altLang="zh-CN">
              <a:solidFill>
                <a:srgbClr val="FF0000"/>
              </a:solidFill>
            </a:endParaRPr>
          </a:p>
        </p:txBody>
      </p:sp>
      <p:pic>
        <p:nvPicPr>
          <p:cNvPr id="9" name="图片 8"/>
          <p:cNvPicPr>
            <a:picLocks noChangeAspect="1"/>
          </p:cNvPicPr>
          <p:nvPr/>
        </p:nvPicPr>
        <p:blipFill>
          <a:blip r:embed="rId8"/>
          <a:stretch>
            <a:fillRect/>
          </a:stretch>
        </p:blipFill>
        <p:spPr>
          <a:xfrm>
            <a:off x="8458200" y="2895600"/>
            <a:ext cx="2338705" cy="3242945"/>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Arial" panose="020B0604020202020204" pitchFamily="34"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Arial" panose="020B0604020202020204" pitchFamily="34"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5" name="TextBox 4"/>
          <p:cNvSpPr txBox="1"/>
          <p:nvPr/>
        </p:nvSpPr>
        <p:spPr>
          <a:xfrm>
            <a:off x="989330" y="1143000"/>
            <a:ext cx="10642600" cy="2306955"/>
          </a:xfrm>
          <a:prstGeom prst="rect">
            <a:avLst/>
          </a:prstGeom>
          <a:noFill/>
        </p:spPr>
        <p:txBody>
          <a:bodyPr wrap="square" rtlCol="0">
            <a:spAutoFit/>
          </a:bodyPr>
          <a:lstStyle/>
          <a:p>
            <a:pPr algn="l"/>
            <a:r>
              <a:rPr lang="en-US" altLang="zh-CN" dirty="0" smtClean="0"/>
              <a:t>4.5.2  </a:t>
            </a:r>
            <a:r>
              <a:rPr lang="en-US" altLang="zh-CN" dirty="0" smtClean="0">
                <a:sym typeface="+mn-ea"/>
              </a:rPr>
              <a:t>calibrate the </a:t>
            </a:r>
            <a:r>
              <a:rPr lang="zh-CN" altLang="en-US" dirty="0" smtClean="0">
                <a:sym typeface="+mn-ea"/>
              </a:rPr>
              <a:t>“</a:t>
            </a:r>
            <a:r>
              <a:rPr lang="en-US" altLang="zh-CN" dirty="0" smtClean="0">
                <a:sym typeface="+mn-ea"/>
              </a:rPr>
              <a:t>Anchor</a:t>
            </a:r>
            <a:r>
              <a:rPr lang="zh-CN" altLang="en-US" dirty="0" smtClean="0">
                <a:sym typeface="+mn-ea"/>
              </a:rPr>
              <a:t>”</a:t>
            </a:r>
            <a:r>
              <a:rPr lang="en-US" altLang="zh-CN" dirty="0" smtClean="0">
                <a:sym typeface="+mn-ea"/>
              </a:rPr>
              <a:t>position of washing area (Slot Position).</a:t>
            </a:r>
            <a:endParaRPr lang="en-US" altLang="zh-CN" dirty="0" smtClean="0"/>
          </a:p>
          <a:p>
            <a:pPr algn="l"/>
            <a:r>
              <a:rPr lang="en-US" altLang="zh-CN" dirty="0" smtClean="0">
                <a:sym typeface="+mn-ea"/>
              </a:rPr>
              <a:t>First Reduce the Z value to “-200”, click “Run” to move  the probe to the above of the anchor position,</a:t>
            </a:r>
            <a:r>
              <a:rPr lang="en-US" altLang="zh-CN" dirty="0" smtClean="0">
                <a:sym typeface="+mn-ea"/>
              </a:rPr>
              <a:t>  </a:t>
            </a:r>
            <a:r>
              <a:rPr lang="en-US" altLang="zh-CN" dirty="0" smtClean="0">
                <a:sym typeface="+mn-ea"/>
              </a:rPr>
              <a:t>Then adjust X, Y, Z value to make sure the tip of probe is close to the anchor. The height is about 2 mm( the thickness of 2 slides).</a:t>
            </a:r>
            <a:endParaRPr lang="en-US" altLang="zh-CN" dirty="0" smtClean="0">
              <a:sym typeface="+mn-ea"/>
            </a:endParaRPr>
          </a:p>
          <a:p>
            <a:pPr algn="l"/>
            <a:endParaRPr lang="en-US" altLang="zh-CN" dirty="0" smtClean="0">
              <a:sym typeface="+mn-ea"/>
            </a:endParaRPr>
          </a:p>
          <a:p>
            <a:pPr algn="l"/>
            <a:r>
              <a:rPr lang="en-US" altLang="zh-CN" dirty="0" smtClean="0">
                <a:sym typeface="+mn-ea"/>
              </a:rPr>
              <a:t> Any parameter change,please remember </a:t>
            </a:r>
            <a:endParaRPr lang="en-US" altLang="zh-CN" dirty="0" smtClean="0">
              <a:sym typeface="+mn-ea"/>
            </a:endParaRPr>
          </a:p>
          <a:p>
            <a:pPr algn="l"/>
            <a:r>
              <a:rPr lang="en-US" altLang="zh-CN" dirty="0" smtClean="0">
                <a:sym typeface="+mn-ea"/>
              </a:rPr>
              <a:t> to click “Save and Write” to active the settings.</a:t>
            </a:r>
            <a:endParaRPr lang="en-US" altLang="zh-CN" dirty="0" smtClean="0">
              <a:sym typeface="+mn-ea"/>
            </a:endParaRPr>
          </a:p>
          <a:p>
            <a:pPr algn="l"/>
            <a:endParaRPr lang="zh-CN" altLang="en-US" dirty="0"/>
          </a:p>
        </p:txBody>
      </p:sp>
      <p:sp>
        <p:nvSpPr>
          <p:cNvPr id="8" name="文本框 7"/>
          <p:cNvSpPr txBox="1"/>
          <p:nvPr/>
        </p:nvSpPr>
        <p:spPr>
          <a:xfrm>
            <a:off x="1143635" y="805815"/>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4.5 </a:t>
            </a:r>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washing area and mixing station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pic>
        <p:nvPicPr>
          <p:cNvPr id="7" name="图片 6"/>
          <p:cNvPicPr>
            <a:picLocks noChangeAspect="1"/>
          </p:cNvPicPr>
          <p:nvPr/>
        </p:nvPicPr>
        <p:blipFill>
          <a:blip r:embed="rId7"/>
          <a:stretch>
            <a:fillRect/>
          </a:stretch>
        </p:blipFill>
        <p:spPr>
          <a:xfrm>
            <a:off x="934720" y="3352800"/>
            <a:ext cx="3348355" cy="2326005"/>
          </a:xfrm>
          <a:prstGeom prst="rect">
            <a:avLst/>
          </a:prstGeom>
        </p:spPr>
      </p:pic>
      <p:pic>
        <p:nvPicPr>
          <p:cNvPr id="9" name="图片 8"/>
          <p:cNvPicPr>
            <a:picLocks noChangeAspect="1"/>
          </p:cNvPicPr>
          <p:nvPr/>
        </p:nvPicPr>
        <p:blipFill>
          <a:blip r:embed="rId8"/>
          <a:stretch>
            <a:fillRect/>
          </a:stretch>
        </p:blipFill>
        <p:spPr>
          <a:xfrm>
            <a:off x="6080125" y="2209800"/>
            <a:ext cx="4435475" cy="405130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5" name="图片 1" descr="头像"/>
          <p:cNvPicPr>
            <a:picLocks noChangeAspect="1"/>
          </p:cNvPicPr>
          <p:nvPr/>
        </p:nvPicPr>
        <p:blipFill>
          <a:blip r:embed="rId1"/>
          <a:stretch>
            <a:fillRect/>
          </a:stretch>
        </p:blipFill>
        <p:spPr>
          <a:xfrm>
            <a:off x="10515601" y="-6985"/>
            <a:ext cx="1338262" cy="1338263"/>
          </a:xfrm>
          <a:prstGeom prst="rect">
            <a:avLst/>
          </a:prstGeom>
          <a:noFill/>
          <a:ln w="9525">
            <a:noFill/>
          </a:ln>
        </p:spPr>
      </p:pic>
      <p:sp>
        <p:nvSpPr>
          <p:cNvPr id="4" name="直角三角形 3"/>
          <p:cNvSpPr/>
          <p:nvPr/>
        </p:nvSpPr>
        <p:spPr>
          <a:xfrm flipV="1">
            <a:off x="-982344" y="-7005"/>
            <a:ext cx="3314700" cy="3710758"/>
          </a:xfrm>
          <a:prstGeom prst="rtTriangle">
            <a:avLst/>
          </a:prstGeom>
          <a:solidFill>
            <a:srgbClr val="3DB1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54号-锐艺黑" panose="00000500000000000000" pitchFamily="2" charset="-122"/>
              <a:ea typeface="字魂154号-锐艺黑" panose="00000500000000000000" pitchFamily="2" charset="-122"/>
              <a:cs typeface="字魂105号-简雅黑" panose="00000500000000000000" pitchFamily="2" charset="-122"/>
              <a:sym typeface="字魂154号-锐艺黑" panose="00000500000000000000" pitchFamily="2" charset="-122"/>
            </a:endParaRPr>
          </a:p>
        </p:txBody>
      </p:sp>
      <p:sp>
        <p:nvSpPr>
          <p:cNvPr id="2" name="等腰三角形 1"/>
          <p:cNvSpPr/>
          <p:nvPr/>
        </p:nvSpPr>
        <p:spPr>
          <a:xfrm rot="13665576">
            <a:off x="-4051300" y="2771775"/>
            <a:ext cx="9288145" cy="4053840"/>
          </a:xfrm>
          <a:prstGeom prst="triangle">
            <a:avLst>
              <a:gd name="adj" fmla="val 58462"/>
            </a:avLst>
          </a:prstGeom>
          <a:solidFill>
            <a:srgbClr val="2238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54号-锐艺黑" panose="00000500000000000000" pitchFamily="2" charset="-122"/>
              <a:ea typeface="字魂154号-锐艺黑" panose="00000500000000000000" pitchFamily="2" charset="-122"/>
              <a:cs typeface="字魂105号-简雅黑" panose="00000500000000000000" pitchFamily="2" charset="-122"/>
              <a:sym typeface="字魂154号-锐艺黑" panose="00000500000000000000" pitchFamily="2" charset="-122"/>
            </a:endParaRPr>
          </a:p>
        </p:txBody>
      </p:sp>
      <p:sp>
        <p:nvSpPr>
          <p:cNvPr id="46" name="矩形 45"/>
          <p:cNvSpPr/>
          <p:nvPr/>
        </p:nvSpPr>
        <p:spPr>
          <a:xfrm>
            <a:off x="7698740" y="1603375"/>
            <a:ext cx="3522980" cy="521970"/>
          </a:xfrm>
          <a:prstGeom prst="rect">
            <a:avLst/>
          </a:prstGeom>
        </p:spPr>
        <p:txBody>
          <a:bodyPr wrap="none">
            <a:spAutoFit/>
          </a:bodyPr>
          <a:lstStyle/>
          <a:p>
            <a:pPr algn="l" eaLnBrk="1" hangingPunct="1">
              <a:lnSpc>
                <a:spcPct val="100000"/>
              </a:lnSpc>
              <a:spcBef>
                <a:spcPct val="0"/>
              </a:spcBef>
              <a:buFont typeface="Arial" panose="020B0604020202020204" pitchFamily="34" charset="0"/>
              <a:buNone/>
            </a:pPr>
            <a:r>
              <a:rPr kumimoji="0" lang="en-US" altLang="zh-CN" sz="2800" b="1" i="0" u="none" strike="noStrike" kern="1200" cap="none" spc="0" normalizeH="0" baseline="0" noProof="0" dirty="0" smtClean="0">
                <a:ln w="0">
                  <a:noFill/>
                </a:ln>
                <a:solidFill>
                  <a:schemeClr val="tx1">
                    <a:lumMod val="65000"/>
                    <a:lumOff val="35000"/>
                  </a:schemeClr>
                </a:solidFill>
                <a:effectLst/>
                <a:uLnTx/>
                <a:uFillTx/>
                <a:ea typeface="微软雅黑" panose="020B0503020204020204" pitchFamily="34" charset="-122"/>
                <a:cs typeface="Arial" panose="020B0604020202020204" pitchFamily="34" charset="0"/>
                <a:sym typeface="+mn-ea"/>
              </a:rPr>
              <a:t>Hardware </a:t>
            </a:r>
            <a:r>
              <a:rPr kumimoji="0" lang="en-US" altLang="zh-CN" sz="2800" b="1" i="0" u="none" strike="noStrike" kern="1200" cap="none" spc="0" normalizeH="0" baseline="0" noProof="0" dirty="0" smtClean="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structure</a:t>
            </a:r>
            <a:endParaRPr kumimoji="0" lang="en-US" altLang="zh-CN" sz="2800" b="1" i="0" u="none" strike="noStrike" kern="1200" cap="none" spc="0" normalizeH="0" baseline="0" noProof="0" dirty="0" smtClean="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51" name="矩形 50"/>
          <p:cNvSpPr/>
          <p:nvPr/>
        </p:nvSpPr>
        <p:spPr>
          <a:xfrm>
            <a:off x="7687310" y="3785235"/>
            <a:ext cx="3534410" cy="605155"/>
          </a:xfrm>
          <a:prstGeom prst="rect">
            <a:avLst/>
          </a:prstGeom>
        </p:spPr>
        <p:txBody>
          <a:bodyPr wrap="none">
            <a:noAutofit/>
          </a:bodyPr>
          <a:lstStyle/>
          <a:p>
            <a:pPr algn="l" eaLnBrk="1" hangingPunct="1">
              <a:lnSpc>
                <a:spcPct val="100000"/>
              </a:lnSpc>
              <a:spcBef>
                <a:spcPct val="0"/>
              </a:spcBef>
              <a:buFont typeface="Arial" panose="020B0604020202020204" pitchFamily="34" charset="0"/>
              <a:buNone/>
            </a:pPr>
            <a:r>
              <a:rPr lang="en-US" altLang="zh-CN" sz="2800" b="1" noProof="0" dirty="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Position calibration</a:t>
            </a:r>
            <a:endParaRPr kumimoji="0" lang="zh-CN" altLang="en-US" sz="2800" b="1" i="0" u="none" strike="noStrike" kern="1200" cap="none" spc="0" normalizeH="0" baseline="0" noProof="0" dirty="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a:p>
            <a:pPr algn="l" eaLnBrk="1" hangingPunct="1">
              <a:lnSpc>
                <a:spcPct val="100000"/>
              </a:lnSpc>
              <a:spcBef>
                <a:spcPct val="0"/>
              </a:spcBef>
              <a:buFont typeface="Arial" panose="020B0604020202020204" pitchFamily="34" charset="0"/>
              <a:buNone/>
            </a:pPr>
            <a:r>
              <a:rPr kumimoji="0" lang="en-US" altLang="zh-CN" sz="2800" b="1" i="0" u="none" strike="noStrike" kern="1200" cap="none" spc="0" normalizeH="0" baseline="0" noProof="0" dirty="0" smtClean="0">
                <a:ln w="0">
                  <a:noFill/>
                </a:ln>
                <a:solidFill>
                  <a:schemeClr val="tx1">
                    <a:lumMod val="65000"/>
                    <a:lumOff val="35000"/>
                  </a:schemeClr>
                </a:solidFill>
                <a:effectLst/>
                <a:uLnTx/>
                <a:uFillTx/>
                <a:ea typeface="微软雅黑" panose="020B0503020204020204" pitchFamily="34" charset="-122"/>
                <a:cs typeface="Arial" panose="020B0604020202020204" pitchFamily="34" charset="0"/>
                <a:sym typeface="字魂154号-锐艺黑" panose="00000500000000000000" pitchFamily="2" charset="-122"/>
              </a:rPr>
              <a:t> </a:t>
            </a:r>
            <a:endParaRPr kumimoji="0" lang="en-US" altLang="zh-CN" sz="2800" b="1" i="0" u="none" strike="noStrike" kern="1200" cap="none" spc="0" normalizeH="0" baseline="0" dirty="0" smtClean="0">
              <a:latin typeface="微软雅黑" panose="020B0503020204020204" pitchFamily="34" charset="-122"/>
              <a:ea typeface="微软雅黑" panose="020B0503020204020204" pitchFamily="34" charset="-122"/>
              <a:cs typeface="Times New Roman" panose="02020603050405020304" pitchFamily="18" charset="0"/>
              <a:sym typeface="字魂154号-锐艺黑" panose="00000500000000000000" pitchFamily="2" charset="-122"/>
            </a:endParaRPr>
          </a:p>
        </p:txBody>
      </p:sp>
      <p:sp>
        <p:nvSpPr>
          <p:cNvPr id="18" name="文本框 17"/>
          <p:cNvSpPr txBox="1"/>
          <p:nvPr/>
        </p:nvSpPr>
        <p:spPr>
          <a:xfrm>
            <a:off x="2591143" y="2362341"/>
            <a:ext cx="3458847" cy="6451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3600" b="1" spc="300" dirty="0">
                <a:solidFill>
                  <a:schemeClr val="tx1">
                    <a:lumMod val="75000"/>
                    <a:lumOff val="25000"/>
                  </a:schemeClr>
                </a:solidFill>
                <a:latin typeface="微软雅黑" panose="020B0503020204020204" pitchFamily="34" charset="-122"/>
                <a:ea typeface="微软雅黑" panose="020B0503020204020204" pitchFamily="34" charset="-122"/>
                <a:cs typeface="字魂105号-简雅黑" panose="00000500000000000000" pitchFamily="2" charset="-122"/>
                <a:sym typeface="字魂154号-锐艺黑" panose="00000500000000000000" pitchFamily="2" charset="-122"/>
              </a:rPr>
              <a:t>CONTENTS</a:t>
            </a:r>
            <a:endParaRPr kumimoji="0" lang="en-US" altLang="zh-CN" sz="3600" b="1" i="0" u="none" strike="noStrike" kern="1200" cap="none" spc="30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字魂105号-简雅黑" panose="00000500000000000000" pitchFamily="2" charset="-122"/>
              <a:sym typeface="字魂154号-锐艺黑" panose="00000500000000000000" pitchFamily="2" charset="-122"/>
            </a:endParaRPr>
          </a:p>
        </p:txBody>
      </p:sp>
      <p:sp>
        <p:nvSpPr>
          <p:cNvPr id="17" name="文本框 16"/>
          <p:cNvSpPr txBox="1"/>
          <p:nvPr/>
        </p:nvSpPr>
        <p:spPr>
          <a:xfrm>
            <a:off x="6587861" y="1550281"/>
            <a:ext cx="991036" cy="706755"/>
          </a:xfrm>
          <a:prstGeom prst="rect">
            <a:avLst/>
          </a:prstGeom>
          <a:noFill/>
        </p:spPr>
        <p:txBody>
          <a:bodyPr wrap="square" rtlCol="0">
            <a:spAutoFit/>
          </a:bodyPr>
          <a:lstStyle/>
          <a:p>
            <a:pPr algn="just"/>
            <a:r>
              <a:rPr lang="en-US" altLang="zh-CN" sz="4000" b="1" i="1" dirty="0">
                <a:solidFill>
                  <a:srgbClr val="3DB15E"/>
                </a:solidFill>
                <a:latin typeface="微软雅黑" panose="020B0503020204020204" pitchFamily="34" charset="-122"/>
                <a:ea typeface="微软雅黑" panose="020B0503020204020204" pitchFamily="34" charset="-122"/>
                <a:cs typeface="字魂105号-简雅黑" panose="00000500000000000000" pitchFamily="2" charset="-122"/>
                <a:sym typeface="字魂154号-锐艺黑" panose="00000500000000000000" pitchFamily="2" charset="-122"/>
              </a:rPr>
              <a:t>01</a:t>
            </a:r>
            <a:endParaRPr lang="en-US" altLang="zh-CN" sz="4000" b="1" i="1" dirty="0">
              <a:solidFill>
                <a:srgbClr val="3DB15E"/>
              </a:solidFill>
              <a:latin typeface="微软雅黑" panose="020B0503020204020204" pitchFamily="34" charset="-122"/>
              <a:ea typeface="微软雅黑" panose="020B0503020204020204" pitchFamily="34" charset="-122"/>
              <a:cs typeface="字魂105号-简雅黑" panose="00000500000000000000" pitchFamily="2" charset="-122"/>
              <a:sym typeface="字魂154号-锐艺黑" panose="00000500000000000000" pitchFamily="2" charset="-122"/>
            </a:endParaRPr>
          </a:p>
        </p:txBody>
      </p:sp>
      <p:sp>
        <p:nvSpPr>
          <p:cNvPr id="19" name="文本框 18"/>
          <p:cNvSpPr txBox="1"/>
          <p:nvPr/>
        </p:nvSpPr>
        <p:spPr>
          <a:xfrm>
            <a:off x="6639296" y="2659626"/>
            <a:ext cx="991036" cy="706755"/>
          </a:xfrm>
          <a:prstGeom prst="rect">
            <a:avLst/>
          </a:prstGeom>
          <a:noFill/>
        </p:spPr>
        <p:txBody>
          <a:bodyPr wrap="square" rtlCol="0">
            <a:spAutoFit/>
          </a:bodyPr>
          <a:lstStyle/>
          <a:p>
            <a:pPr algn="just"/>
            <a:r>
              <a:rPr lang="en-US" altLang="zh-CN" sz="4000" b="1" i="1" dirty="0">
                <a:solidFill>
                  <a:srgbClr val="3DB15E"/>
                </a:solidFill>
                <a:latin typeface="微软雅黑" panose="020B0503020204020204" pitchFamily="34" charset="-122"/>
                <a:ea typeface="微软雅黑" panose="020B0503020204020204" pitchFamily="34" charset="-122"/>
                <a:cs typeface="字魂105号-简雅黑" panose="00000500000000000000" pitchFamily="2" charset="-122"/>
                <a:sym typeface="字魂154号-锐艺黑" panose="00000500000000000000" pitchFamily="2" charset="-122"/>
              </a:rPr>
              <a:t>02</a:t>
            </a:r>
            <a:endParaRPr lang="en-US" altLang="zh-CN" sz="4000" b="1" i="1" dirty="0">
              <a:solidFill>
                <a:srgbClr val="3DB15E"/>
              </a:solidFill>
              <a:latin typeface="微软雅黑" panose="020B0503020204020204" pitchFamily="34" charset="-122"/>
              <a:ea typeface="微软雅黑" panose="020B0503020204020204" pitchFamily="34" charset="-122"/>
              <a:cs typeface="字魂105号-简雅黑" panose="00000500000000000000" pitchFamily="2" charset="-122"/>
              <a:sym typeface="字魂154号-锐艺黑" panose="00000500000000000000" pitchFamily="2" charset="-122"/>
            </a:endParaRPr>
          </a:p>
        </p:txBody>
      </p:sp>
      <p:sp>
        <p:nvSpPr>
          <p:cNvPr id="20" name="文本框 19"/>
          <p:cNvSpPr txBox="1"/>
          <p:nvPr/>
        </p:nvSpPr>
        <p:spPr>
          <a:xfrm>
            <a:off x="6631676" y="3717536"/>
            <a:ext cx="991036" cy="706755"/>
          </a:xfrm>
          <a:prstGeom prst="rect">
            <a:avLst/>
          </a:prstGeom>
          <a:noFill/>
        </p:spPr>
        <p:txBody>
          <a:bodyPr wrap="square" rtlCol="0">
            <a:spAutoFit/>
          </a:bodyPr>
          <a:lstStyle/>
          <a:p>
            <a:pPr algn="just"/>
            <a:r>
              <a:rPr lang="en-US" altLang="zh-CN" sz="4000" b="1" i="1" dirty="0">
                <a:solidFill>
                  <a:srgbClr val="3DB15E"/>
                </a:solidFill>
                <a:latin typeface="微软雅黑" panose="020B0503020204020204" pitchFamily="34" charset="-122"/>
                <a:ea typeface="微软雅黑" panose="020B0503020204020204" pitchFamily="34" charset="-122"/>
                <a:cs typeface="字魂105号-简雅黑" panose="00000500000000000000" pitchFamily="2" charset="-122"/>
                <a:sym typeface="字魂154号-锐艺黑" panose="00000500000000000000" pitchFamily="2" charset="-122"/>
              </a:rPr>
              <a:t>03</a:t>
            </a:r>
            <a:endParaRPr lang="en-US" altLang="zh-CN" sz="4000" b="1" i="1" dirty="0">
              <a:solidFill>
                <a:srgbClr val="3DB15E"/>
              </a:solidFill>
              <a:latin typeface="微软雅黑" panose="020B0503020204020204" pitchFamily="34" charset="-122"/>
              <a:ea typeface="微软雅黑" panose="020B0503020204020204" pitchFamily="34" charset="-122"/>
              <a:cs typeface="字魂105号-简雅黑" panose="00000500000000000000" pitchFamily="2" charset="-122"/>
              <a:sym typeface="字魂154号-锐艺黑" panose="00000500000000000000" pitchFamily="2" charset="-122"/>
            </a:endParaRPr>
          </a:p>
        </p:txBody>
      </p:sp>
      <p:sp>
        <p:nvSpPr>
          <p:cNvPr id="21" name="文本框 20"/>
          <p:cNvSpPr txBox="1"/>
          <p:nvPr/>
        </p:nvSpPr>
        <p:spPr>
          <a:xfrm>
            <a:off x="6639296" y="4828786"/>
            <a:ext cx="991036" cy="706755"/>
          </a:xfrm>
          <a:prstGeom prst="rect">
            <a:avLst/>
          </a:prstGeom>
          <a:noFill/>
        </p:spPr>
        <p:txBody>
          <a:bodyPr wrap="square" rtlCol="0">
            <a:spAutoFit/>
          </a:bodyPr>
          <a:lstStyle/>
          <a:p>
            <a:pPr algn="just"/>
            <a:r>
              <a:rPr lang="en-US" altLang="zh-CN" sz="4000" b="1" i="1" dirty="0">
                <a:solidFill>
                  <a:srgbClr val="3DB15E"/>
                </a:solidFill>
                <a:latin typeface="微软雅黑" panose="020B0503020204020204" pitchFamily="34" charset="-122"/>
                <a:ea typeface="微软雅黑" panose="020B0503020204020204" pitchFamily="34" charset="-122"/>
                <a:cs typeface="字魂105号-简雅黑" panose="00000500000000000000" pitchFamily="2" charset="-122"/>
                <a:sym typeface="字魂154号-锐艺黑" panose="00000500000000000000" pitchFamily="2" charset="-122"/>
              </a:rPr>
              <a:t>04</a:t>
            </a:r>
            <a:endParaRPr lang="en-US" altLang="zh-CN" sz="4000" b="1" i="1" dirty="0">
              <a:solidFill>
                <a:srgbClr val="3DB15E"/>
              </a:solidFill>
              <a:latin typeface="微软雅黑" panose="020B0503020204020204" pitchFamily="34" charset="-122"/>
              <a:ea typeface="微软雅黑" panose="020B0503020204020204" pitchFamily="34" charset="-122"/>
              <a:cs typeface="字魂105号-简雅黑" panose="00000500000000000000" pitchFamily="2" charset="-122"/>
              <a:sym typeface="字魂154号-锐艺黑" panose="00000500000000000000" pitchFamily="2" charset="-122"/>
            </a:endParaRPr>
          </a:p>
        </p:txBody>
      </p:sp>
      <p:sp>
        <p:nvSpPr>
          <p:cNvPr id="5" name="文本框 4"/>
          <p:cNvSpPr txBox="1"/>
          <p:nvPr/>
        </p:nvSpPr>
        <p:spPr>
          <a:xfrm>
            <a:off x="7630160" y="2743200"/>
            <a:ext cx="6096000" cy="521970"/>
          </a:xfrm>
          <a:prstGeom prst="rect">
            <a:avLst/>
          </a:prstGeom>
          <a:noFill/>
        </p:spPr>
        <p:txBody>
          <a:bodyPr wrap="square" rtlCol="0" anchor="t">
            <a:spAutoFit/>
          </a:bodyPr>
          <a:p>
            <a:pPr algn="l">
              <a:lnSpc>
                <a:spcPct val="100000"/>
              </a:lnSpc>
              <a:spcBef>
                <a:spcPct val="0"/>
              </a:spcBef>
              <a:buFont typeface="Arial" panose="020B0604020202020204" pitchFamily="34" charset="0"/>
              <a:buNone/>
            </a:pPr>
            <a:r>
              <a:rPr lang="en-US" altLang="zh-CN" sz="2800" b="1" noProof="0" dirty="0" smtClean="0">
                <a:ln w="0">
                  <a:noFill/>
                </a:ln>
                <a:solidFill>
                  <a:schemeClr val="tx1">
                    <a:lumMod val="65000"/>
                    <a:lumOff val="35000"/>
                  </a:schemeClr>
                </a:solidFill>
                <a:effectLst/>
                <a:uLnTx/>
                <a:uFillTx/>
                <a:ea typeface="微软雅黑" panose="020B0503020204020204" pitchFamily="34" charset="-122"/>
                <a:cs typeface="Arial" panose="020B0604020202020204" pitchFamily="34" charset="0"/>
                <a:sym typeface="+mn-ea"/>
              </a:rPr>
              <a:t>Materials for calibration</a:t>
            </a:r>
            <a:endParaRPr lang="en-US" altLang="zh-CN" sz="2800" b="1" noProof="0" dirty="0" smtClean="0">
              <a:ln w="0">
                <a:noFill/>
              </a:ln>
              <a:solidFill>
                <a:schemeClr val="tx1">
                  <a:lumMod val="65000"/>
                  <a:lumOff val="35000"/>
                </a:schemeClr>
              </a:solidFill>
              <a:effectLst/>
              <a:uLnTx/>
              <a:uFillTx/>
              <a:ea typeface="微软雅黑" panose="020B0503020204020204" pitchFamily="34" charset="-122"/>
              <a:cs typeface="Arial" panose="020B0604020202020204" pitchFamily="34" charset="0"/>
              <a:sym typeface="+mn-ea"/>
            </a:endParaRPr>
          </a:p>
        </p:txBody>
      </p:sp>
      <p:sp>
        <p:nvSpPr>
          <p:cNvPr id="6" name="矩形 5"/>
          <p:cNvSpPr/>
          <p:nvPr/>
        </p:nvSpPr>
        <p:spPr>
          <a:xfrm>
            <a:off x="7772400" y="4876800"/>
            <a:ext cx="3816350" cy="1189990"/>
          </a:xfrm>
          <a:prstGeom prst="rect">
            <a:avLst/>
          </a:prstGeom>
        </p:spPr>
        <p:txBody>
          <a:bodyPr wrap="none">
            <a:noAutofit/>
          </a:bodyPr>
          <a:p>
            <a:pPr algn="l" eaLnBrk="1" hangingPunct="1">
              <a:lnSpc>
                <a:spcPct val="100000"/>
              </a:lnSpc>
              <a:spcBef>
                <a:spcPct val="0"/>
              </a:spcBef>
              <a:buFont typeface="Arial" panose="020B0604020202020204" pitchFamily="34" charset="0"/>
              <a:buNone/>
            </a:pPr>
            <a:r>
              <a:rPr lang="en-US" altLang="zh-CN" sz="2800" b="1" noProof="0" dirty="0" smtClean="0">
                <a:ln w="0">
                  <a:noFill/>
                </a:ln>
                <a:solidFill>
                  <a:schemeClr val="tx1">
                    <a:lumMod val="65000"/>
                    <a:lumOff val="35000"/>
                  </a:schemeClr>
                </a:solidFill>
                <a:effectLst/>
                <a:uLnTx/>
                <a:uFillTx/>
                <a:ea typeface="微软雅黑" panose="020B0503020204020204" pitchFamily="34" charset="-122"/>
                <a:sym typeface="+mn-ea"/>
              </a:rPr>
              <a:t>Regularly clean and </a:t>
            </a:r>
            <a:endParaRPr lang="en-US" altLang="zh-CN" sz="2800" b="1" noProof="0" dirty="0" smtClean="0">
              <a:ln w="0">
                <a:noFill/>
              </a:ln>
              <a:solidFill>
                <a:schemeClr val="tx1">
                  <a:lumMod val="65000"/>
                  <a:lumOff val="35000"/>
                </a:schemeClr>
              </a:solidFill>
              <a:effectLst/>
              <a:uLnTx/>
              <a:uFillTx/>
              <a:ea typeface="微软雅黑" panose="020B0503020204020204" pitchFamily="34" charset="-122"/>
              <a:sym typeface="+mn-ea"/>
            </a:endParaRPr>
          </a:p>
          <a:p>
            <a:pPr algn="l" eaLnBrk="1" hangingPunct="1">
              <a:lnSpc>
                <a:spcPct val="100000"/>
              </a:lnSpc>
              <a:spcBef>
                <a:spcPct val="0"/>
              </a:spcBef>
              <a:buFont typeface="Arial" panose="020B0604020202020204" pitchFamily="34" charset="0"/>
              <a:buNone/>
            </a:pPr>
            <a:r>
              <a:rPr lang="en-US" altLang="zh-CN" sz="2800" b="1" noProof="0" dirty="0" smtClean="0">
                <a:ln w="0">
                  <a:noFill/>
                </a:ln>
                <a:solidFill>
                  <a:schemeClr val="tx1">
                    <a:lumMod val="65000"/>
                    <a:lumOff val="35000"/>
                  </a:schemeClr>
                </a:solidFill>
                <a:effectLst/>
                <a:uLnTx/>
                <a:uFillTx/>
                <a:ea typeface="微软雅黑" panose="020B0503020204020204" pitchFamily="34" charset="-122"/>
                <a:sym typeface="+mn-ea"/>
              </a:rPr>
              <a:t>maintenance</a:t>
            </a:r>
            <a:endParaRPr lang="en-US" altLang="zh-CN" sz="2800" b="1" noProof="0" dirty="0" smtClean="0">
              <a:ln w="0">
                <a:noFill/>
              </a:ln>
              <a:solidFill>
                <a:schemeClr val="tx1">
                  <a:lumMod val="65000"/>
                  <a:lumOff val="35000"/>
                </a:schemeClr>
              </a:solidFill>
              <a:effectLst/>
              <a:uLnTx/>
              <a:uFillTx/>
              <a:ea typeface="微软雅黑" panose="020B0503020204020204" pitchFamily="34" charset="-122"/>
              <a:sym typeface="+mn-ea"/>
            </a:endParaRPr>
          </a:p>
          <a:p>
            <a:pPr algn="l" eaLnBrk="1" hangingPunct="1">
              <a:lnSpc>
                <a:spcPct val="100000"/>
              </a:lnSpc>
              <a:spcBef>
                <a:spcPct val="0"/>
              </a:spcBef>
              <a:buFont typeface="Arial" panose="020B0604020202020204" pitchFamily="34" charset="0"/>
              <a:buNone/>
            </a:pPr>
            <a:r>
              <a:rPr kumimoji="0" lang="en-US" altLang="zh-CN" sz="2800" b="1" i="0" u="none" strike="noStrike" kern="1200" cap="none" spc="0" normalizeH="0" baseline="0" noProof="0" dirty="0" smtClean="0">
                <a:ln w="0">
                  <a:noFill/>
                </a:ln>
                <a:solidFill>
                  <a:schemeClr val="tx1">
                    <a:lumMod val="65000"/>
                    <a:lumOff val="35000"/>
                  </a:schemeClr>
                </a:solidFill>
                <a:effectLst/>
                <a:uLnTx/>
                <a:uFillTx/>
                <a:ea typeface="微软雅黑" panose="020B0503020204020204" pitchFamily="34" charset="-122"/>
                <a:cs typeface="Arial" panose="020B0604020202020204" pitchFamily="34" charset="0"/>
                <a:sym typeface="字魂154号-锐艺黑" panose="00000500000000000000" pitchFamily="2" charset="-122"/>
              </a:rPr>
              <a:t> </a:t>
            </a:r>
            <a:endParaRPr kumimoji="0" lang="en-US" altLang="zh-CN" sz="2800" b="1" i="0" u="none" strike="noStrike" kern="1200" cap="none" spc="0" normalizeH="0" baseline="0" dirty="0" smtClean="0">
              <a:latin typeface="微软雅黑" panose="020B0503020204020204" pitchFamily="34" charset="-122"/>
              <a:ea typeface="微软雅黑" panose="020B0503020204020204" pitchFamily="34" charset="-122"/>
              <a:cs typeface="Times New Roman" panose="02020603050405020304" pitchFamily="18" charset="0"/>
              <a:sym typeface="字魂154号-锐艺黑" panose="00000500000000000000" pitchFamily="2" charset="-122"/>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Arial" panose="020B0604020202020204" pitchFamily="34"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Arial" panose="020B0604020202020204" pitchFamily="34"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5" name="TextBox 4"/>
          <p:cNvSpPr txBox="1"/>
          <p:nvPr/>
        </p:nvSpPr>
        <p:spPr>
          <a:xfrm>
            <a:off x="989616" y="1143060"/>
            <a:ext cx="5643880" cy="368300"/>
          </a:xfrm>
          <a:prstGeom prst="rect">
            <a:avLst/>
          </a:prstGeom>
          <a:noFill/>
        </p:spPr>
        <p:txBody>
          <a:bodyPr wrap="none" rtlCol="0">
            <a:spAutoFit/>
          </a:bodyPr>
          <a:lstStyle/>
          <a:p>
            <a:r>
              <a:rPr lang="en-US" altLang="zh-CN" dirty="0" smtClean="0"/>
              <a:t>4.5.3 calibrate the slot mouth position of washing area</a:t>
            </a:r>
            <a:endParaRPr lang="zh-CN" altLang="en-US" dirty="0"/>
          </a:p>
        </p:txBody>
      </p:sp>
      <p:sp>
        <p:nvSpPr>
          <p:cNvPr id="8" name="文本框 7"/>
          <p:cNvSpPr txBox="1"/>
          <p:nvPr/>
        </p:nvSpPr>
        <p:spPr>
          <a:xfrm>
            <a:off x="1143635" y="805815"/>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4.5 washing area and mixing station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4" name="文本框 3"/>
          <p:cNvSpPr txBox="1"/>
          <p:nvPr/>
        </p:nvSpPr>
        <p:spPr>
          <a:xfrm>
            <a:off x="4267200" y="1524000"/>
            <a:ext cx="6445250" cy="922020"/>
          </a:xfrm>
          <a:prstGeom prst="rect">
            <a:avLst/>
          </a:prstGeom>
          <a:noFill/>
        </p:spPr>
        <p:txBody>
          <a:bodyPr wrap="square" rtlCol="0">
            <a:spAutoFit/>
          </a:bodyPr>
          <a:p>
            <a:r>
              <a:rPr lang="en-US" altLang="zh-CN">
                <a:sym typeface="+mn-ea"/>
              </a:rPr>
              <a:t>   From inside to outside, slot 1, slot 2, slot 3, slot 4. </a:t>
            </a:r>
            <a:endParaRPr lang="en-US" altLang="zh-CN" b="0">
              <a:ea typeface="宋体" panose="02010600030101010101" pitchFamily="2" charset="-122"/>
            </a:endParaRPr>
          </a:p>
          <a:p>
            <a:endParaRPr lang="en-US" altLang="zh-CN"/>
          </a:p>
          <a:p>
            <a:endParaRPr lang="en-US" altLang="zh-CN"/>
          </a:p>
        </p:txBody>
      </p:sp>
      <p:sp>
        <p:nvSpPr>
          <p:cNvPr id="12" name="文本框 11"/>
          <p:cNvSpPr txBox="1"/>
          <p:nvPr/>
        </p:nvSpPr>
        <p:spPr>
          <a:xfrm>
            <a:off x="4267200" y="1870710"/>
            <a:ext cx="6717665" cy="1476375"/>
          </a:xfrm>
          <a:prstGeom prst="rect">
            <a:avLst/>
          </a:prstGeom>
          <a:noFill/>
        </p:spPr>
        <p:txBody>
          <a:bodyPr wrap="square" rtlCol="0" anchor="t">
            <a:spAutoFit/>
          </a:bodyPr>
          <a:p>
            <a:r>
              <a:rPr lang="en-US" altLang="zh-CN">
                <a:sym typeface="+mn-ea"/>
              </a:rPr>
              <a:t>   Select the Slot Type as “Washing Tank”  and relevant slot to finish the mouth position calibration for the four slots. Refer to the below picture, the tip of the probe is on the center of the slot hole, and the plastic tip should be at the same level with the level surface of the washing area.</a:t>
            </a:r>
            <a:endParaRPr lang="en-US" altLang="zh-CN">
              <a:sym typeface="+mn-ea"/>
            </a:endParaRPr>
          </a:p>
        </p:txBody>
      </p:sp>
      <p:pic>
        <p:nvPicPr>
          <p:cNvPr id="9" name="图片 8"/>
          <p:cNvPicPr>
            <a:picLocks noChangeAspect="1"/>
          </p:cNvPicPr>
          <p:nvPr/>
        </p:nvPicPr>
        <p:blipFill>
          <a:blip r:embed="rId7"/>
          <a:stretch>
            <a:fillRect/>
          </a:stretch>
        </p:blipFill>
        <p:spPr>
          <a:xfrm>
            <a:off x="609600" y="3832225"/>
            <a:ext cx="4073525" cy="2741295"/>
          </a:xfrm>
          <a:prstGeom prst="rect">
            <a:avLst/>
          </a:prstGeom>
        </p:spPr>
      </p:pic>
      <p:pic>
        <p:nvPicPr>
          <p:cNvPr id="7" name="图片 6"/>
          <p:cNvPicPr>
            <a:picLocks noChangeAspect="1"/>
          </p:cNvPicPr>
          <p:nvPr>
            <p:custDataLst>
              <p:tags r:id="rId8"/>
            </p:custDataLst>
          </p:nvPr>
        </p:nvPicPr>
        <p:blipFill>
          <a:blip r:embed="rId9"/>
          <a:stretch>
            <a:fillRect/>
          </a:stretch>
        </p:blipFill>
        <p:spPr>
          <a:xfrm>
            <a:off x="5311775" y="3886200"/>
            <a:ext cx="4356735" cy="2789555"/>
          </a:xfrm>
          <a:prstGeom prst="rect">
            <a:avLst/>
          </a:prstGeom>
        </p:spPr>
      </p:pic>
      <p:sp>
        <p:nvSpPr>
          <p:cNvPr id="10" name="文本框 9"/>
          <p:cNvSpPr txBox="1"/>
          <p:nvPr/>
        </p:nvSpPr>
        <p:spPr>
          <a:xfrm>
            <a:off x="4191000" y="3241040"/>
            <a:ext cx="7503160" cy="645160"/>
          </a:xfrm>
          <a:prstGeom prst="rect">
            <a:avLst/>
          </a:prstGeom>
          <a:noFill/>
        </p:spPr>
        <p:txBody>
          <a:bodyPr wrap="square" rtlCol="0" anchor="t">
            <a:spAutoFit/>
          </a:bodyPr>
          <a:p>
            <a:pPr algn="l"/>
            <a:r>
              <a:rPr lang="en-US" altLang="zh-CN" dirty="0" smtClean="0">
                <a:sym typeface="+mn-ea"/>
              </a:rPr>
              <a:t>    Any parameter change,please remember to click “Save and Write” to active the settings.</a:t>
            </a:r>
            <a:endParaRPr lang="en-US" altLang="zh-CN" dirty="0" smtClean="0">
              <a:sym typeface="+mn-ea"/>
            </a:endParaRPr>
          </a:p>
        </p:txBody>
      </p:sp>
      <p:pic>
        <p:nvPicPr>
          <p:cNvPr id="11" name="图片 10"/>
          <p:cNvPicPr>
            <a:picLocks noChangeAspect="1"/>
          </p:cNvPicPr>
          <p:nvPr/>
        </p:nvPicPr>
        <p:blipFill>
          <a:blip r:embed="rId10"/>
          <a:stretch>
            <a:fillRect/>
          </a:stretch>
        </p:blipFill>
        <p:spPr>
          <a:xfrm>
            <a:off x="1212215" y="1591945"/>
            <a:ext cx="2209165" cy="2174875"/>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Arial" panose="020B0604020202020204" pitchFamily="34"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Arial" panose="020B0604020202020204" pitchFamily="34"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5" name="TextBox 4"/>
          <p:cNvSpPr txBox="1"/>
          <p:nvPr/>
        </p:nvSpPr>
        <p:spPr>
          <a:xfrm>
            <a:off x="989616" y="1143060"/>
            <a:ext cx="5415280" cy="368300"/>
          </a:xfrm>
          <a:prstGeom prst="rect">
            <a:avLst/>
          </a:prstGeom>
          <a:noFill/>
        </p:spPr>
        <p:txBody>
          <a:bodyPr wrap="none" rtlCol="0">
            <a:spAutoFit/>
          </a:bodyPr>
          <a:lstStyle/>
          <a:p>
            <a:r>
              <a:rPr lang="en-US" altLang="zh-CN" dirty="0" smtClean="0"/>
              <a:t>4.5.4 calibrate the slot limit position of washing area</a:t>
            </a:r>
            <a:endParaRPr lang="zh-CN" altLang="en-US" dirty="0"/>
          </a:p>
        </p:txBody>
      </p:sp>
      <p:sp>
        <p:nvSpPr>
          <p:cNvPr id="8" name="文本框 7"/>
          <p:cNvSpPr txBox="1"/>
          <p:nvPr/>
        </p:nvSpPr>
        <p:spPr>
          <a:xfrm>
            <a:off x="1143635" y="805815"/>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4.5 washing area and mixing station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100" name="文本框 99"/>
          <p:cNvSpPr txBox="1"/>
          <p:nvPr/>
        </p:nvSpPr>
        <p:spPr>
          <a:xfrm>
            <a:off x="5105400" y="1826895"/>
            <a:ext cx="6301740" cy="2903855"/>
          </a:xfrm>
          <a:prstGeom prst="rect">
            <a:avLst/>
          </a:prstGeom>
          <a:noFill/>
          <a:ln w="9525">
            <a:noFill/>
          </a:ln>
        </p:spPr>
        <p:txBody>
          <a:bodyPr wrap="square">
            <a:noAutofit/>
          </a:bodyPr>
          <a:p>
            <a:pPr marL="0" algn="l">
              <a:buClrTx/>
              <a:buSzTx/>
              <a:buFontTx/>
            </a:pPr>
            <a:r>
              <a:rPr lang="en-US" altLang="zh-CN" sz="1800">
                <a:sym typeface="+mn-ea"/>
              </a:rPr>
              <a:t>After confirm the mouth position of the slots, please adjust the Z values of the limit position as the following</a:t>
            </a:r>
            <a:r>
              <a:rPr lang="zh-CN" altLang="en-US" sz="1800">
                <a:sym typeface="+mn-ea"/>
              </a:rPr>
              <a:t>：</a:t>
            </a:r>
            <a:endParaRPr lang="en-US" altLang="zh-CN" sz="1800" b="0">
              <a:ea typeface="宋体" panose="02010600030101010101" pitchFamily="2" charset="-122"/>
            </a:endParaRPr>
          </a:p>
          <a:p>
            <a:pPr marL="0" algn="l">
              <a:buClrTx/>
              <a:buSzTx/>
              <a:buFontTx/>
            </a:pPr>
            <a:r>
              <a:rPr lang="en-US" altLang="zh-CN" sz="1800">
                <a:sym typeface="+mn-ea"/>
              </a:rPr>
              <a:t>500 for slot 1, </a:t>
            </a:r>
            <a:endParaRPr lang="en-US" altLang="zh-CN" sz="1800" b="0">
              <a:ea typeface="宋体" panose="02010600030101010101" pitchFamily="2" charset="-122"/>
            </a:endParaRPr>
          </a:p>
          <a:p>
            <a:pPr marL="0" algn="l">
              <a:buClrTx/>
              <a:buSzTx/>
              <a:buFontTx/>
            </a:pPr>
            <a:r>
              <a:rPr lang="en-US" altLang="zh-CN" sz="1800">
                <a:sym typeface="+mn-ea"/>
              </a:rPr>
              <a:t>150 for slot 2, </a:t>
            </a:r>
            <a:endParaRPr lang="en-US" altLang="zh-CN" sz="1800" b="0">
              <a:ea typeface="宋体" panose="02010600030101010101" pitchFamily="2" charset="-122"/>
            </a:endParaRPr>
          </a:p>
          <a:p>
            <a:pPr marL="0" algn="l">
              <a:buClrTx/>
              <a:buSzTx/>
              <a:buFontTx/>
            </a:pPr>
            <a:r>
              <a:rPr lang="en-US" altLang="zh-CN" sz="1800">
                <a:sym typeface="+mn-ea"/>
              </a:rPr>
              <a:t>150 for slot 3, </a:t>
            </a:r>
            <a:endParaRPr lang="en-US" altLang="zh-CN" sz="1800" b="0">
              <a:ea typeface="宋体" panose="02010600030101010101" pitchFamily="2" charset="-122"/>
            </a:endParaRPr>
          </a:p>
          <a:p>
            <a:pPr marL="0" algn="l">
              <a:buClrTx/>
              <a:buSzTx/>
              <a:buFontTx/>
            </a:pPr>
            <a:r>
              <a:rPr lang="en-US" altLang="zh-CN" sz="1800">
                <a:sym typeface="+mn-ea"/>
              </a:rPr>
              <a:t>1000 for slot 4. </a:t>
            </a:r>
            <a:endParaRPr lang="en-US" altLang="zh-CN" sz="1800" b="0">
              <a:ea typeface="宋体" panose="02010600030101010101" pitchFamily="2" charset="-122"/>
            </a:endParaRPr>
          </a:p>
          <a:p>
            <a:pPr marL="0" algn="l">
              <a:buClrTx/>
              <a:buSzTx/>
              <a:buFontTx/>
            </a:pPr>
            <a:r>
              <a:rPr lang="en-US" altLang="zh-CN" sz="1800" b="0">
                <a:ea typeface="宋体" panose="02010600030101010101" pitchFamily="2" charset="-122"/>
              </a:rPr>
              <a:t>Here the limits of the washing tank use the fixing value.</a:t>
            </a:r>
            <a:endParaRPr lang="en-US" altLang="zh-CN" sz="1800" b="0">
              <a:ea typeface="宋体" panose="02010600030101010101" pitchFamily="2" charset="-122"/>
            </a:endParaRPr>
          </a:p>
          <a:p>
            <a:pPr marL="0" algn="l">
              <a:buClrTx/>
              <a:buSzTx/>
              <a:buFontTx/>
            </a:pPr>
            <a:endParaRPr lang="en-US" altLang="zh-CN" sz="1800" b="0">
              <a:ea typeface="宋体" panose="02010600030101010101" pitchFamily="2" charset="-122"/>
            </a:endParaRPr>
          </a:p>
          <a:p>
            <a:pPr marL="0" algn="l">
              <a:buClrTx/>
              <a:buSzTx/>
              <a:buFontTx/>
            </a:pPr>
            <a:r>
              <a:rPr lang="en-US" altLang="zh-CN" sz="1800" b="0">
                <a:ea typeface="宋体" panose="02010600030101010101" pitchFamily="2" charset="-122"/>
              </a:rPr>
              <a:t>Please move the probe to the limit position to check the position is right,ensure the probe is just on the center of the slot hole, then move then probe to safe position.</a:t>
            </a:r>
            <a:endParaRPr lang="en-US" altLang="zh-CN" sz="1800" b="0">
              <a:ea typeface="宋体" panose="02010600030101010101" pitchFamily="2" charset="-122"/>
            </a:endParaRPr>
          </a:p>
          <a:p>
            <a:pPr marL="0" algn="l">
              <a:buClrTx/>
              <a:buSzTx/>
              <a:buFontTx/>
            </a:pPr>
            <a:endParaRPr lang="en-US" altLang="zh-CN" sz="1800" b="0">
              <a:ea typeface="宋体" panose="02010600030101010101" pitchFamily="2" charset="-122"/>
            </a:endParaRPr>
          </a:p>
          <a:p>
            <a:pPr marL="0" algn="l">
              <a:buClrTx/>
              <a:buSzTx/>
              <a:buFontTx/>
            </a:pPr>
            <a:r>
              <a:rPr lang="en-US" altLang="zh-CN" sz="1800" b="0">
                <a:ea typeface="宋体" panose="02010600030101010101" pitchFamily="2" charset="-122"/>
              </a:rPr>
              <a:t>Repeat the 4.5.3 and 4.5.4 steps to finish all washing area slot position calibration.</a:t>
            </a:r>
            <a:endParaRPr lang="en-US" altLang="zh-CN" sz="1800" b="0">
              <a:ea typeface="宋体" panose="02010600030101010101" pitchFamily="2" charset="-122"/>
            </a:endParaRPr>
          </a:p>
        </p:txBody>
      </p:sp>
      <p:pic>
        <p:nvPicPr>
          <p:cNvPr id="7" name="图片 6"/>
          <p:cNvPicPr>
            <a:picLocks noChangeAspect="1"/>
          </p:cNvPicPr>
          <p:nvPr>
            <p:custDataLst>
              <p:tags r:id="rId7"/>
            </p:custDataLst>
          </p:nvPr>
        </p:nvPicPr>
        <p:blipFill>
          <a:blip r:embed="rId8"/>
          <a:stretch>
            <a:fillRect/>
          </a:stretch>
        </p:blipFill>
        <p:spPr>
          <a:xfrm>
            <a:off x="762000" y="1828800"/>
            <a:ext cx="4184650" cy="2901950"/>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Arial" panose="020B0604020202020204" pitchFamily="34"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Arial" panose="020B0604020202020204" pitchFamily="34"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5" name="TextBox 4"/>
          <p:cNvSpPr txBox="1"/>
          <p:nvPr/>
        </p:nvSpPr>
        <p:spPr>
          <a:xfrm>
            <a:off x="989616" y="1143060"/>
            <a:ext cx="5681980" cy="368300"/>
          </a:xfrm>
          <a:prstGeom prst="rect">
            <a:avLst/>
          </a:prstGeom>
          <a:noFill/>
        </p:spPr>
        <p:txBody>
          <a:bodyPr wrap="none" rtlCol="0">
            <a:spAutoFit/>
          </a:bodyPr>
          <a:lstStyle/>
          <a:p>
            <a:r>
              <a:rPr lang="en-US" altLang="zh-CN" dirty="0" smtClean="0"/>
              <a:t>4.5.5 calibrate the slot mouth position of mixing station</a:t>
            </a:r>
            <a:endParaRPr lang="zh-CN" altLang="en-US" dirty="0"/>
          </a:p>
        </p:txBody>
      </p:sp>
      <p:sp>
        <p:nvSpPr>
          <p:cNvPr id="8" name="文本框 7"/>
          <p:cNvSpPr txBox="1"/>
          <p:nvPr/>
        </p:nvSpPr>
        <p:spPr>
          <a:xfrm>
            <a:off x="1143635" y="805815"/>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4.5 washing area and mixing station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4" name="文本框 3"/>
          <p:cNvSpPr txBox="1"/>
          <p:nvPr/>
        </p:nvSpPr>
        <p:spPr>
          <a:xfrm>
            <a:off x="4876800" y="1943100"/>
            <a:ext cx="5888355" cy="1753235"/>
          </a:xfrm>
          <a:prstGeom prst="rect">
            <a:avLst/>
          </a:prstGeom>
          <a:noFill/>
        </p:spPr>
        <p:txBody>
          <a:bodyPr wrap="square" rtlCol="0">
            <a:spAutoFit/>
          </a:bodyPr>
          <a:p>
            <a:r>
              <a:rPr lang="en-US" altLang="zh-CN"/>
              <a:t>Select the Slot Type as “Mixing Tank”  and relevant slot to finish the mouth position calibration for the 6 slots.</a:t>
            </a:r>
            <a:endParaRPr lang="en-US" altLang="zh-CN"/>
          </a:p>
          <a:p>
            <a:r>
              <a:rPr lang="en-US" altLang="zh-CN"/>
              <a:t>Refer to the below picture, the tip of the probe should be at same level with bottle mouth level surface of  the mixing bottle.</a:t>
            </a:r>
            <a:endParaRPr lang="en-US" altLang="zh-CN"/>
          </a:p>
          <a:p>
            <a:endParaRPr lang="en-US" altLang="zh-CN"/>
          </a:p>
        </p:txBody>
      </p:sp>
      <p:sp>
        <p:nvSpPr>
          <p:cNvPr id="100" name="文本框 99"/>
          <p:cNvSpPr txBox="1"/>
          <p:nvPr/>
        </p:nvSpPr>
        <p:spPr>
          <a:xfrm>
            <a:off x="4876800" y="3580765"/>
            <a:ext cx="6301740" cy="645160"/>
          </a:xfrm>
          <a:prstGeom prst="rect">
            <a:avLst/>
          </a:prstGeom>
          <a:noFill/>
          <a:ln w="9525">
            <a:noFill/>
          </a:ln>
        </p:spPr>
        <p:txBody>
          <a:bodyPr wrap="square">
            <a:spAutoFit/>
          </a:bodyPr>
          <a:p>
            <a:pPr marL="0">
              <a:buClrTx/>
              <a:buSzTx/>
              <a:buFontTx/>
            </a:pPr>
            <a:endParaRPr lang="en-US" altLang="zh-CN" sz="1800" b="0">
              <a:ea typeface="宋体" panose="02010600030101010101" pitchFamily="2" charset="-122"/>
            </a:endParaRPr>
          </a:p>
          <a:p>
            <a:pPr marL="0">
              <a:buClrTx/>
              <a:buSzTx/>
              <a:buFontTx/>
            </a:pPr>
            <a:endParaRPr lang="en-US" altLang="zh-CN" sz="1800" b="0">
              <a:ea typeface="宋体" panose="02010600030101010101" pitchFamily="2" charset="-122"/>
            </a:endParaRPr>
          </a:p>
        </p:txBody>
      </p:sp>
      <p:pic>
        <p:nvPicPr>
          <p:cNvPr id="7" name="图片 6"/>
          <p:cNvPicPr>
            <a:picLocks noChangeAspect="1"/>
          </p:cNvPicPr>
          <p:nvPr/>
        </p:nvPicPr>
        <p:blipFill>
          <a:blip r:embed="rId7"/>
          <a:stretch>
            <a:fillRect/>
          </a:stretch>
        </p:blipFill>
        <p:spPr>
          <a:xfrm>
            <a:off x="533400" y="1981200"/>
            <a:ext cx="3937000" cy="2736850"/>
          </a:xfrm>
          <a:prstGeom prst="rect">
            <a:avLst/>
          </a:prstGeom>
        </p:spPr>
      </p:pic>
      <p:pic>
        <p:nvPicPr>
          <p:cNvPr id="77" name="图片 77"/>
          <p:cNvPicPr>
            <a:picLocks noChangeAspect="1"/>
          </p:cNvPicPr>
          <p:nvPr/>
        </p:nvPicPr>
        <p:blipFill>
          <a:blip r:embed="rId8"/>
          <a:stretch>
            <a:fillRect/>
          </a:stretch>
        </p:blipFill>
        <p:spPr>
          <a:xfrm>
            <a:off x="5029200" y="3352800"/>
            <a:ext cx="4691380" cy="2039620"/>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Arial" panose="020B0604020202020204" pitchFamily="34"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Arial" panose="020B0604020202020204" pitchFamily="34"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5" name="TextBox 4"/>
          <p:cNvSpPr txBox="1"/>
          <p:nvPr/>
        </p:nvSpPr>
        <p:spPr>
          <a:xfrm>
            <a:off x="989616" y="1143060"/>
            <a:ext cx="5453380" cy="368300"/>
          </a:xfrm>
          <a:prstGeom prst="rect">
            <a:avLst/>
          </a:prstGeom>
          <a:noFill/>
        </p:spPr>
        <p:txBody>
          <a:bodyPr wrap="none" rtlCol="0">
            <a:spAutoFit/>
          </a:bodyPr>
          <a:lstStyle/>
          <a:p>
            <a:r>
              <a:rPr lang="en-US" altLang="zh-CN" dirty="0" smtClean="0"/>
              <a:t>4.5.6 calibrate the slot limit position of mixing station</a:t>
            </a:r>
            <a:endParaRPr lang="zh-CN" altLang="en-US" dirty="0"/>
          </a:p>
        </p:txBody>
      </p:sp>
      <p:sp>
        <p:nvSpPr>
          <p:cNvPr id="8" name="文本框 7"/>
          <p:cNvSpPr txBox="1"/>
          <p:nvPr/>
        </p:nvSpPr>
        <p:spPr>
          <a:xfrm>
            <a:off x="1143635" y="805815"/>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4.5 washing area and mixing station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100" name="文本框 99"/>
          <p:cNvSpPr txBox="1"/>
          <p:nvPr/>
        </p:nvSpPr>
        <p:spPr>
          <a:xfrm>
            <a:off x="4876800" y="3580765"/>
            <a:ext cx="6301740" cy="645160"/>
          </a:xfrm>
          <a:prstGeom prst="rect">
            <a:avLst/>
          </a:prstGeom>
          <a:noFill/>
          <a:ln w="9525">
            <a:noFill/>
          </a:ln>
        </p:spPr>
        <p:txBody>
          <a:bodyPr wrap="square">
            <a:spAutoFit/>
          </a:bodyPr>
          <a:p>
            <a:pPr marL="0">
              <a:buClrTx/>
              <a:buSzTx/>
              <a:buFontTx/>
            </a:pPr>
            <a:endParaRPr lang="en-US" altLang="zh-CN" sz="1800" b="0">
              <a:ea typeface="宋体" panose="02010600030101010101" pitchFamily="2" charset="-122"/>
            </a:endParaRPr>
          </a:p>
          <a:p>
            <a:pPr marL="0">
              <a:buClrTx/>
              <a:buSzTx/>
              <a:buFontTx/>
            </a:pPr>
            <a:endParaRPr lang="en-US" altLang="zh-CN" sz="1800" b="0">
              <a:ea typeface="宋体" panose="02010600030101010101" pitchFamily="2" charset="-122"/>
            </a:endParaRPr>
          </a:p>
        </p:txBody>
      </p:sp>
      <p:sp>
        <p:nvSpPr>
          <p:cNvPr id="9" name="文本框 8"/>
          <p:cNvSpPr txBox="1"/>
          <p:nvPr/>
        </p:nvSpPr>
        <p:spPr>
          <a:xfrm>
            <a:off x="4838065" y="3429000"/>
            <a:ext cx="5956300" cy="2030095"/>
          </a:xfrm>
          <a:prstGeom prst="rect">
            <a:avLst/>
          </a:prstGeom>
          <a:noFill/>
          <a:ln w="9525">
            <a:noFill/>
          </a:ln>
        </p:spPr>
        <p:txBody>
          <a:bodyPr wrap="square">
            <a:spAutoFit/>
          </a:bodyPr>
          <a:p>
            <a:pPr marL="0" algn="l">
              <a:buClrTx/>
              <a:buSzTx/>
              <a:buFontTx/>
            </a:pPr>
            <a:r>
              <a:rPr lang="en-US" altLang="zh-CN" sz="1800" b="0">
                <a:ea typeface="宋体" panose="02010600030101010101" pitchFamily="2" charset="-122"/>
              </a:rPr>
              <a:t>  The height between the tip and the bottom position should be less than 1 mm. But there should be a little space to avoid the probe touch the bottom of the bottle. You can try to lift up the mixing station. The height you can lift should just be about 1 mm.</a:t>
            </a:r>
            <a:endParaRPr lang="en-US" altLang="zh-CN" sz="1800" b="0">
              <a:ea typeface="宋体" panose="02010600030101010101" pitchFamily="2" charset="-122"/>
            </a:endParaRPr>
          </a:p>
          <a:p>
            <a:pPr marL="0" algn="l">
              <a:buClrTx/>
              <a:buSzTx/>
              <a:buFontTx/>
            </a:pPr>
            <a:r>
              <a:rPr lang="en-US" altLang="zh-CN" sz="1800" b="0">
                <a:ea typeface="宋体" panose="02010600030101010101" pitchFamily="2" charset="-122"/>
              </a:rPr>
              <a:t>  Repeat 4.5.5 and 4.5.6 steps to finish all 6 slot mouth and limit position calibration.</a:t>
            </a:r>
            <a:endParaRPr lang="en-US" altLang="zh-CN" sz="1800" b="0">
              <a:ea typeface="宋体" panose="02010600030101010101" pitchFamily="2" charset="-122"/>
            </a:endParaRPr>
          </a:p>
        </p:txBody>
      </p:sp>
      <p:sp>
        <p:nvSpPr>
          <p:cNvPr id="10" name="文本框 9"/>
          <p:cNvSpPr txBox="1"/>
          <p:nvPr/>
        </p:nvSpPr>
        <p:spPr>
          <a:xfrm>
            <a:off x="4800600" y="1623695"/>
            <a:ext cx="5825490" cy="1753235"/>
          </a:xfrm>
          <a:prstGeom prst="rect">
            <a:avLst/>
          </a:prstGeom>
          <a:noFill/>
        </p:spPr>
        <p:txBody>
          <a:bodyPr wrap="square" rtlCol="0">
            <a:spAutoFit/>
          </a:bodyPr>
          <a:p>
            <a:r>
              <a:rPr lang="en-US" altLang="zh-CN"/>
              <a:t>   For the limit Z value, please set the offset as 880 with the mouth position. see the picture ,if the mouth Z value is 300, set the limit Z value as 1180. then click “Run” to move the probe to the bottom. Check if the distance is about 1 mm from the bottom. Then please move the probe to the safe position.</a:t>
            </a:r>
            <a:endParaRPr lang="zh-CN" altLang="en-US"/>
          </a:p>
        </p:txBody>
      </p:sp>
      <p:pic>
        <p:nvPicPr>
          <p:cNvPr id="78" name="图片 78"/>
          <p:cNvPicPr>
            <a:picLocks noChangeAspect="1"/>
          </p:cNvPicPr>
          <p:nvPr/>
        </p:nvPicPr>
        <p:blipFill>
          <a:blip r:embed="rId7"/>
          <a:stretch>
            <a:fillRect/>
          </a:stretch>
        </p:blipFill>
        <p:spPr>
          <a:xfrm>
            <a:off x="838200" y="4114800"/>
            <a:ext cx="3594735" cy="2289175"/>
          </a:xfrm>
          <a:prstGeom prst="rect">
            <a:avLst/>
          </a:prstGeom>
        </p:spPr>
      </p:pic>
      <p:pic>
        <p:nvPicPr>
          <p:cNvPr id="4" name="图片 3"/>
          <p:cNvPicPr>
            <a:picLocks noChangeAspect="1"/>
          </p:cNvPicPr>
          <p:nvPr>
            <p:custDataLst>
              <p:tags r:id="rId8"/>
            </p:custDataLst>
          </p:nvPr>
        </p:nvPicPr>
        <p:blipFill>
          <a:blip r:embed="rId9"/>
          <a:stretch>
            <a:fillRect/>
          </a:stretch>
        </p:blipFill>
        <p:spPr>
          <a:xfrm>
            <a:off x="838200" y="1447800"/>
            <a:ext cx="3676650" cy="2616200"/>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Arial" panose="020B0604020202020204" pitchFamily="34"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Arial" panose="020B0604020202020204" pitchFamily="34"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5" name="TextBox 4"/>
          <p:cNvSpPr txBox="1"/>
          <p:nvPr/>
        </p:nvSpPr>
        <p:spPr>
          <a:xfrm>
            <a:off x="989616" y="1143060"/>
            <a:ext cx="7942580" cy="368300"/>
          </a:xfrm>
          <a:prstGeom prst="rect">
            <a:avLst/>
          </a:prstGeom>
          <a:noFill/>
        </p:spPr>
        <p:txBody>
          <a:bodyPr wrap="none" rtlCol="0">
            <a:spAutoFit/>
          </a:bodyPr>
          <a:lstStyle/>
          <a:p>
            <a:r>
              <a:rPr lang="en-US" altLang="zh-CN" dirty="0" smtClean="0"/>
              <a:t>4.5.7 Save the calibration parameters of the washing area and mixing station</a:t>
            </a:r>
            <a:endParaRPr lang="zh-CN" altLang="en-US" dirty="0"/>
          </a:p>
        </p:txBody>
      </p:sp>
      <p:sp>
        <p:nvSpPr>
          <p:cNvPr id="8" name="文本框 7"/>
          <p:cNvSpPr txBox="1"/>
          <p:nvPr/>
        </p:nvSpPr>
        <p:spPr>
          <a:xfrm>
            <a:off x="1143635" y="805815"/>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4.5 washing area and mixing station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7" name="文本框 6"/>
          <p:cNvSpPr txBox="1"/>
          <p:nvPr/>
        </p:nvSpPr>
        <p:spPr>
          <a:xfrm>
            <a:off x="7848600" y="2133600"/>
            <a:ext cx="4064000" cy="3415030"/>
          </a:xfrm>
          <a:prstGeom prst="rect">
            <a:avLst/>
          </a:prstGeom>
          <a:noFill/>
        </p:spPr>
        <p:txBody>
          <a:bodyPr wrap="square" rtlCol="0">
            <a:spAutoFit/>
          </a:bodyPr>
          <a:p>
            <a:r>
              <a:rPr lang="en-US" altLang="zh-CN"/>
              <a:t>Click “save and write” to save the slot position calibration parameter into the database and main board .</a:t>
            </a:r>
            <a:endParaRPr lang="en-US" altLang="zh-CN"/>
          </a:p>
          <a:p>
            <a:endParaRPr lang="en-US" altLang="zh-CN"/>
          </a:p>
          <a:p>
            <a:r>
              <a:rPr lang="en-US" altLang="zh-CN"/>
              <a:t>Then click “Save the coordinates” to save all arm position parameters into the database and main board.</a:t>
            </a:r>
            <a:endParaRPr lang="en-US" altLang="zh-CN"/>
          </a:p>
          <a:p>
            <a:endParaRPr lang="en-US" altLang="zh-CN"/>
          </a:p>
          <a:p>
            <a:r>
              <a:rPr lang="en-US" altLang="zh-CN"/>
              <a:t>Refer to the above 4.5.1 to 4.5.7 to perform the washing area and mixing station position calibration for No.2 Arm.</a:t>
            </a:r>
            <a:endParaRPr lang="en-US" altLang="zh-CN"/>
          </a:p>
        </p:txBody>
      </p:sp>
      <p:pic>
        <p:nvPicPr>
          <p:cNvPr id="6" name="图片 5"/>
          <p:cNvPicPr>
            <a:picLocks noChangeAspect="1"/>
          </p:cNvPicPr>
          <p:nvPr/>
        </p:nvPicPr>
        <p:blipFill>
          <a:blip r:embed="rId7"/>
          <a:stretch>
            <a:fillRect/>
          </a:stretch>
        </p:blipFill>
        <p:spPr>
          <a:xfrm>
            <a:off x="533400" y="1676400"/>
            <a:ext cx="7314565" cy="4790440"/>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Arial" panose="020B0604020202020204" pitchFamily="34"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Arial" panose="020B0604020202020204" pitchFamily="34"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8" name="文本框 7"/>
          <p:cNvSpPr txBox="1"/>
          <p:nvPr/>
        </p:nvSpPr>
        <p:spPr>
          <a:xfrm>
            <a:off x="1143635" y="805815"/>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4.6 Reagent platform calibration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7" name="文本框 6"/>
          <p:cNvSpPr txBox="1"/>
          <p:nvPr/>
        </p:nvSpPr>
        <p:spPr>
          <a:xfrm>
            <a:off x="533400" y="4284345"/>
            <a:ext cx="5542915" cy="1392555"/>
          </a:xfrm>
          <a:prstGeom prst="rect">
            <a:avLst/>
          </a:prstGeom>
          <a:noFill/>
        </p:spPr>
        <p:txBody>
          <a:bodyPr wrap="square" rtlCol="0">
            <a:noAutofit/>
          </a:bodyPr>
          <a:p>
            <a:r>
              <a:rPr lang="en-US" altLang="zh-CN"/>
              <a:t>Anchor 1 </a:t>
            </a:r>
            <a:r>
              <a:rPr lang="zh-CN" altLang="en-US"/>
              <a:t>：</a:t>
            </a:r>
            <a:r>
              <a:rPr lang="en-US" altLang="zh-CN"/>
              <a:t>No.1 reagent container of the RS1</a:t>
            </a:r>
            <a:endParaRPr lang="en-US" altLang="zh-CN"/>
          </a:p>
          <a:p>
            <a:r>
              <a:rPr lang="en-US" altLang="zh-CN">
                <a:sym typeface="+mn-ea"/>
              </a:rPr>
              <a:t>Anchor 2 </a:t>
            </a:r>
            <a:r>
              <a:rPr lang="zh-CN" altLang="en-US">
                <a:sym typeface="+mn-ea"/>
              </a:rPr>
              <a:t>：</a:t>
            </a:r>
            <a:r>
              <a:rPr lang="en-US" altLang="zh-CN">
                <a:sym typeface="+mn-ea"/>
              </a:rPr>
              <a:t>No.1 reagent container of the RS5</a:t>
            </a:r>
            <a:endParaRPr lang="en-US" altLang="zh-CN">
              <a:sym typeface="+mn-ea"/>
            </a:endParaRPr>
          </a:p>
          <a:p>
            <a:r>
              <a:rPr lang="en-US" altLang="zh-CN">
                <a:sym typeface="+mn-ea"/>
              </a:rPr>
              <a:t>Anchor 3 </a:t>
            </a:r>
            <a:r>
              <a:rPr lang="zh-CN" altLang="en-US">
                <a:sym typeface="+mn-ea"/>
              </a:rPr>
              <a:t>：</a:t>
            </a:r>
            <a:r>
              <a:rPr lang="en-US" altLang="zh-CN">
                <a:sym typeface="+mn-ea"/>
              </a:rPr>
              <a:t>No.14 reagent container of the RS1</a:t>
            </a:r>
            <a:endParaRPr lang="en-US" altLang="zh-CN">
              <a:sym typeface="+mn-ea"/>
            </a:endParaRPr>
          </a:p>
          <a:p>
            <a:r>
              <a:rPr lang="en-US" altLang="zh-CN">
                <a:sym typeface="+mn-ea"/>
              </a:rPr>
              <a:t>Anchor 4 </a:t>
            </a:r>
            <a:r>
              <a:rPr lang="zh-CN" altLang="en-US">
                <a:sym typeface="+mn-ea"/>
              </a:rPr>
              <a:t>：</a:t>
            </a:r>
            <a:r>
              <a:rPr lang="en-US" altLang="zh-CN">
                <a:sym typeface="+mn-ea"/>
              </a:rPr>
              <a:t>No.14 reagent container of the RS5</a:t>
            </a:r>
            <a:endParaRPr lang="en-US" altLang="zh-CN"/>
          </a:p>
          <a:p>
            <a:endParaRPr lang="en-US" altLang="zh-CN"/>
          </a:p>
          <a:p>
            <a:endParaRPr lang="en-US" altLang="zh-CN"/>
          </a:p>
        </p:txBody>
      </p:sp>
      <p:pic>
        <p:nvPicPr>
          <p:cNvPr id="198" name="图片 198"/>
          <p:cNvPicPr>
            <a:picLocks noChangeAspect="1"/>
          </p:cNvPicPr>
          <p:nvPr/>
        </p:nvPicPr>
        <p:blipFill>
          <a:blip r:embed="rId7"/>
          <a:stretch>
            <a:fillRect/>
          </a:stretch>
        </p:blipFill>
        <p:spPr>
          <a:xfrm>
            <a:off x="7543800" y="1447800"/>
            <a:ext cx="3834130" cy="3810000"/>
          </a:xfrm>
          <a:prstGeom prst="rect">
            <a:avLst/>
          </a:prstGeom>
        </p:spPr>
      </p:pic>
      <p:pic>
        <p:nvPicPr>
          <p:cNvPr id="5" name="图片 4"/>
          <p:cNvPicPr>
            <a:picLocks noChangeAspect="1"/>
          </p:cNvPicPr>
          <p:nvPr/>
        </p:nvPicPr>
        <p:blipFill>
          <a:blip r:embed="rId8"/>
          <a:stretch>
            <a:fillRect/>
          </a:stretch>
        </p:blipFill>
        <p:spPr>
          <a:xfrm>
            <a:off x="533400" y="1387475"/>
            <a:ext cx="6602730" cy="2736850"/>
          </a:xfrm>
          <a:prstGeom prst="rect">
            <a:avLst/>
          </a:prstGeom>
        </p:spPr>
      </p:pic>
      <p:sp>
        <p:nvSpPr>
          <p:cNvPr id="4" name="文本框 3"/>
          <p:cNvSpPr txBox="1"/>
          <p:nvPr/>
        </p:nvSpPr>
        <p:spPr>
          <a:xfrm>
            <a:off x="593090" y="5906770"/>
            <a:ext cx="10203180" cy="645160"/>
          </a:xfrm>
          <a:prstGeom prst="rect">
            <a:avLst/>
          </a:prstGeom>
          <a:noFill/>
        </p:spPr>
        <p:txBody>
          <a:bodyPr wrap="square" rtlCol="0">
            <a:spAutoFit/>
          </a:bodyPr>
          <a:p>
            <a:r>
              <a:rPr lang="en-US" altLang="zh-CN">
                <a:solidFill>
                  <a:srgbClr val="FF0000"/>
                </a:solidFill>
              </a:rPr>
              <a:t>For easily check the position, you can remove the plastic cover. after the position calibration is done, install the cover back</a:t>
            </a:r>
            <a:r>
              <a:rPr lang="en-US" altLang="zh-CN"/>
              <a:t>.</a:t>
            </a:r>
            <a:endParaRPr lang="en-US" altLang="zh-CN"/>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Arial" panose="020B0604020202020204" pitchFamily="34"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Arial" panose="020B0604020202020204" pitchFamily="34"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8" name="文本框 7"/>
          <p:cNvSpPr txBox="1"/>
          <p:nvPr/>
        </p:nvSpPr>
        <p:spPr>
          <a:xfrm>
            <a:off x="1144270" y="805815"/>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4.6 Reagent platform calibration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5" name="文本框 4"/>
          <p:cNvSpPr txBox="1"/>
          <p:nvPr/>
        </p:nvSpPr>
        <p:spPr>
          <a:xfrm>
            <a:off x="762000" y="1576070"/>
            <a:ext cx="10367010" cy="645160"/>
          </a:xfrm>
          <a:prstGeom prst="rect">
            <a:avLst/>
          </a:prstGeom>
          <a:noFill/>
        </p:spPr>
        <p:txBody>
          <a:bodyPr wrap="square" rtlCol="0">
            <a:spAutoFit/>
          </a:bodyPr>
          <a:p>
            <a:r>
              <a:rPr lang="en-US" altLang="zh-CN">
                <a:solidFill>
                  <a:srgbClr val="FF0000"/>
                </a:solidFill>
              </a:rPr>
              <a:t>Notice. please move the probe to safe position when to do next step operation or before inserting the reagent tray into the reagent platform.</a:t>
            </a:r>
            <a:endParaRPr lang="en-US" altLang="zh-CN">
              <a:solidFill>
                <a:srgbClr val="FF0000"/>
              </a:solidFill>
            </a:endParaRPr>
          </a:p>
        </p:txBody>
      </p:sp>
      <p:sp>
        <p:nvSpPr>
          <p:cNvPr id="10" name="文本框 9"/>
          <p:cNvSpPr txBox="1"/>
          <p:nvPr/>
        </p:nvSpPr>
        <p:spPr>
          <a:xfrm>
            <a:off x="1524000" y="1143000"/>
            <a:ext cx="7800340" cy="368300"/>
          </a:xfrm>
          <a:prstGeom prst="rect">
            <a:avLst/>
          </a:prstGeom>
          <a:noFill/>
        </p:spPr>
        <p:txBody>
          <a:bodyPr wrap="square" rtlCol="0">
            <a:spAutoFit/>
          </a:bodyPr>
          <a:p>
            <a:r>
              <a:rPr lang="en-US" altLang="zh-CN"/>
              <a:t>4.6.1 calibrate anchor 1,2,3,4 mouth position</a:t>
            </a:r>
            <a:endParaRPr lang="en-US" altLang="zh-CN"/>
          </a:p>
        </p:txBody>
      </p:sp>
      <p:sp>
        <p:nvSpPr>
          <p:cNvPr id="11" name="文本框 10"/>
          <p:cNvSpPr txBox="1"/>
          <p:nvPr/>
        </p:nvSpPr>
        <p:spPr>
          <a:xfrm>
            <a:off x="610870" y="2286000"/>
            <a:ext cx="11250930" cy="1753235"/>
          </a:xfrm>
          <a:prstGeom prst="rect">
            <a:avLst/>
          </a:prstGeom>
          <a:noFill/>
        </p:spPr>
        <p:txBody>
          <a:bodyPr wrap="square" rtlCol="0">
            <a:spAutoFit/>
          </a:bodyPr>
          <a:p>
            <a:r>
              <a:rPr lang="en-US" altLang="zh-CN"/>
              <a:t>step1. On the instrument operation page, control the RS1 and RS5  out of reagent platform. Place two open reagent bottles in position 1 and 14 on each empty reagent strip. insert them into the RS1 and RS5 position. </a:t>
            </a:r>
            <a:endParaRPr lang="en-US" altLang="zh-CN"/>
          </a:p>
          <a:p>
            <a:r>
              <a:rPr lang="en-US" altLang="zh-CN"/>
              <a:t>step2.  Set Z value as -860, then click Run to move the probe to the above of the position 1.</a:t>
            </a:r>
            <a:endParaRPr lang="en-US" altLang="zh-CN"/>
          </a:p>
          <a:p>
            <a:r>
              <a:rPr lang="en-US" altLang="zh-CN"/>
              <a:t>step3. Adjust X, Y value to move the probe to the center position of the position 1.</a:t>
            </a:r>
            <a:endParaRPr lang="en-US" altLang="zh-CN"/>
          </a:p>
          <a:p>
            <a:r>
              <a:rPr lang="en-US" altLang="zh-CN"/>
              <a:t>step4. </a:t>
            </a:r>
            <a:r>
              <a:rPr lang="en-US" altLang="zh-CN">
                <a:sym typeface="+mn-ea"/>
              </a:rPr>
              <a:t>check if the value of Mouth is 0, the value of Limit is 1550.</a:t>
            </a:r>
            <a:endParaRPr lang="en-US" altLang="zh-CN"/>
          </a:p>
          <a:p>
            <a:endParaRPr lang="en-US" altLang="zh-CN"/>
          </a:p>
        </p:txBody>
      </p:sp>
      <p:pic>
        <p:nvPicPr>
          <p:cNvPr id="4" name="图片 3"/>
          <p:cNvPicPr>
            <a:picLocks noChangeAspect="1"/>
          </p:cNvPicPr>
          <p:nvPr/>
        </p:nvPicPr>
        <p:blipFill>
          <a:blip r:embed="rId7"/>
          <a:stretch>
            <a:fillRect/>
          </a:stretch>
        </p:blipFill>
        <p:spPr>
          <a:xfrm>
            <a:off x="762000" y="4114800"/>
            <a:ext cx="7245350" cy="2397760"/>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Arial" panose="020B0604020202020204" pitchFamily="34"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Arial" panose="020B0604020202020204" pitchFamily="34"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8" name="文本框 7"/>
          <p:cNvSpPr txBox="1"/>
          <p:nvPr/>
        </p:nvSpPr>
        <p:spPr>
          <a:xfrm>
            <a:off x="1143635" y="805815"/>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4.6 Reagent platform calibration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10" name="文本框 9"/>
          <p:cNvSpPr txBox="1"/>
          <p:nvPr/>
        </p:nvSpPr>
        <p:spPr>
          <a:xfrm>
            <a:off x="1524000" y="1143000"/>
            <a:ext cx="7800340" cy="368300"/>
          </a:xfrm>
          <a:prstGeom prst="rect">
            <a:avLst/>
          </a:prstGeom>
          <a:noFill/>
        </p:spPr>
        <p:txBody>
          <a:bodyPr wrap="square" rtlCol="0">
            <a:spAutoFit/>
          </a:bodyPr>
          <a:p>
            <a:r>
              <a:rPr lang="en-US" altLang="zh-CN"/>
              <a:t>4.6.1 calibrate anchor 1,2,3,4 mouth position</a:t>
            </a:r>
            <a:endParaRPr lang="en-US" altLang="zh-CN"/>
          </a:p>
        </p:txBody>
      </p:sp>
      <p:sp>
        <p:nvSpPr>
          <p:cNvPr id="11" name="文本框 10"/>
          <p:cNvSpPr txBox="1"/>
          <p:nvPr/>
        </p:nvSpPr>
        <p:spPr>
          <a:xfrm>
            <a:off x="6251575" y="1828800"/>
            <a:ext cx="5325110" cy="4523105"/>
          </a:xfrm>
          <a:prstGeom prst="rect">
            <a:avLst/>
          </a:prstGeom>
          <a:noFill/>
        </p:spPr>
        <p:txBody>
          <a:bodyPr wrap="square" rtlCol="0">
            <a:spAutoFit/>
          </a:bodyPr>
          <a:p>
            <a:r>
              <a:rPr lang="en-US" altLang="zh-CN"/>
              <a:t>step5.  </a:t>
            </a:r>
            <a:r>
              <a:rPr lang="en-US" altLang="zh-CN">
                <a:sym typeface="+mn-ea"/>
              </a:rPr>
              <a:t>adjust Z value to move the probe to reach the mouth position.</a:t>
            </a:r>
            <a:endParaRPr lang="en-US" altLang="zh-CN">
              <a:sym typeface="+mn-ea"/>
            </a:endParaRPr>
          </a:p>
          <a:p>
            <a:r>
              <a:rPr lang="en-US" altLang="zh-CN"/>
              <a:t>Refer to the left picture, the plastic tip of the probe should be inserted 2 mm below the bottle mouth level surface.</a:t>
            </a:r>
            <a:endParaRPr lang="en-US" altLang="zh-CN"/>
          </a:p>
          <a:p>
            <a:r>
              <a:rPr lang="en-US" altLang="zh-CN"/>
              <a:t>step6. Refer to the above step 2 to step 5 to finish other anchor position calibration for No.1 Arm.</a:t>
            </a:r>
            <a:endParaRPr lang="en-US" altLang="zh-CN"/>
          </a:p>
          <a:p>
            <a:r>
              <a:rPr lang="en-US" altLang="zh-CN"/>
              <a:t>step7.  click “Save and Write” to save the parameters into the database.</a:t>
            </a:r>
            <a:endParaRPr lang="en-US" altLang="zh-CN"/>
          </a:p>
          <a:p>
            <a:endParaRPr lang="en-US" altLang="zh-CN"/>
          </a:p>
          <a:p>
            <a:r>
              <a:rPr lang="en-US" altLang="zh-CN"/>
              <a:t>Refer to the above steps finish the anchor position calibration of the reagent platform for the No.2 Arm.</a:t>
            </a:r>
            <a:endParaRPr lang="en-US" altLang="zh-CN"/>
          </a:p>
          <a:p>
            <a:endParaRPr lang="en-US" altLang="zh-CN"/>
          </a:p>
          <a:p>
            <a:r>
              <a:rPr lang="en-US" altLang="zh-CN">
                <a:solidFill>
                  <a:srgbClr val="FF0000"/>
                </a:solidFill>
                <a:sym typeface="+mn-ea"/>
              </a:rPr>
              <a:t>Notice. please move the probe to the safe position before performing the next step.</a:t>
            </a:r>
            <a:endParaRPr lang="en-US" altLang="zh-CN"/>
          </a:p>
        </p:txBody>
      </p:sp>
      <p:pic>
        <p:nvPicPr>
          <p:cNvPr id="228" name="图片 228"/>
          <p:cNvPicPr>
            <a:picLocks noChangeAspect="1"/>
          </p:cNvPicPr>
          <p:nvPr/>
        </p:nvPicPr>
        <p:blipFill>
          <a:blip r:embed="rId7"/>
          <a:stretch>
            <a:fillRect/>
          </a:stretch>
        </p:blipFill>
        <p:spPr>
          <a:xfrm>
            <a:off x="229235" y="1853565"/>
            <a:ext cx="2967990" cy="2889885"/>
          </a:xfrm>
          <a:prstGeom prst="rect">
            <a:avLst/>
          </a:prstGeom>
        </p:spPr>
      </p:pic>
      <p:pic>
        <p:nvPicPr>
          <p:cNvPr id="4" name="图片 3"/>
          <p:cNvPicPr>
            <a:picLocks noChangeAspect="1"/>
          </p:cNvPicPr>
          <p:nvPr>
            <p:custDataLst>
              <p:tags r:id="rId8"/>
            </p:custDataLst>
          </p:nvPr>
        </p:nvPicPr>
        <p:blipFill>
          <a:blip r:embed="rId9"/>
          <a:stretch>
            <a:fillRect/>
          </a:stretch>
        </p:blipFill>
        <p:spPr>
          <a:xfrm>
            <a:off x="3321050" y="1853565"/>
            <a:ext cx="2891790" cy="2945765"/>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Arial" panose="020B0604020202020204" pitchFamily="34"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Arial" panose="020B0604020202020204" pitchFamily="34"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5" name="TextBox 4"/>
          <p:cNvSpPr txBox="1"/>
          <p:nvPr/>
        </p:nvSpPr>
        <p:spPr>
          <a:xfrm>
            <a:off x="989330" y="1143000"/>
            <a:ext cx="10720705" cy="1476375"/>
          </a:xfrm>
          <a:prstGeom prst="rect">
            <a:avLst/>
          </a:prstGeom>
          <a:noFill/>
        </p:spPr>
        <p:txBody>
          <a:bodyPr wrap="square" rtlCol="0">
            <a:spAutoFit/>
          </a:bodyPr>
          <a:lstStyle/>
          <a:p>
            <a:r>
              <a:rPr lang="en-US" altLang="zh-CN" dirty="0"/>
              <a:t>   CM position calibration needs  to use two maintenance pages, Arm and CM pages. Refer to the below picture,click them to open. </a:t>
            </a:r>
            <a:endParaRPr lang="en-US" altLang="zh-CN" dirty="0"/>
          </a:p>
          <a:p>
            <a:r>
              <a:rPr lang="en-US" altLang="zh-CN" dirty="0"/>
              <a:t>   In this document, only show how to calibrate the 1#CM position. for 2#CM, 3#CM, 4#CM, please refer to the below steps to finish the position calibration. then click “save the coordinates” to save the parameters.</a:t>
            </a:r>
            <a:endParaRPr lang="en-US" altLang="zh-CN" dirty="0"/>
          </a:p>
        </p:txBody>
      </p:sp>
      <p:sp>
        <p:nvSpPr>
          <p:cNvPr id="8" name="文本框 7"/>
          <p:cNvSpPr txBox="1"/>
          <p:nvPr/>
        </p:nvSpPr>
        <p:spPr>
          <a:xfrm>
            <a:off x="1143635" y="805815"/>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4.7 Slide staining unit, CM position calibration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pic>
        <p:nvPicPr>
          <p:cNvPr id="6" name="图片 5"/>
          <p:cNvPicPr>
            <a:picLocks noChangeAspect="1"/>
          </p:cNvPicPr>
          <p:nvPr/>
        </p:nvPicPr>
        <p:blipFill>
          <a:blip r:embed="rId7"/>
          <a:stretch>
            <a:fillRect/>
          </a:stretch>
        </p:blipFill>
        <p:spPr>
          <a:xfrm>
            <a:off x="2362200" y="2590800"/>
            <a:ext cx="7732395" cy="4227830"/>
          </a:xfrm>
          <a:prstGeom prst="rect">
            <a:avLst/>
          </a:prstGeo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Arial" panose="020B0604020202020204" pitchFamily="34"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Arial" panose="020B0604020202020204" pitchFamily="34"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5" name="TextBox 4"/>
          <p:cNvSpPr txBox="1"/>
          <p:nvPr/>
        </p:nvSpPr>
        <p:spPr>
          <a:xfrm>
            <a:off x="857250" y="1227455"/>
            <a:ext cx="10720705" cy="368300"/>
          </a:xfrm>
          <a:prstGeom prst="rect">
            <a:avLst/>
          </a:prstGeom>
          <a:noFill/>
        </p:spPr>
        <p:txBody>
          <a:bodyPr wrap="square" rtlCol="0">
            <a:spAutoFit/>
          </a:bodyPr>
          <a:lstStyle/>
          <a:p>
            <a:r>
              <a:rPr lang="en-US" altLang="zh-CN" dirty="0"/>
              <a:t>CM position coordinate page, refer to the below picture. </a:t>
            </a:r>
            <a:endParaRPr lang="en-US" altLang="zh-CN" dirty="0"/>
          </a:p>
        </p:txBody>
      </p:sp>
      <p:sp>
        <p:nvSpPr>
          <p:cNvPr id="8" name="文本框 7"/>
          <p:cNvSpPr txBox="1"/>
          <p:nvPr/>
        </p:nvSpPr>
        <p:spPr>
          <a:xfrm>
            <a:off x="1143635" y="805815"/>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4.7 Slide staining unit, CM position calibration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pic>
        <p:nvPicPr>
          <p:cNvPr id="4" name="图片 3"/>
          <p:cNvPicPr>
            <a:picLocks noChangeAspect="1"/>
          </p:cNvPicPr>
          <p:nvPr/>
        </p:nvPicPr>
        <p:blipFill>
          <a:blip r:embed="rId7"/>
          <a:stretch>
            <a:fillRect/>
          </a:stretch>
        </p:blipFill>
        <p:spPr>
          <a:xfrm>
            <a:off x="914400" y="1524000"/>
            <a:ext cx="10016490" cy="520319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5" name="图片 1" descr="头像"/>
          <p:cNvPicPr>
            <a:picLocks noChangeAspect="1"/>
          </p:cNvPicPr>
          <p:nvPr/>
        </p:nvPicPr>
        <p:blipFill>
          <a:blip r:embed="rId1"/>
          <a:stretch>
            <a:fillRect/>
          </a:stretch>
        </p:blipFill>
        <p:spPr>
          <a:xfrm>
            <a:off x="10515601" y="-6985"/>
            <a:ext cx="1338262" cy="1338263"/>
          </a:xfrm>
          <a:prstGeom prst="rect">
            <a:avLst/>
          </a:prstGeom>
          <a:noFill/>
          <a:ln w="9525">
            <a:noFill/>
          </a:ln>
        </p:spPr>
      </p:pic>
      <p:sp>
        <p:nvSpPr>
          <p:cNvPr id="2" name="矩形 1"/>
          <p:cNvSpPr/>
          <p:nvPr/>
        </p:nvSpPr>
        <p:spPr>
          <a:xfrm>
            <a:off x="-381000" y="1143000"/>
            <a:ext cx="12954000" cy="44221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文本框 23"/>
          <p:cNvSpPr txBox="1"/>
          <p:nvPr/>
        </p:nvSpPr>
        <p:spPr>
          <a:xfrm>
            <a:off x="5930900" y="3425190"/>
            <a:ext cx="5679440" cy="1198880"/>
          </a:xfrm>
          <a:prstGeom prst="rect">
            <a:avLst/>
          </a:prstGeom>
          <a:noFill/>
          <a:effectLst>
            <a:outerShdw blurRad="25400" dist="25400" dir="2700000" algn="tl" rotWithShape="0">
              <a:prstClr val="black">
                <a:alpha val="20000"/>
              </a:prstClr>
            </a:outerShdw>
          </a:effectLst>
        </p:spPr>
        <p:txBody>
          <a:bodyPr wrap="square" rtlCol="0">
            <a:spAutoFit/>
          </a:bodyPr>
          <a:lstStyle/>
          <a:p>
            <a:r>
              <a:rPr lang="en-US" altLang="zh-CN" sz="3600" b="1" noProof="0" dirty="0" smtClean="0">
                <a:ln w="0">
                  <a:noFill/>
                </a:ln>
                <a:solidFill>
                  <a:schemeClr val="tx1">
                    <a:lumMod val="65000"/>
                    <a:lumOff val="35000"/>
                  </a:schemeClr>
                </a:solidFill>
                <a:effectLst/>
                <a:uLnTx/>
                <a:uFillTx/>
                <a:ea typeface="微软雅黑" panose="020B0503020204020204" pitchFamily="34" charset="-122"/>
                <a:cs typeface="Arial" panose="020B0604020202020204" pitchFamily="34" charset="0"/>
                <a:sym typeface="+mn-ea"/>
              </a:rPr>
              <a:t>Hardware </a:t>
            </a:r>
            <a:r>
              <a:rPr lang="en-US" altLang="zh-CN" sz="3600" b="1" noProof="0" dirty="0" smtClean="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structure</a:t>
            </a:r>
            <a:endParaRPr kumimoji="0" lang="en-US" altLang="zh-CN" sz="3600" b="1" i="0" u="none" strike="noStrike" kern="1200" cap="none" spc="0" normalizeH="0" baseline="0" noProof="0" dirty="0" smtClean="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a:p>
            <a:endParaRPr lang="en-US" altLang="zh-CN" sz="3600" b="1" dirty="0" smtClean="0">
              <a:solidFill>
                <a:srgbClr val="2C8C86"/>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nvGrpSpPr>
          <p:cNvPr id="5" name="组合 4"/>
          <p:cNvGrpSpPr/>
          <p:nvPr/>
        </p:nvGrpSpPr>
        <p:grpSpPr>
          <a:xfrm>
            <a:off x="4043680" y="2589530"/>
            <a:ext cx="1419860" cy="1328420"/>
            <a:chOff x="2876" y="3426"/>
            <a:chExt cx="3980" cy="3016"/>
          </a:xfrm>
        </p:grpSpPr>
        <p:sp>
          <p:nvSpPr>
            <p:cNvPr id="12" name="矩形 11"/>
            <p:cNvSpPr/>
            <p:nvPr/>
          </p:nvSpPr>
          <p:spPr>
            <a:xfrm>
              <a:off x="2876" y="4376"/>
              <a:ext cx="3091" cy="2066"/>
            </a:xfrm>
            <a:prstGeom prst="rect">
              <a:avLst/>
            </a:prstGeom>
            <a:solidFill>
              <a:srgbClr val="3DB15E"/>
            </a:solidFill>
            <a:ln>
              <a:noFill/>
            </a:ln>
            <a:effectLst>
              <a:outerShdw blurRad="25400" dist="12700" dir="135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p:cNvSpPr/>
            <p:nvPr/>
          </p:nvSpPr>
          <p:spPr>
            <a:xfrm>
              <a:off x="4955" y="3426"/>
              <a:ext cx="1901" cy="1989"/>
            </a:xfrm>
            <a:prstGeom prst="rect">
              <a:avLst/>
            </a:prstGeom>
            <a:solidFill>
              <a:srgbClr val="223850"/>
            </a:solidFill>
            <a:ln>
              <a:no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文本框 3"/>
          <p:cNvSpPr txBox="1"/>
          <p:nvPr/>
        </p:nvSpPr>
        <p:spPr>
          <a:xfrm>
            <a:off x="5906770" y="2418715"/>
            <a:ext cx="5679440" cy="645160"/>
          </a:xfrm>
          <a:prstGeom prst="rect">
            <a:avLst/>
          </a:prstGeom>
          <a:noFill/>
          <a:effectLst>
            <a:outerShdw blurRad="25400" dist="25400" dir="2700000" algn="tl" rotWithShape="0">
              <a:prstClr val="black">
                <a:alpha val="20000"/>
              </a:prstClr>
            </a:outerShdw>
          </a:effectLst>
        </p:spPr>
        <p:txBody>
          <a:bodyPr wrap="square" rtlCol="0">
            <a:spAutoFit/>
          </a:bodyPr>
          <a:lstStyle/>
          <a:p>
            <a:r>
              <a:rPr lang="en-US" altLang="zh-CN" sz="3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PART 1</a:t>
            </a:r>
            <a:endParaRPr lang="en-US" altLang="zh-CN" sz="3600" b="1" dirty="0" smtClean="0">
              <a:solidFill>
                <a:srgbClr val="2C8C86"/>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Arial" panose="020B0604020202020204" pitchFamily="34"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Arial" panose="020B0604020202020204" pitchFamily="34"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8" name="文本框 7"/>
          <p:cNvSpPr txBox="1"/>
          <p:nvPr/>
        </p:nvSpPr>
        <p:spPr>
          <a:xfrm>
            <a:off x="1143635" y="805815"/>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4.7 Slide staining unit, CM position calibration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6" name="文本框 5"/>
          <p:cNvSpPr txBox="1"/>
          <p:nvPr/>
        </p:nvSpPr>
        <p:spPr>
          <a:xfrm>
            <a:off x="1066800" y="1259205"/>
            <a:ext cx="6069965" cy="368300"/>
          </a:xfrm>
          <a:prstGeom prst="rect">
            <a:avLst/>
          </a:prstGeom>
          <a:noFill/>
        </p:spPr>
        <p:txBody>
          <a:bodyPr wrap="square" rtlCol="0">
            <a:spAutoFit/>
          </a:bodyPr>
          <a:p>
            <a:r>
              <a:rPr lang="en-US" altLang="zh-CN"/>
              <a:t>4.7.1 anchor 1 and anchor 2 of CM1 position calibration</a:t>
            </a:r>
            <a:endParaRPr lang="en-US" altLang="zh-CN"/>
          </a:p>
        </p:txBody>
      </p:sp>
      <p:sp>
        <p:nvSpPr>
          <p:cNvPr id="7" name="文本框 6"/>
          <p:cNvSpPr txBox="1"/>
          <p:nvPr/>
        </p:nvSpPr>
        <p:spPr>
          <a:xfrm>
            <a:off x="4495800" y="1880870"/>
            <a:ext cx="6563360" cy="3138170"/>
          </a:xfrm>
          <a:prstGeom prst="rect">
            <a:avLst/>
          </a:prstGeom>
          <a:noFill/>
        </p:spPr>
        <p:txBody>
          <a:bodyPr wrap="square" rtlCol="0">
            <a:spAutoFit/>
          </a:bodyPr>
          <a:p>
            <a:r>
              <a:rPr lang="en-US" altLang="zh-CN"/>
              <a:t>step 1. place slides and liquid covers on position 1 and position 15 of the slide tray. insert the tray into the 1#CM. </a:t>
            </a:r>
            <a:endParaRPr lang="en-US" altLang="zh-CN"/>
          </a:p>
          <a:p>
            <a:endParaRPr lang="en-US" altLang="zh-CN"/>
          </a:p>
          <a:p>
            <a:r>
              <a:rPr lang="en-US" altLang="zh-CN"/>
              <a:t>step 2. Select CM1 on the “instrument operation” interface to control it fall, wait until the slides of the CM1 are loaded.</a:t>
            </a:r>
            <a:endParaRPr lang="en-US" altLang="zh-CN"/>
          </a:p>
          <a:p>
            <a:endParaRPr lang="en-US" altLang="zh-CN"/>
          </a:p>
          <a:p>
            <a:r>
              <a:rPr lang="en-US" altLang="zh-CN"/>
              <a:t>step 3. click “Run” of Put Down Position to lock the 1#CM, wait until the running is done.</a:t>
            </a:r>
            <a:endParaRPr lang="en-US" altLang="zh-CN"/>
          </a:p>
          <a:p>
            <a:endParaRPr lang="en-US" altLang="zh-CN"/>
          </a:p>
          <a:p>
            <a:r>
              <a:rPr lang="en-US" altLang="zh-CN"/>
              <a:t>step 4. click “Run” of “Supplement Position” . wait until the running is done.</a:t>
            </a:r>
            <a:endParaRPr lang="en-US" altLang="zh-CN"/>
          </a:p>
        </p:txBody>
      </p:sp>
      <p:pic>
        <p:nvPicPr>
          <p:cNvPr id="1054" name="图片 1054"/>
          <p:cNvPicPr>
            <a:picLocks noChangeAspect="1"/>
          </p:cNvPicPr>
          <p:nvPr/>
        </p:nvPicPr>
        <p:blipFill>
          <a:blip r:embed="rId7"/>
          <a:stretch>
            <a:fillRect/>
          </a:stretch>
        </p:blipFill>
        <p:spPr>
          <a:xfrm>
            <a:off x="1371600" y="1905000"/>
            <a:ext cx="2779395" cy="3651885"/>
          </a:xfrm>
          <a:prstGeom prst="rect">
            <a:avLst/>
          </a:prstGeo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Arial" panose="020B0604020202020204" pitchFamily="34"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Arial" panose="020B0604020202020204" pitchFamily="34"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8" name="文本框 7"/>
          <p:cNvSpPr txBox="1"/>
          <p:nvPr/>
        </p:nvSpPr>
        <p:spPr>
          <a:xfrm>
            <a:off x="1143635" y="805815"/>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4.7 Slide staining unit, CM position calibration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6" name="文本框 5"/>
          <p:cNvSpPr txBox="1"/>
          <p:nvPr/>
        </p:nvSpPr>
        <p:spPr>
          <a:xfrm>
            <a:off x="1066800" y="1259205"/>
            <a:ext cx="6069965" cy="368300"/>
          </a:xfrm>
          <a:prstGeom prst="rect">
            <a:avLst/>
          </a:prstGeom>
          <a:noFill/>
        </p:spPr>
        <p:txBody>
          <a:bodyPr wrap="square" rtlCol="0">
            <a:spAutoFit/>
          </a:bodyPr>
          <a:p>
            <a:r>
              <a:rPr lang="en-US" altLang="zh-CN"/>
              <a:t>4.7.1 anchor 1 and anchor 2 of CM1 position calibration</a:t>
            </a:r>
            <a:endParaRPr lang="en-US" altLang="zh-CN"/>
          </a:p>
        </p:txBody>
      </p:sp>
      <p:sp>
        <p:nvSpPr>
          <p:cNvPr id="7" name="文本框 6"/>
          <p:cNvSpPr txBox="1"/>
          <p:nvPr/>
        </p:nvSpPr>
        <p:spPr>
          <a:xfrm>
            <a:off x="6400800" y="2209800"/>
            <a:ext cx="4493260" cy="2405380"/>
          </a:xfrm>
          <a:prstGeom prst="rect">
            <a:avLst/>
          </a:prstGeom>
          <a:noFill/>
        </p:spPr>
        <p:txBody>
          <a:bodyPr wrap="square" rtlCol="0">
            <a:noAutofit/>
          </a:bodyPr>
          <a:p>
            <a:r>
              <a:rPr lang="en-US" altLang="zh-CN"/>
              <a:t>step 4. Return back “1#Arm” page to finish 1#CM anchor 1 and anchor 2 position calibration. </a:t>
            </a:r>
            <a:endParaRPr lang="en-US" altLang="zh-CN"/>
          </a:p>
          <a:p>
            <a:endParaRPr lang="en-US" altLang="zh-CN"/>
          </a:p>
          <a:p>
            <a:r>
              <a:rPr lang="en-US" altLang="zh-CN"/>
              <a:t>step 5. click “Save and Write” to save the calibration parameters.</a:t>
            </a:r>
            <a:endParaRPr lang="en-US" altLang="zh-CN"/>
          </a:p>
          <a:p>
            <a:endParaRPr lang="en-US" altLang="zh-CN"/>
          </a:p>
        </p:txBody>
      </p:sp>
      <p:pic>
        <p:nvPicPr>
          <p:cNvPr id="1055" name="图片 1055"/>
          <p:cNvPicPr>
            <a:picLocks noChangeAspect="1"/>
          </p:cNvPicPr>
          <p:nvPr/>
        </p:nvPicPr>
        <p:blipFill>
          <a:blip r:embed="rId7"/>
          <a:stretch>
            <a:fillRect/>
          </a:stretch>
        </p:blipFill>
        <p:spPr>
          <a:xfrm>
            <a:off x="838200" y="1905000"/>
            <a:ext cx="5273675" cy="3210560"/>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Arial" panose="020B0604020202020204" pitchFamily="34"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Arial" panose="020B0604020202020204" pitchFamily="34"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8" name="文本框 7"/>
          <p:cNvSpPr txBox="1"/>
          <p:nvPr/>
        </p:nvSpPr>
        <p:spPr>
          <a:xfrm>
            <a:off x="1143635" y="805815"/>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4.7 Slide staining unit, CM position calibration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6" name="文本框 5"/>
          <p:cNvSpPr txBox="1"/>
          <p:nvPr/>
        </p:nvSpPr>
        <p:spPr>
          <a:xfrm>
            <a:off x="1066800" y="1259205"/>
            <a:ext cx="6069965" cy="368300"/>
          </a:xfrm>
          <a:prstGeom prst="rect">
            <a:avLst/>
          </a:prstGeom>
          <a:noFill/>
        </p:spPr>
        <p:txBody>
          <a:bodyPr wrap="square" rtlCol="0">
            <a:spAutoFit/>
          </a:bodyPr>
          <a:p>
            <a:r>
              <a:rPr lang="en-US" altLang="zh-CN"/>
              <a:t>4.7.1 anchor 1 and anchor 2 of CM1 position calibration</a:t>
            </a:r>
            <a:endParaRPr lang="en-US" altLang="zh-CN"/>
          </a:p>
        </p:txBody>
      </p:sp>
      <p:pic>
        <p:nvPicPr>
          <p:cNvPr id="5" name="图片 4"/>
          <p:cNvPicPr>
            <a:picLocks noChangeAspect="1"/>
          </p:cNvPicPr>
          <p:nvPr/>
        </p:nvPicPr>
        <p:blipFill>
          <a:blip r:embed="rId7"/>
          <a:stretch>
            <a:fillRect/>
          </a:stretch>
        </p:blipFill>
        <p:spPr>
          <a:xfrm>
            <a:off x="1000125" y="1712595"/>
            <a:ext cx="3941445" cy="2795905"/>
          </a:xfrm>
          <a:prstGeom prst="rect">
            <a:avLst/>
          </a:prstGeom>
        </p:spPr>
      </p:pic>
      <p:sp>
        <p:nvSpPr>
          <p:cNvPr id="9" name="文本框 8"/>
          <p:cNvSpPr txBox="1"/>
          <p:nvPr/>
        </p:nvSpPr>
        <p:spPr>
          <a:xfrm>
            <a:off x="5508625" y="1752600"/>
            <a:ext cx="4879975" cy="5077460"/>
          </a:xfrm>
          <a:prstGeom prst="rect">
            <a:avLst/>
          </a:prstGeom>
          <a:noFill/>
        </p:spPr>
        <p:txBody>
          <a:bodyPr wrap="square" rtlCol="0">
            <a:spAutoFit/>
          </a:bodyPr>
          <a:p>
            <a:r>
              <a:rPr lang="en-US" altLang="zh-CN"/>
              <a:t>calibration position requirement:</a:t>
            </a:r>
            <a:endParaRPr lang="en-US" altLang="zh-CN"/>
          </a:p>
          <a:p>
            <a:endParaRPr lang="en-US" altLang="zh-CN"/>
          </a:p>
          <a:p>
            <a:r>
              <a:rPr lang="en-US" altLang="zh-CN"/>
              <a:t>X direction. the probe right edge just aligns with the tip of the liquid cover.</a:t>
            </a:r>
            <a:endParaRPr lang="en-US" altLang="zh-CN"/>
          </a:p>
          <a:p>
            <a:endParaRPr lang="en-US" altLang="zh-CN"/>
          </a:p>
          <a:p>
            <a:r>
              <a:rPr lang="en-US" altLang="zh-CN"/>
              <a:t>Y direction. the probe just is in the middle of the top plane slit.</a:t>
            </a:r>
            <a:endParaRPr lang="en-US" altLang="zh-CN"/>
          </a:p>
          <a:p>
            <a:endParaRPr lang="en-US" altLang="zh-CN"/>
          </a:p>
          <a:p>
            <a:r>
              <a:rPr lang="en-US" altLang="zh-CN"/>
              <a:t>Z direction. the probe height is about 1 to 2mm to the  tip of the liquid cover.</a:t>
            </a:r>
            <a:endParaRPr lang="en-US" altLang="zh-CN"/>
          </a:p>
          <a:p>
            <a:endParaRPr lang="en-US" altLang="zh-CN"/>
          </a:p>
          <a:p>
            <a:endParaRPr lang="en-US" altLang="zh-CN"/>
          </a:p>
          <a:p>
            <a:r>
              <a:rPr lang="en-US" altLang="zh-CN"/>
              <a:t>Refer the above steps to finish the anchor 1 and anchor 2 position calibration of CM2,CM3 and CM4.</a:t>
            </a:r>
            <a:endParaRPr lang="en-US" altLang="zh-CN"/>
          </a:p>
          <a:p>
            <a:endParaRPr lang="en-US" altLang="zh-CN"/>
          </a:p>
          <a:p>
            <a:r>
              <a:rPr lang="en-US" altLang="zh-CN"/>
              <a:t>Do not forget to click “save and write” to save the calibration parameters.</a:t>
            </a:r>
            <a:endParaRPr lang="en-US" altLang="zh-CN"/>
          </a:p>
        </p:txBody>
      </p:sp>
      <p:pic>
        <p:nvPicPr>
          <p:cNvPr id="4" name="图片 3"/>
          <p:cNvPicPr>
            <a:picLocks noChangeAspect="1"/>
          </p:cNvPicPr>
          <p:nvPr>
            <p:custDataLst>
              <p:tags r:id="rId8"/>
            </p:custDataLst>
          </p:nvPr>
        </p:nvPicPr>
        <p:blipFill>
          <a:blip r:embed="rId9"/>
          <a:stretch>
            <a:fillRect/>
          </a:stretch>
        </p:blipFill>
        <p:spPr>
          <a:xfrm>
            <a:off x="990600" y="4648200"/>
            <a:ext cx="3973195" cy="2045970"/>
          </a:xfrm>
          <a:prstGeom prst="rect">
            <a:avLst/>
          </a:prstGeo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Arial" panose="020B0604020202020204" pitchFamily="34"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Arial" panose="020B0604020202020204" pitchFamily="34"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8" name="文本框 7"/>
          <p:cNvSpPr txBox="1"/>
          <p:nvPr/>
        </p:nvSpPr>
        <p:spPr>
          <a:xfrm>
            <a:off x="1143635" y="805815"/>
            <a:ext cx="6096000" cy="58356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4.7 Slide staining unit, CM position calibration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 </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6" name="文本框 5"/>
          <p:cNvSpPr txBox="1"/>
          <p:nvPr/>
        </p:nvSpPr>
        <p:spPr>
          <a:xfrm>
            <a:off x="991235" y="1600200"/>
            <a:ext cx="9363075" cy="645160"/>
          </a:xfrm>
          <a:prstGeom prst="rect">
            <a:avLst/>
          </a:prstGeom>
          <a:noFill/>
        </p:spPr>
        <p:txBody>
          <a:bodyPr wrap="square" rtlCol="0">
            <a:spAutoFit/>
          </a:bodyPr>
          <a:p>
            <a:r>
              <a:rPr lang="en-US">
                <a:latin typeface="Times New Roman" panose="02020603050405020304" pitchFamily="18" charset="0"/>
                <a:cs typeface="宋体" panose="02010600030101010101" pitchFamily="2" charset="-122"/>
                <a:sym typeface="+mn-ea"/>
              </a:rPr>
              <a:t>See the below slide diagram , the relevant dispense positions for the 150uL, 120uL, and 100uL.</a:t>
            </a:r>
            <a:endParaRPr lang="en-US" altLang="en-US" b="0">
              <a:latin typeface="Times New Roman" panose="02020603050405020304" pitchFamily="18" charset="0"/>
              <a:ea typeface="宋体" panose="02010600030101010101" pitchFamily="2" charset="-122"/>
              <a:cs typeface="宋体" panose="02010600030101010101" pitchFamily="2" charset="-122"/>
            </a:endParaRPr>
          </a:p>
          <a:p>
            <a:endParaRPr lang="en-US" altLang="zh-CN"/>
          </a:p>
        </p:txBody>
      </p:sp>
      <p:pic>
        <p:nvPicPr>
          <p:cNvPr id="169" name="图片 169"/>
          <p:cNvPicPr>
            <a:picLocks noChangeAspect="1"/>
          </p:cNvPicPr>
          <p:nvPr/>
        </p:nvPicPr>
        <p:blipFill>
          <a:blip r:embed="rId7"/>
          <a:stretch>
            <a:fillRect/>
          </a:stretch>
        </p:blipFill>
        <p:spPr>
          <a:xfrm>
            <a:off x="1219200" y="2209800"/>
            <a:ext cx="3657600" cy="3334385"/>
          </a:xfrm>
          <a:prstGeom prst="rect">
            <a:avLst/>
          </a:prstGeom>
        </p:spPr>
      </p:pic>
      <p:sp>
        <p:nvSpPr>
          <p:cNvPr id="4" name="文本框 3"/>
          <p:cNvSpPr txBox="1"/>
          <p:nvPr/>
        </p:nvSpPr>
        <p:spPr>
          <a:xfrm>
            <a:off x="1066800" y="1143000"/>
            <a:ext cx="6069965" cy="368300"/>
          </a:xfrm>
          <a:prstGeom prst="rect">
            <a:avLst/>
          </a:prstGeom>
          <a:noFill/>
        </p:spPr>
        <p:txBody>
          <a:bodyPr wrap="square" rtlCol="0">
            <a:spAutoFit/>
          </a:bodyPr>
          <a:p>
            <a:r>
              <a:rPr lang="en-US" altLang="zh-CN"/>
              <a:t>4.7.2 </a:t>
            </a:r>
            <a:r>
              <a:rPr lang="en-US" altLang="zh-CN"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dispense position calibration</a:t>
            </a:r>
            <a:endParaRPr lang="en-US" altLang="zh-CN"/>
          </a:p>
        </p:txBody>
      </p:sp>
      <p:pic>
        <p:nvPicPr>
          <p:cNvPr id="5" name="图片 4"/>
          <p:cNvPicPr>
            <a:picLocks noChangeAspect="1"/>
          </p:cNvPicPr>
          <p:nvPr>
            <p:custDataLst>
              <p:tags r:id="rId8"/>
            </p:custDataLst>
          </p:nvPr>
        </p:nvPicPr>
        <p:blipFill>
          <a:blip r:embed="rId9"/>
          <a:stretch>
            <a:fillRect/>
          </a:stretch>
        </p:blipFill>
        <p:spPr>
          <a:xfrm>
            <a:off x="5486400" y="2590800"/>
            <a:ext cx="4850130" cy="2729230"/>
          </a:xfrm>
          <a:prstGeom prst="rect">
            <a:avLst/>
          </a:prstGeo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Arial" panose="020B0604020202020204" pitchFamily="34"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Arial" panose="020B0604020202020204" pitchFamily="34"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8" name="文本框 7"/>
          <p:cNvSpPr txBox="1"/>
          <p:nvPr/>
        </p:nvSpPr>
        <p:spPr>
          <a:xfrm>
            <a:off x="1143635" y="805815"/>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4.7 Slide staining unit, CM position calibration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6" name="文本框 5"/>
          <p:cNvSpPr txBox="1"/>
          <p:nvPr/>
        </p:nvSpPr>
        <p:spPr>
          <a:xfrm>
            <a:off x="1066800" y="1219200"/>
            <a:ext cx="8225790" cy="368300"/>
          </a:xfrm>
          <a:prstGeom prst="rect">
            <a:avLst/>
          </a:prstGeom>
          <a:noFill/>
        </p:spPr>
        <p:txBody>
          <a:bodyPr wrap="square" rtlCol="0">
            <a:spAutoFit/>
          </a:bodyPr>
          <a:p>
            <a:r>
              <a:rPr lang="en-US">
                <a:latin typeface="Times New Roman" panose="02020603050405020304" pitchFamily="18" charset="0"/>
                <a:cs typeface="宋体" panose="02010600030101010101" pitchFamily="2" charset="-122"/>
                <a:sym typeface="+mn-ea"/>
              </a:rPr>
              <a:t>4.7.3  calibrate the </a:t>
            </a:r>
            <a:r>
              <a:rPr lang="en-US">
                <a:latin typeface="Times New Roman" panose="02020603050405020304" pitchFamily="18" charset="0"/>
                <a:cs typeface="宋体" panose="02010600030101010101" pitchFamily="2" charset="-122"/>
                <a:sym typeface="+mn-ea"/>
              </a:rPr>
              <a:t>150uL</a:t>
            </a:r>
            <a:r>
              <a:rPr lang="en-US">
                <a:latin typeface="Times New Roman" panose="02020603050405020304" pitchFamily="18" charset="0"/>
                <a:cs typeface="宋体" panose="02010600030101010101" pitchFamily="2" charset="-122"/>
                <a:sym typeface="+mn-ea"/>
              </a:rPr>
              <a:t>  dispense position.</a:t>
            </a:r>
            <a:endParaRPr lang="en-US" altLang="zh-CN"/>
          </a:p>
        </p:txBody>
      </p:sp>
      <p:sp>
        <p:nvSpPr>
          <p:cNvPr id="5" name="文本框 4"/>
          <p:cNvSpPr txBox="1"/>
          <p:nvPr/>
        </p:nvSpPr>
        <p:spPr>
          <a:xfrm>
            <a:off x="5029200" y="1828800"/>
            <a:ext cx="5903595" cy="2584450"/>
          </a:xfrm>
          <a:prstGeom prst="rect">
            <a:avLst/>
          </a:prstGeom>
          <a:noFill/>
        </p:spPr>
        <p:txBody>
          <a:bodyPr wrap="square" rtlCol="0">
            <a:spAutoFit/>
          </a:bodyPr>
          <a:p>
            <a:r>
              <a:rPr lang="en-US" altLang="zh-CN"/>
              <a:t>step 1. click “Reset(Z)” under “Arm” page to move the probe to Z home position to prevent the collision.</a:t>
            </a:r>
            <a:endParaRPr lang="en-US" altLang="zh-CN"/>
          </a:p>
          <a:p>
            <a:endParaRPr lang="en-US" altLang="zh-CN"/>
          </a:p>
          <a:p>
            <a:r>
              <a:rPr lang="en-US" altLang="zh-CN"/>
              <a:t>step 2. return “CM”page, click“Run” of the Back Position, wait until the running is done.</a:t>
            </a:r>
            <a:endParaRPr lang="en-US" altLang="zh-CN"/>
          </a:p>
          <a:p>
            <a:endParaRPr lang="en-US" altLang="zh-CN"/>
          </a:p>
          <a:p>
            <a:r>
              <a:rPr lang="en-US" altLang="zh-CN"/>
              <a:t>step 3. click” Run”of the “Reagent Position(150uL)”, wait until running is done.</a:t>
            </a:r>
            <a:endParaRPr lang="en-US" altLang="zh-CN"/>
          </a:p>
          <a:p>
            <a:endParaRPr lang="en-US" altLang="zh-CN"/>
          </a:p>
        </p:txBody>
      </p:sp>
      <p:pic>
        <p:nvPicPr>
          <p:cNvPr id="7" name="图片 6"/>
          <p:cNvPicPr>
            <a:picLocks noChangeAspect="1"/>
          </p:cNvPicPr>
          <p:nvPr/>
        </p:nvPicPr>
        <p:blipFill>
          <a:blip r:embed="rId7"/>
          <a:stretch>
            <a:fillRect/>
          </a:stretch>
        </p:blipFill>
        <p:spPr>
          <a:xfrm>
            <a:off x="1545590" y="1828800"/>
            <a:ext cx="3298190" cy="4277360"/>
          </a:xfrm>
          <a:prstGeom prst="rect">
            <a:avLst/>
          </a:prstGeo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Arial" panose="020B0604020202020204" pitchFamily="34"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Arial" panose="020B0604020202020204" pitchFamily="34"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6" name="文本框 5"/>
          <p:cNvSpPr txBox="1"/>
          <p:nvPr/>
        </p:nvSpPr>
        <p:spPr>
          <a:xfrm>
            <a:off x="1066800" y="1219200"/>
            <a:ext cx="8225790" cy="368300"/>
          </a:xfrm>
          <a:prstGeom prst="rect">
            <a:avLst/>
          </a:prstGeom>
          <a:noFill/>
        </p:spPr>
        <p:txBody>
          <a:bodyPr wrap="square" rtlCol="0">
            <a:spAutoFit/>
          </a:bodyPr>
          <a:p>
            <a:r>
              <a:rPr lang="en-US">
                <a:latin typeface="Times New Roman" panose="02020603050405020304" pitchFamily="18" charset="0"/>
                <a:cs typeface="宋体" panose="02010600030101010101" pitchFamily="2" charset="-122"/>
                <a:sym typeface="+mn-ea"/>
              </a:rPr>
              <a:t>4.7.3  calibrate the </a:t>
            </a:r>
            <a:r>
              <a:rPr lang="en-US">
                <a:latin typeface="Times New Roman" panose="02020603050405020304" pitchFamily="18" charset="0"/>
                <a:cs typeface="宋体" panose="02010600030101010101" pitchFamily="2" charset="-122"/>
                <a:sym typeface="+mn-ea"/>
              </a:rPr>
              <a:t>150uL</a:t>
            </a:r>
            <a:r>
              <a:rPr lang="en-US">
                <a:latin typeface="Times New Roman" panose="02020603050405020304" pitchFamily="18" charset="0"/>
                <a:cs typeface="宋体" panose="02010600030101010101" pitchFamily="2" charset="-122"/>
                <a:sym typeface="+mn-ea"/>
              </a:rPr>
              <a:t>  dispense position.</a:t>
            </a:r>
            <a:endParaRPr lang="en-US" altLang="zh-CN"/>
          </a:p>
        </p:txBody>
      </p:sp>
      <p:sp>
        <p:nvSpPr>
          <p:cNvPr id="5" name="文本框 4"/>
          <p:cNvSpPr txBox="1"/>
          <p:nvPr/>
        </p:nvSpPr>
        <p:spPr>
          <a:xfrm>
            <a:off x="5029200" y="1828800"/>
            <a:ext cx="5903595" cy="5354320"/>
          </a:xfrm>
          <a:prstGeom prst="rect">
            <a:avLst/>
          </a:prstGeom>
          <a:noFill/>
        </p:spPr>
        <p:txBody>
          <a:bodyPr wrap="square" rtlCol="0">
            <a:spAutoFit/>
          </a:bodyPr>
          <a:p>
            <a:r>
              <a:rPr lang="en-US" altLang="zh-CN"/>
              <a:t>step 4. return “1#Arm” page.  click “Run” of the “Position</a:t>
            </a:r>
            <a:r>
              <a:rPr lang="zh-CN" altLang="en-US"/>
              <a:t>（</a:t>
            </a:r>
            <a:r>
              <a:rPr lang="en-US" altLang="zh-CN"/>
              <a:t>150uL)”.</a:t>
            </a:r>
            <a:endParaRPr lang="en-US" altLang="zh-CN"/>
          </a:p>
          <a:p>
            <a:endParaRPr lang="en-US" altLang="zh-CN"/>
          </a:p>
          <a:p>
            <a:r>
              <a:rPr lang="en-US" altLang="zh-CN"/>
              <a:t>step 5. adjust X, Z value to move the probe until it meets the </a:t>
            </a:r>
            <a:r>
              <a:rPr lang="en-US" altLang="zh-CN">
                <a:sym typeface="+mn-ea"/>
              </a:rPr>
              <a:t>calibration position requirement.</a:t>
            </a:r>
            <a:endParaRPr lang="en-US" altLang="zh-CN">
              <a:sym typeface="+mn-ea"/>
            </a:endParaRPr>
          </a:p>
          <a:p>
            <a:r>
              <a:rPr lang="en-US" altLang="zh-CN"/>
              <a:t> refer to 4.7 </a:t>
            </a:r>
            <a:r>
              <a:rPr lang="en-US" altLang="zh-CN">
                <a:sym typeface="+mn-ea"/>
              </a:rPr>
              <a:t>calibration position requirement</a:t>
            </a:r>
            <a:endParaRPr lang="en-US" altLang="zh-CN">
              <a:sym typeface="+mn-ea"/>
            </a:endParaRPr>
          </a:p>
          <a:p>
            <a:endParaRPr lang="en-US" altLang="zh-CN">
              <a:sym typeface="+mn-ea"/>
            </a:endParaRPr>
          </a:p>
          <a:p>
            <a:r>
              <a:rPr lang="en-US" altLang="zh-CN">
                <a:sym typeface="+mn-ea"/>
              </a:rPr>
              <a:t>step 6. select “15” under “Slide” down-list, repeat step 4 and step 5 to finish position 15 dispense position calibration. suggest usig the #15 slide position, easy to check the position.</a:t>
            </a:r>
            <a:endParaRPr lang="en-US" altLang="zh-CN">
              <a:sym typeface="+mn-ea"/>
            </a:endParaRPr>
          </a:p>
          <a:p>
            <a:endParaRPr lang="en-US" altLang="zh-CN">
              <a:sym typeface="+mn-ea"/>
            </a:endParaRPr>
          </a:p>
          <a:p>
            <a:endParaRPr lang="en-US" altLang="zh-CN"/>
          </a:p>
          <a:p>
            <a:r>
              <a:rPr lang="en-US" altLang="zh-CN"/>
              <a:t>step 7. click “Save and Write “ to save the calibration parameters.</a:t>
            </a:r>
            <a:endParaRPr lang="en-US" altLang="zh-CN"/>
          </a:p>
          <a:p>
            <a:endParaRPr lang="en-US" altLang="zh-CN"/>
          </a:p>
          <a:p>
            <a:r>
              <a:rPr lang="en-US" altLang="zh-CN" sz="1800">
                <a:sym typeface="+mn-ea"/>
              </a:rPr>
              <a:t>Refer the above steps to finish the 150uL  dispense position </a:t>
            </a:r>
            <a:r>
              <a:rPr lang="en-US" altLang="zh-CN">
                <a:sym typeface="+mn-ea"/>
              </a:rPr>
              <a:t>calibration of CM2 and CM3, CM4.</a:t>
            </a:r>
            <a:endParaRPr lang="en-US" altLang="zh-CN"/>
          </a:p>
          <a:p>
            <a:endParaRPr lang="en-US" altLang="zh-CN"/>
          </a:p>
        </p:txBody>
      </p:sp>
      <p:sp>
        <p:nvSpPr>
          <p:cNvPr id="9" name="文本框 8"/>
          <p:cNvSpPr txBox="1"/>
          <p:nvPr/>
        </p:nvSpPr>
        <p:spPr>
          <a:xfrm>
            <a:off x="1143635" y="805815"/>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4.7 Slide staining unit, CM position calibration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pic>
        <p:nvPicPr>
          <p:cNvPr id="4" name="图片 3"/>
          <p:cNvPicPr>
            <a:picLocks noChangeAspect="1"/>
          </p:cNvPicPr>
          <p:nvPr/>
        </p:nvPicPr>
        <p:blipFill>
          <a:blip r:embed="rId7"/>
          <a:stretch>
            <a:fillRect/>
          </a:stretch>
        </p:blipFill>
        <p:spPr>
          <a:xfrm>
            <a:off x="1066800" y="1905000"/>
            <a:ext cx="3574415" cy="3743325"/>
          </a:xfrm>
          <a:prstGeom prst="rect">
            <a:avLst/>
          </a:prstGeo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Arial" panose="020B0604020202020204" pitchFamily="34"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Arial" panose="020B0604020202020204" pitchFamily="34"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6" name="文本框 5"/>
          <p:cNvSpPr txBox="1"/>
          <p:nvPr/>
        </p:nvSpPr>
        <p:spPr>
          <a:xfrm>
            <a:off x="1066800" y="1219200"/>
            <a:ext cx="8225790" cy="368300"/>
          </a:xfrm>
          <a:prstGeom prst="rect">
            <a:avLst/>
          </a:prstGeom>
          <a:noFill/>
        </p:spPr>
        <p:txBody>
          <a:bodyPr wrap="square" rtlCol="0">
            <a:spAutoFit/>
          </a:bodyPr>
          <a:p>
            <a:r>
              <a:rPr lang="en-US">
                <a:latin typeface="Times New Roman" panose="02020603050405020304" pitchFamily="18" charset="0"/>
                <a:cs typeface="宋体" panose="02010600030101010101" pitchFamily="2" charset="-122"/>
                <a:sym typeface="+mn-ea"/>
              </a:rPr>
              <a:t>4.7.4  calibrate the </a:t>
            </a:r>
            <a:r>
              <a:rPr lang="en-US">
                <a:latin typeface="Times New Roman" panose="02020603050405020304" pitchFamily="18" charset="0"/>
                <a:cs typeface="宋体" panose="02010600030101010101" pitchFamily="2" charset="-122"/>
                <a:sym typeface="+mn-ea"/>
              </a:rPr>
              <a:t>120uL</a:t>
            </a:r>
            <a:r>
              <a:rPr lang="en-US">
                <a:latin typeface="Times New Roman" panose="02020603050405020304" pitchFamily="18" charset="0"/>
                <a:cs typeface="宋体" panose="02010600030101010101" pitchFamily="2" charset="-122"/>
                <a:sym typeface="+mn-ea"/>
              </a:rPr>
              <a:t>  dispense position.</a:t>
            </a:r>
            <a:endParaRPr lang="en-US" altLang="zh-CN"/>
          </a:p>
        </p:txBody>
      </p:sp>
      <p:sp>
        <p:nvSpPr>
          <p:cNvPr id="5" name="文本框 4"/>
          <p:cNvSpPr txBox="1"/>
          <p:nvPr/>
        </p:nvSpPr>
        <p:spPr>
          <a:xfrm>
            <a:off x="5029200" y="1828800"/>
            <a:ext cx="5903595" cy="2030095"/>
          </a:xfrm>
          <a:prstGeom prst="rect">
            <a:avLst/>
          </a:prstGeom>
          <a:noFill/>
        </p:spPr>
        <p:txBody>
          <a:bodyPr wrap="square" rtlCol="0">
            <a:spAutoFit/>
          </a:bodyPr>
          <a:p>
            <a:r>
              <a:rPr lang="en-US" altLang="zh-CN"/>
              <a:t>step 1. click “Reset(Z)” under “Arm” page to move the probe to Z home position to prevent the collision.</a:t>
            </a:r>
            <a:endParaRPr lang="en-US" altLang="zh-CN"/>
          </a:p>
          <a:p>
            <a:r>
              <a:rPr lang="en-US" altLang="zh-CN"/>
              <a:t>step 2. return “CM”page, click“Run” of the Back Position, wait until the running is done.</a:t>
            </a:r>
            <a:endParaRPr lang="en-US" altLang="zh-CN"/>
          </a:p>
          <a:p>
            <a:r>
              <a:rPr lang="en-US" altLang="zh-CN"/>
              <a:t>step 3. click” Run”of the “Reagent Position(120uL)”, wait until running is done.</a:t>
            </a:r>
            <a:endParaRPr lang="en-US" altLang="zh-CN"/>
          </a:p>
          <a:p>
            <a:endParaRPr lang="en-US" altLang="zh-CN"/>
          </a:p>
        </p:txBody>
      </p:sp>
      <p:sp>
        <p:nvSpPr>
          <p:cNvPr id="9" name="文本框 8"/>
          <p:cNvSpPr txBox="1"/>
          <p:nvPr/>
        </p:nvSpPr>
        <p:spPr>
          <a:xfrm>
            <a:off x="1067435" y="822325"/>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4.7 Slide staining unit, CM position calibration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pic>
        <p:nvPicPr>
          <p:cNvPr id="4" name="图片 3"/>
          <p:cNvPicPr>
            <a:picLocks noChangeAspect="1"/>
          </p:cNvPicPr>
          <p:nvPr/>
        </p:nvPicPr>
        <p:blipFill>
          <a:blip r:embed="rId7"/>
          <a:stretch>
            <a:fillRect/>
          </a:stretch>
        </p:blipFill>
        <p:spPr>
          <a:xfrm>
            <a:off x="1371600" y="1600200"/>
            <a:ext cx="3352800" cy="4445000"/>
          </a:xfrm>
          <a:prstGeom prst="rect">
            <a:avLst/>
          </a:prstGeo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Arial" panose="020B0604020202020204" pitchFamily="34"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Arial" panose="020B0604020202020204" pitchFamily="34"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6" name="文本框 5"/>
          <p:cNvSpPr txBox="1"/>
          <p:nvPr/>
        </p:nvSpPr>
        <p:spPr>
          <a:xfrm>
            <a:off x="1066800" y="1219200"/>
            <a:ext cx="8225790" cy="368300"/>
          </a:xfrm>
          <a:prstGeom prst="rect">
            <a:avLst/>
          </a:prstGeom>
          <a:noFill/>
        </p:spPr>
        <p:txBody>
          <a:bodyPr wrap="square" rtlCol="0">
            <a:spAutoFit/>
          </a:bodyPr>
          <a:p>
            <a:r>
              <a:rPr lang="en-US">
                <a:latin typeface="Times New Roman" panose="02020603050405020304" pitchFamily="18" charset="0"/>
                <a:cs typeface="宋体" panose="02010600030101010101" pitchFamily="2" charset="-122"/>
                <a:sym typeface="+mn-ea"/>
              </a:rPr>
              <a:t>4.7.4  calibrate the </a:t>
            </a:r>
            <a:r>
              <a:rPr lang="en-US">
                <a:latin typeface="Times New Roman" panose="02020603050405020304" pitchFamily="18" charset="0"/>
                <a:cs typeface="宋体" panose="02010600030101010101" pitchFamily="2" charset="-122"/>
                <a:sym typeface="+mn-ea"/>
              </a:rPr>
              <a:t>120uL</a:t>
            </a:r>
            <a:r>
              <a:rPr lang="en-US">
                <a:latin typeface="Times New Roman" panose="02020603050405020304" pitchFamily="18" charset="0"/>
                <a:cs typeface="宋体" panose="02010600030101010101" pitchFamily="2" charset="-122"/>
                <a:sym typeface="+mn-ea"/>
              </a:rPr>
              <a:t>  dispense position.</a:t>
            </a:r>
            <a:endParaRPr lang="en-US" altLang="zh-CN"/>
          </a:p>
        </p:txBody>
      </p:sp>
      <p:sp>
        <p:nvSpPr>
          <p:cNvPr id="5" name="文本框 4"/>
          <p:cNvSpPr txBox="1"/>
          <p:nvPr/>
        </p:nvSpPr>
        <p:spPr>
          <a:xfrm>
            <a:off x="5029200" y="1828800"/>
            <a:ext cx="5903595" cy="3138170"/>
          </a:xfrm>
          <a:prstGeom prst="rect">
            <a:avLst/>
          </a:prstGeom>
          <a:noFill/>
        </p:spPr>
        <p:txBody>
          <a:bodyPr wrap="square" rtlCol="0">
            <a:spAutoFit/>
          </a:bodyPr>
          <a:p>
            <a:r>
              <a:rPr lang="en-US" altLang="zh-CN"/>
              <a:t>step 4. return “Arm” page.  click “Run” of the “Position</a:t>
            </a:r>
            <a:r>
              <a:rPr lang="zh-CN" altLang="en-US"/>
              <a:t>（</a:t>
            </a:r>
            <a:r>
              <a:rPr lang="en-US" altLang="zh-CN"/>
              <a:t>120uL)” for 1# slide.</a:t>
            </a:r>
            <a:endParaRPr lang="en-US" altLang="zh-CN"/>
          </a:p>
          <a:p>
            <a:r>
              <a:rPr lang="en-US" altLang="zh-CN"/>
              <a:t>step 5. adjust X, Z value to move the probe until it meets the </a:t>
            </a:r>
            <a:r>
              <a:rPr lang="en-US" altLang="zh-CN">
                <a:sym typeface="+mn-ea"/>
              </a:rPr>
              <a:t>calibration position requirement.</a:t>
            </a:r>
            <a:endParaRPr lang="en-US" altLang="zh-CN">
              <a:sym typeface="+mn-ea"/>
            </a:endParaRPr>
          </a:p>
          <a:p>
            <a:r>
              <a:rPr lang="en-US" altLang="zh-CN"/>
              <a:t> refer to 4.7 </a:t>
            </a:r>
            <a:r>
              <a:rPr lang="en-US" altLang="zh-CN">
                <a:sym typeface="+mn-ea"/>
              </a:rPr>
              <a:t>calibration position requirement</a:t>
            </a:r>
            <a:endParaRPr lang="en-US" altLang="zh-CN">
              <a:sym typeface="+mn-ea"/>
            </a:endParaRPr>
          </a:p>
          <a:p>
            <a:r>
              <a:rPr lang="en-US" altLang="zh-CN">
                <a:sym typeface="+mn-ea"/>
              </a:rPr>
              <a:t>step 6. select “15” under “Slide” down-list, repeat step 4 and step 5 to finish position 15 dispense position calibration.</a:t>
            </a:r>
            <a:r>
              <a:rPr lang="en-US" altLang="zh-CN">
                <a:sym typeface="+mn-ea"/>
              </a:rPr>
              <a:t>suggest usig the #15 slide position, easy to check the position.</a:t>
            </a:r>
            <a:endParaRPr lang="en-US" altLang="zh-CN">
              <a:sym typeface="+mn-ea"/>
            </a:endParaRPr>
          </a:p>
          <a:p>
            <a:r>
              <a:rPr lang="en-US" altLang="zh-CN"/>
              <a:t>step 7. click “Save and Write “ to save the calibration parameters.</a:t>
            </a:r>
            <a:endParaRPr lang="en-US" altLang="zh-CN"/>
          </a:p>
        </p:txBody>
      </p:sp>
      <p:sp>
        <p:nvSpPr>
          <p:cNvPr id="9" name="文本框 8"/>
          <p:cNvSpPr txBox="1"/>
          <p:nvPr/>
        </p:nvSpPr>
        <p:spPr>
          <a:xfrm>
            <a:off x="1143635" y="805815"/>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4.7 Slide staining unit, CM position calibration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10" name="文本框 9"/>
          <p:cNvSpPr txBox="1"/>
          <p:nvPr/>
        </p:nvSpPr>
        <p:spPr>
          <a:xfrm>
            <a:off x="4836795" y="5334000"/>
            <a:ext cx="6096000" cy="645160"/>
          </a:xfrm>
          <a:prstGeom prst="rect">
            <a:avLst/>
          </a:prstGeom>
          <a:noFill/>
        </p:spPr>
        <p:txBody>
          <a:bodyPr wrap="square" rtlCol="0" anchor="t">
            <a:spAutoFit/>
          </a:bodyPr>
          <a:p>
            <a:r>
              <a:rPr lang="en-US" altLang="zh-CN">
                <a:sym typeface="+mn-ea"/>
              </a:rPr>
              <a:t>Refer the above steps to finish the </a:t>
            </a:r>
            <a:r>
              <a:rPr lang="en-US">
                <a:latin typeface="Times New Roman" panose="02020603050405020304" pitchFamily="18" charset="0"/>
                <a:cs typeface="宋体" panose="02010600030101010101" pitchFamily="2" charset="-122"/>
                <a:sym typeface="+mn-ea"/>
              </a:rPr>
              <a:t>120uL  dispense position</a:t>
            </a:r>
            <a:r>
              <a:rPr lang="en-US" altLang="zh-CN">
                <a:sym typeface="+mn-ea"/>
              </a:rPr>
              <a:t> calibration of CM2 and CM3, CM4.</a:t>
            </a:r>
            <a:endParaRPr lang="en-US" altLang="zh-CN">
              <a:sym typeface="+mn-ea"/>
            </a:endParaRPr>
          </a:p>
        </p:txBody>
      </p:sp>
      <p:pic>
        <p:nvPicPr>
          <p:cNvPr id="7" name="图片 6"/>
          <p:cNvPicPr>
            <a:picLocks noChangeAspect="1"/>
          </p:cNvPicPr>
          <p:nvPr/>
        </p:nvPicPr>
        <p:blipFill>
          <a:blip r:embed="rId7"/>
          <a:stretch>
            <a:fillRect/>
          </a:stretch>
        </p:blipFill>
        <p:spPr>
          <a:xfrm>
            <a:off x="1212215" y="1752600"/>
            <a:ext cx="3491865" cy="4432300"/>
          </a:xfrm>
          <a:prstGeom prst="rect">
            <a:avLst/>
          </a:prstGeo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Arial" panose="020B0604020202020204" pitchFamily="34"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Arial" panose="020B0604020202020204" pitchFamily="34"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6" name="文本框 5"/>
          <p:cNvSpPr txBox="1"/>
          <p:nvPr/>
        </p:nvSpPr>
        <p:spPr>
          <a:xfrm>
            <a:off x="1066800" y="1219200"/>
            <a:ext cx="8225790" cy="368300"/>
          </a:xfrm>
          <a:prstGeom prst="rect">
            <a:avLst/>
          </a:prstGeom>
          <a:noFill/>
        </p:spPr>
        <p:txBody>
          <a:bodyPr wrap="square" rtlCol="0">
            <a:spAutoFit/>
          </a:bodyPr>
          <a:p>
            <a:r>
              <a:rPr lang="en-US">
                <a:latin typeface="Times New Roman" panose="02020603050405020304" pitchFamily="18" charset="0"/>
                <a:cs typeface="宋体" panose="02010600030101010101" pitchFamily="2" charset="-122"/>
                <a:sym typeface="+mn-ea"/>
              </a:rPr>
              <a:t>4.7.5  calibrate the </a:t>
            </a:r>
            <a:r>
              <a:rPr lang="en-US">
                <a:latin typeface="Times New Roman" panose="02020603050405020304" pitchFamily="18" charset="0"/>
                <a:cs typeface="宋体" panose="02010600030101010101" pitchFamily="2" charset="-122"/>
                <a:sym typeface="+mn-ea"/>
              </a:rPr>
              <a:t>100uL</a:t>
            </a:r>
            <a:r>
              <a:rPr lang="en-US">
                <a:latin typeface="Times New Roman" panose="02020603050405020304" pitchFamily="18" charset="0"/>
                <a:cs typeface="宋体" panose="02010600030101010101" pitchFamily="2" charset="-122"/>
                <a:sym typeface="+mn-ea"/>
              </a:rPr>
              <a:t>  dispense position.</a:t>
            </a:r>
            <a:endParaRPr lang="en-US" altLang="zh-CN"/>
          </a:p>
        </p:txBody>
      </p:sp>
      <p:sp>
        <p:nvSpPr>
          <p:cNvPr id="5" name="文本框 4"/>
          <p:cNvSpPr txBox="1"/>
          <p:nvPr/>
        </p:nvSpPr>
        <p:spPr>
          <a:xfrm>
            <a:off x="5029200" y="1828800"/>
            <a:ext cx="5903595" cy="2030095"/>
          </a:xfrm>
          <a:prstGeom prst="rect">
            <a:avLst/>
          </a:prstGeom>
          <a:noFill/>
        </p:spPr>
        <p:txBody>
          <a:bodyPr wrap="square" rtlCol="0">
            <a:spAutoFit/>
          </a:bodyPr>
          <a:p>
            <a:r>
              <a:rPr lang="en-US" altLang="zh-CN"/>
              <a:t>step 1. click “Reset(Z)” under “Arm” page to move the probe to Z home position to prevent the collision.</a:t>
            </a:r>
            <a:endParaRPr lang="en-US" altLang="zh-CN"/>
          </a:p>
          <a:p>
            <a:r>
              <a:rPr lang="en-US" altLang="zh-CN"/>
              <a:t>step 2. return “Coremodule”page, click“Run” of the Back Position, wait until the running is done.</a:t>
            </a:r>
            <a:endParaRPr lang="en-US" altLang="zh-CN"/>
          </a:p>
          <a:p>
            <a:r>
              <a:rPr lang="en-US" altLang="zh-CN"/>
              <a:t>step 3. click” Run”of the “Reagent Position(100uL)”, wait until running is done.</a:t>
            </a:r>
            <a:endParaRPr lang="en-US" altLang="zh-CN"/>
          </a:p>
          <a:p>
            <a:endParaRPr lang="en-US" altLang="zh-CN"/>
          </a:p>
        </p:txBody>
      </p:sp>
      <p:sp>
        <p:nvSpPr>
          <p:cNvPr id="9" name="文本框 8"/>
          <p:cNvSpPr txBox="1"/>
          <p:nvPr/>
        </p:nvSpPr>
        <p:spPr>
          <a:xfrm>
            <a:off x="1143635" y="805815"/>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4.7 Slide staining unit, CM position calibration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pic>
        <p:nvPicPr>
          <p:cNvPr id="7" name="图片 6"/>
          <p:cNvPicPr>
            <a:picLocks noChangeAspect="1"/>
          </p:cNvPicPr>
          <p:nvPr/>
        </p:nvPicPr>
        <p:blipFill>
          <a:blip r:embed="rId7"/>
          <a:stretch>
            <a:fillRect/>
          </a:stretch>
        </p:blipFill>
        <p:spPr>
          <a:xfrm>
            <a:off x="1066800" y="1600200"/>
            <a:ext cx="3514090" cy="4495800"/>
          </a:xfrm>
          <a:prstGeom prst="rect">
            <a:avLst/>
          </a:prstGeo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Arial" panose="020B0604020202020204" pitchFamily="34"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Arial" panose="020B0604020202020204" pitchFamily="34"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6" name="文本框 5"/>
          <p:cNvSpPr txBox="1"/>
          <p:nvPr/>
        </p:nvSpPr>
        <p:spPr>
          <a:xfrm>
            <a:off x="1066800" y="1219200"/>
            <a:ext cx="8225790" cy="368300"/>
          </a:xfrm>
          <a:prstGeom prst="rect">
            <a:avLst/>
          </a:prstGeom>
          <a:noFill/>
        </p:spPr>
        <p:txBody>
          <a:bodyPr wrap="square" rtlCol="0">
            <a:spAutoFit/>
          </a:bodyPr>
          <a:p>
            <a:r>
              <a:rPr lang="en-US">
                <a:latin typeface="Times New Roman" panose="02020603050405020304" pitchFamily="18" charset="0"/>
                <a:cs typeface="宋体" panose="02010600030101010101" pitchFamily="2" charset="-122"/>
                <a:sym typeface="+mn-ea"/>
              </a:rPr>
              <a:t>4.7.5  calibrate the </a:t>
            </a:r>
            <a:r>
              <a:rPr lang="en-US">
                <a:latin typeface="Times New Roman" panose="02020603050405020304" pitchFamily="18" charset="0"/>
                <a:cs typeface="宋体" panose="02010600030101010101" pitchFamily="2" charset="-122"/>
                <a:sym typeface="+mn-ea"/>
              </a:rPr>
              <a:t>100uL</a:t>
            </a:r>
            <a:r>
              <a:rPr lang="en-US">
                <a:latin typeface="Times New Roman" panose="02020603050405020304" pitchFamily="18" charset="0"/>
                <a:cs typeface="宋体" panose="02010600030101010101" pitchFamily="2" charset="-122"/>
                <a:sym typeface="+mn-ea"/>
              </a:rPr>
              <a:t>  dispense position.</a:t>
            </a:r>
            <a:endParaRPr lang="en-US" altLang="zh-CN"/>
          </a:p>
        </p:txBody>
      </p:sp>
      <p:sp>
        <p:nvSpPr>
          <p:cNvPr id="5" name="文本框 4"/>
          <p:cNvSpPr txBox="1"/>
          <p:nvPr/>
        </p:nvSpPr>
        <p:spPr>
          <a:xfrm>
            <a:off x="5029200" y="1828800"/>
            <a:ext cx="5903595" cy="3138170"/>
          </a:xfrm>
          <a:prstGeom prst="rect">
            <a:avLst/>
          </a:prstGeom>
          <a:noFill/>
        </p:spPr>
        <p:txBody>
          <a:bodyPr wrap="square" rtlCol="0">
            <a:spAutoFit/>
          </a:bodyPr>
          <a:p>
            <a:r>
              <a:rPr lang="en-US" altLang="zh-CN"/>
              <a:t>step 4. return “Arm” page.  click “Run” of the “Position</a:t>
            </a:r>
            <a:r>
              <a:rPr lang="zh-CN" altLang="en-US"/>
              <a:t>（</a:t>
            </a:r>
            <a:r>
              <a:rPr lang="en-US" altLang="zh-CN"/>
              <a:t>100uL)” for 1# slide.</a:t>
            </a:r>
            <a:endParaRPr lang="en-US" altLang="zh-CN"/>
          </a:p>
          <a:p>
            <a:r>
              <a:rPr lang="en-US" altLang="zh-CN"/>
              <a:t>step 5. adjust X, Z value to move the probe until it meets the </a:t>
            </a:r>
            <a:r>
              <a:rPr lang="en-US" altLang="zh-CN">
                <a:sym typeface="+mn-ea"/>
              </a:rPr>
              <a:t>calibration position requirement.</a:t>
            </a:r>
            <a:endParaRPr lang="en-US" altLang="zh-CN">
              <a:sym typeface="+mn-ea"/>
            </a:endParaRPr>
          </a:p>
          <a:p>
            <a:r>
              <a:rPr lang="en-US" altLang="zh-CN"/>
              <a:t> refer to 4.7 </a:t>
            </a:r>
            <a:r>
              <a:rPr lang="en-US" altLang="zh-CN">
                <a:sym typeface="+mn-ea"/>
              </a:rPr>
              <a:t>calibration position requirement</a:t>
            </a:r>
            <a:endParaRPr lang="en-US" altLang="zh-CN">
              <a:sym typeface="+mn-ea"/>
            </a:endParaRPr>
          </a:p>
          <a:p>
            <a:r>
              <a:rPr lang="en-US" altLang="zh-CN">
                <a:sym typeface="+mn-ea"/>
              </a:rPr>
              <a:t>step 6. select “15” under “Slide” down-list, repeat step 4 and step 5 to finish position 15 dispense position calibration. </a:t>
            </a:r>
            <a:r>
              <a:rPr lang="en-US" altLang="zh-CN">
                <a:sym typeface="+mn-ea"/>
              </a:rPr>
              <a:t>suggest usig the #15 slide position, easy to check the position.</a:t>
            </a:r>
            <a:endParaRPr lang="en-US" altLang="zh-CN">
              <a:sym typeface="+mn-ea"/>
            </a:endParaRPr>
          </a:p>
          <a:p>
            <a:r>
              <a:rPr lang="en-US" altLang="zh-CN"/>
              <a:t>step 7. click “Save and Write “ to save the calibration parameters.</a:t>
            </a:r>
            <a:endParaRPr lang="en-US" altLang="zh-CN"/>
          </a:p>
        </p:txBody>
      </p:sp>
      <p:sp>
        <p:nvSpPr>
          <p:cNvPr id="4" name="文本框 3"/>
          <p:cNvSpPr txBox="1"/>
          <p:nvPr/>
        </p:nvSpPr>
        <p:spPr>
          <a:xfrm>
            <a:off x="1143635" y="805815"/>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4.7 Slide staining unit, CM position calibration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7" name="文本框 6"/>
          <p:cNvSpPr txBox="1"/>
          <p:nvPr/>
        </p:nvSpPr>
        <p:spPr>
          <a:xfrm>
            <a:off x="4932680" y="5334000"/>
            <a:ext cx="6096000" cy="645160"/>
          </a:xfrm>
          <a:prstGeom prst="rect">
            <a:avLst/>
          </a:prstGeom>
          <a:noFill/>
        </p:spPr>
        <p:txBody>
          <a:bodyPr wrap="square" rtlCol="0" anchor="t">
            <a:spAutoFit/>
          </a:bodyPr>
          <a:p>
            <a:r>
              <a:rPr lang="en-US" altLang="zh-CN">
                <a:sym typeface="+mn-ea"/>
              </a:rPr>
              <a:t>Refer the above steps to finish the </a:t>
            </a:r>
            <a:r>
              <a:rPr lang="en-US">
                <a:latin typeface="Times New Roman" panose="02020603050405020304" pitchFamily="18" charset="0"/>
                <a:cs typeface="宋体" panose="02010600030101010101" pitchFamily="2" charset="-122"/>
                <a:sym typeface="+mn-ea"/>
              </a:rPr>
              <a:t>100uL  dispense position</a:t>
            </a:r>
            <a:r>
              <a:rPr lang="en-US" altLang="zh-CN">
                <a:sym typeface="+mn-ea"/>
              </a:rPr>
              <a:t> calibration of CM2 and CM3, CM4.</a:t>
            </a:r>
            <a:endParaRPr lang="en-US" altLang="zh-CN">
              <a:sym typeface="+mn-ea"/>
            </a:endParaRPr>
          </a:p>
        </p:txBody>
      </p:sp>
      <p:pic>
        <p:nvPicPr>
          <p:cNvPr id="8" name="图片 7"/>
          <p:cNvPicPr>
            <a:picLocks noChangeAspect="1"/>
          </p:cNvPicPr>
          <p:nvPr/>
        </p:nvPicPr>
        <p:blipFill>
          <a:blip r:embed="rId7"/>
          <a:stretch>
            <a:fillRect/>
          </a:stretch>
        </p:blipFill>
        <p:spPr>
          <a:xfrm>
            <a:off x="984250" y="1752600"/>
            <a:ext cx="3947795" cy="443230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5766588" cy="566968"/>
            <a:chOff x="116" y="813"/>
            <a:chExt cx="2169"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112644" name="PA_原创设计师QQ598969553             _3"/>
            <p:cNvSpPr/>
            <p:nvPr>
              <p:custDataLst>
                <p:tags r:id="rId3"/>
              </p:custDataLst>
            </p:nvPr>
          </p:nvSpPr>
          <p:spPr>
            <a:xfrm>
              <a:off x="406" y="875"/>
              <a:ext cx="1879" cy="276"/>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Arial" panose="020B0604020202020204" pitchFamily="34" charset="0"/>
                <a:buNone/>
              </a:pPr>
              <a:r>
                <a:rPr lang="en-US" altLang="zh-CN" sz="2800" b="1" noProof="0" dirty="0" smtClean="0">
                  <a:ln w="0">
                    <a:noFill/>
                  </a:ln>
                  <a:solidFill>
                    <a:schemeClr val="tx1">
                      <a:lumMod val="65000"/>
                      <a:lumOff val="35000"/>
                    </a:schemeClr>
                  </a:solidFill>
                  <a:effectLst/>
                  <a:uLnTx/>
                  <a:uFillTx/>
                  <a:ea typeface="微软雅黑" panose="020B0503020204020204" pitchFamily="34" charset="-122"/>
                  <a:cs typeface="Arial" panose="020B0604020202020204" pitchFamily="34" charset="0"/>
                  <a:sym typeface="+mn-ea"/>
                </a:rPr>
                <a:t>Hardware </a:t>
              </a:r>
              <a:r>
                <a:rPr lang="en-US" altLang="zh-CN" sz="2800" b="1" noProof="0" dirty="0" smtClean="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structure</a:t>
              </a:r>
              <a:endPar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p>
        </p:txBody>
      </p:sp>
      <p:pic>
        <p:nvPicPr>
          <p:cNvPr id="12"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graphicFrame>
        <p:nvGraphicFramePr>
          <p:cNvPr id="6" name="表格 5"/>
          <p:cNvGraphicFramePr/>
          <p:nvPr>
            <p:custDataLst>
              <p:tags r:id="rId7"/>
            </p:custDataLst>
          </p:nvPr>
        </p:nvGraphicFramePr>
        <p:xfrm>
          <a:off x="6400800" y="1331595"/>
          <a:ext cx="4189730" cy="3718560"/>
        </p:xfrm>
        <a:graphic>
          <a:graphicData uri="http://schemas.openxmlformats.org/drawingml/2006/table">
            <a:tbl>
              <a:tblPr firstRow="1" bandRow="1">
                <a:tableStyleId>{5C22544A-7EE6-4342-B048-85BDC9FD1C3A}</a:tableStyleId>
              </a:tblPr>
              <a:tblGrid>
                <a:gridCol w="941705"/>
                <a:gridCol w="3248025"/>
              </a:tblGrid>
              <a:tr h="411480">
                <a:tc>
                  <a:txBody>
                    <a:bodyPr/>
                    <a:lstStyle/>
                    <a:p>
                      <a:pPr>
                        <a:buNone/>
                      </a:pPr>
                      <a:r>
                        <a:rPr lang="en-US" altLang="zh-CN"/>
                        <a:t>No.</a:t>
                      </a:r>
                      <a:endParaRPr lang="en-US" altLang="zh-CN"/>
                    </a:p>
                  </a:txBody>
                  <a:tcPr/>
                </a:tc>
                <a:tc>
                  <a:txBody>
                    <a:bodyPr/>
                    <a:lstStyle/>
                    <a:p>
                      <a:pPr>
                        <a:buNone/>
                      </a:pPr>
                      <a:r>
                        <a:rPr lang="en-US" altLang="zh-CN"/>
                        <a:t>Name</a:t>
                      </a:r>
                      <a:endParaRPr lang="en-US" altLang="zh-CN"/>
                    </a:p>
                  </a:txBody>
                  <a:tcPr/>
                </a:tc>
              </a:tr>
              <a:tr h="381000">
                <a:tc>
                  <a:txBody>
                    <a:bodyPr/>
                    <a:lstStyle/>
                    <a:p>
                      <a:pPr>
                        <a:buNone/>
                      </a:pPr>
                      <a:r>
                        <a:rPr lang="en-US" altLang="zh-CN"/>
                        <a:t>1</a:t>
                      </a:r>
                      <a:endParaRPr lang="en-US" altLang="zh-CN"/>
                    </a:p>
                  </a:txBody>
                  <a:tcPr/>
                </a:tc>
                <a:tc>
                  <a:txBody>
                    <a:bodyPr/>
                    <a:lstStyle/>
                    <a:p>
                      <a:pPr>
                        <a:buNone/>
                      </a:pPr>
                      <a:r>
                        <a:rPr lang="en-US" altLang="zh-CN"/>
                        <a:t>instrument cover</a:t>
                      </a:r>
                      <a:endParaRPr lang="en-US" altLang="zh-CN"/>
                    </a:p>
                  </a:txBody>
                  <a:tcPr/>
                </a:tc>
              </a:tr>
              <a:tr h="381000">
                <a:tc>
                  <a:txBody>
                    <a:bodyPr/>
                    <a:lstStyle/>
                    <a:p>
                      <a:pPr>
                        <a:buNone/>
                      </a:pPr>
                      <a:r>
                        <a:rPr lang="en-US" altLang="zh-CN"/>
                        <a:t>2</a:t>
                      </a:r>
                      <a:endParaRPr lang="en-US" altLang="zh-CN"/>
                    </a:p>
                  </a:txBody>
                  <a:tcPr/>
                </a:tc>
                <a:tc>
                  <a:txBody>
                    <a:bodyPr/>
                    <a:lstStyle/>
                    <a:p>
                      <a:pPr>
                        <a:buNone/>
                      </a:pPr>
                      <a:r>
                        <a:rPr lang="en-US" altLang="zh-CN"/>
                        <a:t>robotic arm</a:t>
                      </a:r>
                      <a:endParaRPr lang="en-US" altLang="zh-CN"/>
                    </a:p>
                  </a:txBody>
                  <a:tcPr/>
                </a:tc>
              </a:tr>
              <a:tr h="381000">
                <a:tc>
                  <a:txBody>
                    <a:bodyPr/>
                    <a:lstStyle/>
                    <a:p>
                      <a:pPr>
                        <a:buNone/>
                      </a:pPr>
                      <a:r>
                        <a:rPr lang="en-US" altLang="zh-CN"/>
                        <a:t>3</a:t>
                      </a:r>
                      <a:endParaRPr lang="en-US" altLang="zh-CN"/>
                    </a:p>
                  </a:txBody>
                  <a:tcPr/>
                </a:tc>
                <a:tc>
                  <a:txBody>
                    <a:bodyPr/>
                    <a:lstStyle/>
                    <a:p>
                      <a:pPr>
                        <a:buNone/>
                      </a:pPr>
                      <a:r>
                        <a:rPr lang="en-US" altLang="zh-CN"/>
                        <a:t>scanning module</a:t>
                      </a:r>
                      <a:endParaRPr lang="en-US" altLang="zh-CN"/>
                    </a:p>
                  </a:txBody>
                  <a:tcPr/>
                </a:tc>
              </a:tr>
              <a:tr h="381000">
                <a:tc>
                  <a:txBody>
                    <a:bodyPr/>
                    <a:lstStyle/>
                    <a:p>
                      <a:pPr>
                        <a:buNone/>
                      </a:pPr>
                      <a:r>
                        <a:rPr lang="en-US" altLang="zh-CN"/>
                        <a:t>4</a:t>
                      </a:r>
                      <a:endParaRPr lang="en-US" altLang="zh-CN"/>
                    </a:p>
                  </a:txBody>
                  <a:tcPr/>
                </a:tc>
                <a:tc>
                  <a:txBody>
                    <a:bodyPr/>
                    <a:lstStyle/>
                    <a:p>
                      <a:pPr>
                        <a:buNone/>
                      </a:pPr>
                      <a:r>
                        <a:rPr lang="en-US" altLang="zh-CN"/>
                        <a:t>front panel</a:t>
                      </a:r>
                      <a:endParaRPr lang="en-US" altLang="zh-CN"/>
                    </a:p>
                  </a:txBody>
                  <a:tcPr/>
                </a:tc>
              </a:tr>
              <a:tr h="381000">
                <a:tc>
                  <a:txBody>
                    <a:bodyPr/>
                    <a:lstStyle/>
                    <a:p>
                      <a:pPr>
                        <a:buNone/>
                      </a:pPr>
                      <a:r>
                        <a:rPr lang="en-US" altLang="zh-CN"/>
                        <a:t>5</a:t>
                      </a:r>
                      <a:endParaRPr lang="en-US" altLang="zh-CN"/>
                    </a:p>
                  </a:txBody>
                  <a:tcPr/>
                </a:tc>
                <a:tc>
                  <a:txBody>
                    <a:bodyPr/>
                    <a:lstStyle/>
                    <a:p>
                      <a:pPr>
                        <a:buNone/>
                      </a:pPr>
                      <a:r>
                        <a:rPr lang="en-US" altLang="zh-CN"/>
                        <a:t>large container cabinet</a:t>
                      </a:r>
                      <a:endParaRPr lang="en-US" altLang="zh-CN"/>
                    </a:p>
                  </a:txBody>
                  <a:tcPr/>
                </a:tc>
              </a:tr>
              <a:tr h="381000">
                <a:tc>
                  <a:txBody>
                    <a:bodyPr/>
                    <a:lstStyle/>
                    <a:p>
                      <a:pPr>
                        <a:buNone/>
                      </a:pPr>
                      <a:r>
                        <a:rPr lang="en-US" altLang="zh-CN"/>
                        <a:t>6</a:t>
                      </a:r>
                      <a:endParaRPr lang="en-US" altLang="zh-CN"/>
                    </a:p>
                  </a:txBody>
                  <a:tcPr/>
                </a:tc>
                <a:tc>
                  <a:txBody>
                    <a:bodyPr/>
                    <a:lstStyle/>
                    <a:p>
                      <a:pPr>
                        <a:buNone/>
                      </a:pPr>
                      <a:r>
                        <a:rPr lang="en-US" altLang="zh-CN"/>
                        <a:t>liquid car</a:t>
                      </a:r>
                      <a:endParaRPr lang="en-US" altLang="zh-CN"/>
                    </a:p>
                  </a:txBody>
                  <a:tcPr/>
                </a:tc>
              </a:tr>
              <a:tr h="381000">
                <a:tc>
                  <a:txBody>
                    <a:bodyPr/>
                    <a:lstStyle/>
                    <a:p>
                      <a:pPr>
                        <a:buNone/>
                      </a:pPr>
                      <a:r>
                        <a:rPr lang="en-US" altLang="zh-CN"/>
                        <a:t>7</a:t>
                      </a:r>
                      <a:endParaRPr lang="en-US" altLang="zh-CN"/>
                    </a:p>
                  </a:txBody>
                  <a:tcPr/>
                </a:tc>
                <a:tc>
                  <a:txBody>
                    <a:bodyPr/>
                    <a:lstStyle/>
                    <a:p>
                      <a:pPr>
                        <a:buNone/>
                      </a:pPr>
                      <a:r>
                        <a:rPr lang="en-US" altLang="zh-CN"/>
                        <a:t>slide staining unit( CM1, CM2, CM3,CM4 from left to right)</a:t>
                      </a:r>
                      <a:endParaRPr lang="en-US" altLang="zh-CN"/>
                    </a:p>
                  </a:txBody>
                  <a:tcPr/>
                </a:tc>
              </a:tr>
              <a:tr h="381000">
                <a:tc>
                  <a:txBody>
                    <a:bodyPr/>
                    <a:lstStyle/>
                    <a:p>
                      <a:pPr>
                        <a:buNone/>
                      </a:pPr>
                      <a:endParaRPr lang="en-US" altLang="zh-CN"/>
                    </a:p>
                  </a:txBody>
                  <a:tcPr/>
                </a:tc>
                <a:tc>
                  <a:txBody>
                    <a:bodyPr/>
                    <a:lstStyle/>
                    <a:p>
                      <a:pPr>
                        <a:buNone/>
                      </a:pPr>
                      <a:endParaRPr lang="en-US" altLang="zh-CN"/>
                    </a:p>
                  </a:txBody>
                  <a:tcPr/>
                </a:tc>
              </a:tr>
            </a:tbl>
          </a:graphicData>
        </a:graphic>
      </p:graphicFrame>
      <p:sp>
        <p:nvSpPr>
          <p:cNvPr id="7" name="文本框 6"/>
          <p:cNvSpPr txBox="1"/>
          <p:nvPr/>
        </p:nvSpPr>
        <p:spPr>
          <a:xfrm>
            <a:off x="6324600" y="5222875"/>
            <a:ext cx="4064000" cy="922020"/>
          </a:xfrm>
          <a:prstGeom prst="rect">
            <a:avLst/>
          </a:prstGeom>
          <a:noFill/>
        </p:spPr>
        <p:txBody>
          <a:bodyPr wrap="square" rtlCol="0">
            <a:spAutoFit/>
          </a:bodyPr>
          <a:lstStyle/>
          <a:p>
            <a:r>
              <a:rPr lang="en-US" altLang="zh-CN"/>
              <a:t>somewhere, use “CM” or “ Core module”  to represent “slide staining unit” </a:t>
            </a:r>
            <a:r>
              <a:rPr lang="en-US" altLang="zh-CN">
                <a:sym typeface="+mn-ea"/>
              </a:rPr>
              <a:t>for short.</a:t>
            </a:r>
            <a:endParaRPr lang="en-US" altLang="zh-CN"/>
          </a:p>
        </p:txBody>
      </p:sp>
      <p:pic>
        <p:nvPicPr>
          <p:cNvPr id="111" name="图片 111"/>
          <p:cNvPicPr>
            <a:picLocks noChangeAspect="1"/>
          </p:cNvPicPr>
          <p:nvPr/>
        </p:nvPicPr>
        <p:blipFill>
          <a:blip r:embed="rId8"/>
          <a:stretch>
            <a:fillRect/>
          </a:stretch>
        </p:blipFill>
        <p:spPr>
          <a:xfrm>
            <a:off x="762635" y="1325880"/>
            <a:ext cx="4345305" cy="4014470"/>
          </a:xfrm>
          <a:prstGeom prst="rect">
            <a:avLst/>
          </a:prstGeo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Arial" panose="020B0604020202020204" pitchFamily="34"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Arial" panose="020B0604020202020204" pitchFamily="34"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6" name="文本框 5"/>
          <p:cNvSpPr txBox="1"/>
          <p:nvPr/>
        </p:nvSpPr>
        <p:spPr>
          <a:xfrm>
            <a:off x="1066800" y="1219200"/>
            <a:ext cx="8874760" cy="368300"/>
          </a:xfrm>
          <a:prstGeom prst="rect">
            <a:avLst/>
          </a:prstGeom>
          <a:noFill/>
        </p:spPr>
        <p:txBody>
          <a:bodyPr wrap="square" rtlCol="0">
            <a:spAutoFit/>
          </a:bodyPr>
          <a:p>
            <a:r>
              <a:rPr lang="en-US">
                <a:latin typeface="Times New Roman" panose="02020603050405020304" pitchFamily="18" charset="0"/>
                <a:cs typeface="宋体" panose="02010600030101010101" pitchFamily="2" charset="-122"/>
                <a:sym typeface="+mn-ea"/>
              </a:rPr>
              <a:t>4.7.6  the pour position, please keep the parameters same as the 150uL dispense position.</a:t>
            </a:r>
            <a:endParaRPr lang="en-US" altLang="zh-CN"/>
          </a:p>
        </p:txBody>
      </p:sp>
      <p:sp>
        <p:nvSpPr>
          <p:cNvPr id="10" name="文本框 9"/>
          <p:cNvSpPr txBox="1"/>
          <p:nvPr/>
        </p:nvSpPr>
        <p:spPr>
          <a:xfrm>
            <a:off x="1143635" y="805815"/>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4.7 Slide staining unit, CM position calibration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pic>
        <p:nvPicPr>
          <p:cNvPr id="4" name="图片 3"/>
          <p:cNvPicPr>
            <a:picLocks noChangeAspect="1"/>
          </p:cNvPicPr>
          <p:nvPr/>
        </p:nvPicPr>
        <p:blipFill>
          <a:blip r:embed="rId7"/>
          <a:stretch>
            <a:fillRect/>
          </a:stretch>
        </p:blipFill>
        <p:spPr>
          <a:xfrm>
            <a:off x="1295400" y="1752600"/>
            <a:ext cx="3517900" cy="4508500"/>
          </a:xfrm>
          <a:prstGeom prst="rect">
            <a:avLst/>
          </a:prstGeom>
        </p:spPr>
      </p:pic>
      <p:pic>
        <p:nvPicPr>
          <p:cNvPr id="5" name="图片 4"/>
          <p:cNvPicPr>
            <a:picLocks noChangeAspect="1"/>
          </p:cNvPicPr>
          <p:nvPr/>
        </p:nvPicPr>
        <p:blipFill>
          <a:blip r:embed="rId8"/>
          <a:stretch>
            <a:fillRect/>
          </a:stretch>
        </p:blipFill>
        <p:spPr>
          <a:xfrm>
            <a:off x="5486400" y="1752600"/>
            <a:ext cx="4165600" cy="4502150"/>
          </a:xfrm>
          <a:prstGeom prst="rect">
            <a:avLst/>
          </a:prstGeo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Arial" panose="020B0604020202020204" pitchFamily="34"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Arial" panose="020B0604020202020204" pitchFamily="34"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6" name="文本框 5"/>
          <p:cNvSpPr txBox="1"/>
          <p:nvPr/>
        </p:nvSpPr>
        <p:spPr>
          <a:xfrm>
            <a:off x="1066800" y="1219200"/>
            <a:ext cx="8225790" cy="368300"/>
          </a:xfrm>
          <a:prstGeom prst="rect">
            <a:avLst/>
          </a:prstGeom>
          <a:noFill/>
        </p:spPr>
        <p:txBody>
          <a:bodyPr wrap="square" rtlCol="0">
            <a:spAutoFit/>
          </a:bodyPr>
          <a:p>
            <a:r>
              <a:rPr lang="en-US">
                <a:latin typeface="Times New Roman" panose="02020603050405020304" pitchFamily="18" charset="0"/>
                <a:cs typeface="宋体" panose="02010600030101010101" pitchFamily="2" charset="-122"/>
                <a:sym typeface="+mn-ea"/>
              </a:rPr>
              <a:t>4.7.7  Full-open position checking</a:t>
            </a:r>
            <a:endParaRPr lang="en-US" altLang="zh-CN"/>
          </a:p>
        </p:txBody>
      </p:sp>
      <p:sp>
        <p:nvSpPr>
          <p:cNvPr id="10" name="文本框 9"/>
          <p:cNvSpPr txBox="1"/>
          <p:nvPr/>
        </p:nvSpPr>
        <p:spPr>
          <a:xfrm>
            <a:off x="1143635" y="805815"/>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4.7 Slide staining unit, CM position calibration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4" name="文本框 3"/>
          <p:cNvSpPr txBox="1"/>
          <p:nvPr/>
        </p:nvSpPr>
        <p:spPr>
          <a:xfrm>
            <a:off x="4495800" y="1905000"/>
            <a:ext cx="6096000" cy="4799965"/>
          </a:xfrm>
          <a:prstGeom prst="rect">
            <a:avLst/>
          </a:prstGeom>
          <a:noFill/>
        </p:spPr>
        <p:txBody>
          <a:bodyPr wrap="square" rtlCol="0" anchor="t">
            <a:spAutoFit/>
          </a:bodyPr>
          <a:p>
            <a:r>
              <a:rPr lang="en-US" altLang="zh-CN">
                <a:sym typeface="+mn-ea"/>
              </a:rPr>
              <a:t>step 1. click “Reset(Z)” under “Arm” page to move the probe to Z home position to prevent the collision.</a:t>
            </a:r>
            <a:endParaRPr lang="en-US" altLang="zh-CN"/>
          </a:p>
          <a:p>
            <a:r>
              <a:rPr lang="en-US" altLang="zh-CN">
                <a:sym typeface="+mn-ea"/>
              </a:rPr>
              <a:t>step 2. return “CM”page, click“Run” of the Back Position, wait until the running is done.</a:t>
            </a:r>
            <a:endParaRPr lang="en-US" altLang="zh-CN"/>
          </a:p>
          <a:p>
            <a:r>
              <a:rPr lang="en-US" altLang="zh-CN">
                <a:sym typeface="+mn-ea"/>
              </a:rPr>
              <a:t>step 3. click” Run”of the “Reagent Position(Full)”, wait until running is done.</a:t>
            </a:r>
            <a:endParaRPr lang="en-US" altLang="zh-CN">
              <a:sym typeface="+mn-ea"/>
            </a:endParaRPr>
          </a:p>
          <a:p>
            <a:r>
              <a:rPr lang="en-US" altLang="zh-CN">
                <a:sym typeface="+mn-ea"/>
              </a:rPr>
              <a:t>step 4. refer to step 2 and step 3, perform same operation for CM2 and CM3,CM4.</a:t>
            </a:r>
            <a:endParaRPr lang="en-US" altLang="zh-CN">
              <a:sym typeface="+mn-ea"/>
            </a:endParaRPr>
          </a:p>
          <a:p>
            <a:r>
              <a:rPr lang="en-US" altLang="zh-CN">
                <a:sym typeface="+mn-ea"/>
              </a:rPr>
              <a:t>step 5. check to make sure the pull-push rods will not happen collision.</a:t>
            </a:r>
            <a:endParaRPr lang="en-US" altLang="zh-CN">
              <a:sym typeface="+mn-ea"/>
            </a:endParaRPr>
          </a:p>
          <a:p>
            <a:r>
              <a:rPr lang="en-US" altLang="zh-CN">
                <a:sym typeface="+mn-ea"/>
              </a:rPr>
              <a:t>step 6.  if there is a collision or abnormal sound , adjust “Reagent position(Full)” parameters,such as change it from 16800 to 16700, and then “Save” it.</a:t>
            </a:r>
            <a:endParaRPr lang="en-US" altLang="zh-CN">
              <a:sym typeface="+mn-ea"/>
            </a:endParaRPr>
          </a:p>
          <a:p>
            <a:endParaRPr lang="en-US" altLang="zh-CN">
              <a:sym typeface="+mn-ea"/>
            </a:endParaRPr>
          </a:p>
          <a:p>
            <a:r>
              <a:rPr lang="en-US" altLang="zh-CN">
                <a:sym typeface="+mn-ea"/>
              </a:rPr>
              <a:t>For the Arm page, no need to adjust the values of the Full position.</a:t>
            </a:r>
            <a:endParaRPr lang="en-US" altLang="zh-CN">
              <a:sym typeface="+mn-ea"/>
            </a:endParaRPr>
          </a:p>
          <a:p>
            <a:endParaRPr lang="zh-CN" altLang="en-US">
              <a:sym typeface="+mn-ea"/>
            </a:endParaRPr>
          </a:p>
        </p:txBody>
      </p:sp>
      <p:pic>
        <p:nvPicPr>
          <p:cNvPr id="7" name="图片 6"/>
          <p:cNvPicPr>
            <a:picLocks noChangeAspect="1"/>
          </p:cNvPicPr>
          <p:nvPr/>
        </p:nvPicPr>
        <p:blipFill>
          <a:blip r:embed="rId7"/>
          <a:stretch>
            <a:fillRect/>
          </a:stretch>
        </p:blipFill>
        <p:spPr>
          <a:xfrm>
            <a:off x="1066800" y="1600200"/>
            <a:ext cx="3352800" cy="4527550"/>
          </a:xfrm>
          <a:prstGeom prst="rect">
            <a:avLst/>
          </a:prstGeo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Arial" panose="020B0604020202020204" pitchFamily="34"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Arial" panose="020B0604020202020204" pitchFamily="34"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5" name="TextBox 4"/>
          <p:cNvSpPr txBox="1"/>
          <p:nvPr/>
        </p:nvSpPr>
        <p:spPr>
          <a:xfrm>
            <a:off x="381000" y="1172210"/>
            <a:ext cx="11244580" cy="1198880"/>
          </a:xfrm>
          <a:prstGeom prst="rect">
            <a:avLst/>
          </a:prstGeom>
          <a:noFill/>
        </p:spPr>
        <p:txBody>
          <a:bodyPr wrap="square" rtlCol="0">
            <a:spAutoFit/>
          </a:bodyPr>
          <a:lstStyle/>
          <a:p>
            <a:r>
              <a:rPr lang="en-US" altLang="zh-CN" dirty="0" smtClean="0"/>
              <a:t>4.8.1 Click “Run” of the CM1  “Put down position” under CM page,</a:t>
            </a:r>
            <a:endParaRPr lang="en-US" altLang="zh-CN" dirty="0" smtClean="0"/>
          </a:p>
          <a:p>
            <a:r>
              <a:rPr lang="en-US" altLang="zh-CN" dirty="0" smtClean="0"/>
              <a:t>4.8.2 return back to 1#ARM page, click “Run” of the “Scan position”, then click “Open Scan Code” to check if the scanner can get the </a:t>
            </a:r>
            <a:r>
              <a:rPr lang="en-US" altLang="zh-CN" dirty="0"/>
              <a:t>code.</a:t>
            </a:r>
            <a:endParaRPr lang="en-US" altLang="zh-CN" dirty="0"/>
          </a:p>
          <a:p>
            <a:r>
              <a:rPr lang="en-US" altLang="zh-CN" dirty="0"/>
              <a:t>4.8.3 If  can not, please adjust the X, Y,Z value of the scan position.</a:t>
            </a:r>
            <a:endParaRPr lang="zh-CN" altLang="en-US" dirty="0"/>
          </a:p>
        </p:txBody>
      </p:sp>
      <p:sp>
        <p:nvSpPr>
          <p:cNvPr id="8" name="文本框 7"/>
          <p:cNvSpPr txBox="1"/>
          <p:nvPr/>
        </p:nvSpPr>
        <p:spPr>
          <a:xfrm>
            <a:off x="1212215" y="835025"/>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4.8 Scan position calibration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pic>
        <p:nvPicPr>
          <p:cNvPr id="6" name="图片 5"/>
          <p:cNvPicPr>
            <a:picLocks noChangeAspect="1"/>
          </p:cNvPicPr>
          <p:nvPr/>
        </p:nvPicPr>
        <p:blipFill>
          <a:blip r:embed="rId7"/>
          <a:stretch>
            <a:fillRect/>
          </a:stretch>
        </p:blipFill>
        <p:spPr>
          <a:xfrm>
            <a:off x="1600200" y="2590800"/>
            <a:ext cx="7955915" cy="4060190"/>
          </a:xfrm>
          <a:prstGeom prst="rect">
            <a:avLst/>
          </a:prstGeom>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5" name="图片 1" descr="头像"/>
          <p:cNvPicPr>
            <a:picLocks noChangeAspect="1"/>
          </p:cNvPicPr>
          <p:nvPr/>
        </p:nvPicPr>
        <p:blipFill>
          <a:blip r:embed="rId1"/>
          <a:stretch>
            <a:fillRect/>
          </a:stretch>
        </p:blipFill>
        <p:spPr>
          <a:xfrm>
            <a:off x="10515601" y="-6985"/>
            <a:ext cx="1338262" cy="1338263"/>
          </a:xfrm>
          <a:prstGeom prst="rect">
            <a:avLst/>
          </a:prstGeom>
          <a:noFill/>
          <a:ln w="9525">
            <a:noFill/>
          </a:ln>
        </p:spPr>
      </p:pic>
      <p:sp>
        <p:nvSpPr>
          <p:cNvPr id="2" name="矩形 1"/>
          <p:cNvSpPr/>
          <p:nvPr/>
        </p:nvSpPr>
        <p:spPr>
          <a:xfrm>
            <a:off x="-381000" y="1143000"/>
            <a:ext cx="12954000" cy="44221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文本框 23"/>
          <p:cNvSpPr txBox="1"/>
          <p:nvPr/>
        </p:nvSpPr>
        <p:spPr>
          <a:xfrm>
            <a:off x="5930900" y="3425190"/>
            <a:ext cx="5679440" cy="1753235"/>
          </a:xfrm>
          <a:prstGeom prst="rect">
            <a:avLst/>
          </a:prstGeom>
          <a:noFill/>
          <a:effectLst>
            <a:outerShdw blurRad="25400" dist="25400" dir="2700000" algn="tl" rotWithShape="0">
              <a:prstClr val="black">
                <a:alpha val="20000"/>
              </a:prstClr>
            </a:outerShdw>
          </a:effectLst>
        </p:spPr>
        <p:txBody>
          <a:bodyPr wrap="square" rtlCol="0">
            <a:spAutoFit/>
          </a:bodyPr>
          <a:lstStyle/>
          <a:p>
            <a:r>
              <a:rPr lang="en-US" altLang="zh-CN" sz="3600" b="1" noProof="0" dirty="0" smtClean="0">
                <a:ln w="0">
                  <a:noFill/>
                </a:ln>
                <a:solidFill>
                  <a:schemeClr val="tx1">
                    <a:lumMod val="65000"/>
                    <a:lumOff val="35000"/>
                  </a:schemeClr>
                </a:solidFill>
                <a:effectLst/>
                <a:uLnTx/>
                <a:uFillTx/>
                <a:ea typeface="微软雅黑" panose="020B0503020204020204" pitchFamily="34" charset="-122"/>
                <a:sym typeface="+mn-ea"/>
              </a:rPr>
              <a:t>Regularly clean and maintenance</a:t>
            </a:r>
            <a:endParaRPr lang="en-US" altLang="zh-CN" sz="3600" b="1" noProof="0" dirty="0" smtClean="0">
              <a:ln w="0">
                <a:noFill/>
              </a:ln>
              <a:solidFill>
                <a:schemeClr val="tx1">
                  <a:lumMod val="65000"/>
                  <a:lumOff val="35000"/>
                </a:schemeClr>
              </a:solidFill>
              <a:effectLst/>
              <a:uLnTx/>
              <a:uFillTx/>
              <a:ea typeface="微软雅黑" panose="020B0503020204020204" pitchFamily="34" charset="-122"/>
              <a:sym typeface="+mn-ea"/>
            </a:endParaRPr>
          </a:p>
          <a:p>
            <a:endParaRPr lang="en-US" altLang="zh-CN" sz="3600" b="1" dirty="0" smtClean="0">
              <a:solidFill>
                <a:srgbClr val="2C8C86"/>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nvGrpSpPr>
          <p:cNvPr id="5" name="组合 4"/>
          <p:cNvGrpSpPr/>
          <p:nvPr/>
        </p:nvGrpSpPr>
        <p:grpSpPr>
          <a:xfrm>
            <a:off x="4043680" y="2589530"/>
            <a:ext cx="1419860" cy="1328420"/>
            <a:chOff x="2876" y="3426"/>
            <a:chExt cx="3980" cy="3016"/>
          </a:xfrm>
        </p:grpSpPr>
        <p:sp>
          <p:nvSpPr>
            <p:cNvPr id="12" name="矩形 11"/>
            <p:cNvSpPr/>
            <p:nvPr/>
          </p:nvSpPr>
          <p:spPr>
            <a:xfrm>
              <a:off x="2876" y="4376"/>
              <a:ext cx="3091" cy="2066"/>
            </a:xfrm>
            <a:prstGeom prst="rect">
              <a:avLst/>
            </a:prstGeom>
            <a:solidFill>
              <a:srgbClr val="3DB15E"/>
            </a:solidFill>
            <a:ln>
              <a:noFill/>
            </a:ln>
            <a:effectLst>
              <a:outerShdw blurRad="25400" dist="12700" dir="135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p:cNvSpPr/>
            <p:nvPr/>
          </p:nvSpPr>
          <p:spPr>
            <a:xfrm>
              <a:off x="4955" y="3426"/>
              <a:ext cx="1901" cy="1989"/>
            </a:xfrm>
            <a:prstGeom prst="rect">
              <a:avLst/>
            </a:prstGeom>
            <a:solidFill>
              <a:srgbClr val="223850"/>
            </a:solidFill>
            <a:ln>
              <a:no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文本框 3"/>
          <p:cNvSpPr txBox="1"/>
          <p:nvPr/>
        </p:nvSpPr>
        <p:spPr>
          <a:xfrm>
            <a:off x="5906770" y="2418715"/>
            <a:ext cx="5679440" cy="645160"/>
          </a:xfrm>
          <a:prstGeom prst="rect">
            <a:avLst/>
          </a:prstGeom>
          <a:noFill/>
          <a:effectLst>
            <a:outerShdw blurRad="25400" dist="25400" dir="2700000" algn="tl" rotWithShape="0">
              <a:prstClr val="black">
                <a:alpha val="20000"/>
              </a:prstClr>
            </a:outerShdw>
          </a:effectLst>
        </p:spPr>
        <p:txBody>
          <a:bodyPr wrap="square" rtlCol="0">
            <a:spAutoFit/>
          </a:bodyPr>
          <a:lstStyle/>
          <a:p>
            <a:r>
              <a:rPr lang="en-US" altLang="zh-CN" sz="3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PART 4</a:t>
            </a:r>
            <a:endParaRPr lang="en-US" altLang="zh-CN" sz="3600" b="1" dirty="0" smtClean="0">
              <a:solidFill>
                <a:srgbClr val="2C8C86"/>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Arial" panose="020B0604020202020204" pitchFamily="34"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Regularly clean and maintenance</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Arial" panose="020B0604020202020204" pitchFamily="34"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graphicFrame>
        <p:nvGraphicFramePr>
          <p:cNvPr id="6" name="表格 5"/>
          <p:cNvGraphicFramePr/>
          <p:nvPr>
            <p:custDataLst>
              <p:tags r:id="rId7"/>
            </p:custDataLst>
          </p:nvPr>
        </p:nvGraphicFramePr>
        <p:xfrm>
          <a:off x="686435" y="1068705"/>
          <a:ext cx="5776595" cy="5579110"/>
        </p:xfrm>
        <a:graphic>
          <a:graphicData uri="http://schemas.openxmlformats.org/drawingml/2006/table">
            <a:tbl>
              <a:tblPr/>
              <a:tblGrid>
                <a:gridCol w="5776595"/>
                <a:gridCol w="0"/>
              </a:tblGrid>
              <a:tr h="195580">
                <a:tc>
                  <a:txBody>
                    <a:bodyPr/>
                    <a:p>
                      <a:pPr indent="0" algn="ctr">
                        <a:buNone/>
                      </a:pPr>
                      <a:r>
                        <a:rPr lang="en-US" sz="700" b="0">
                          <a:latin typeface="Times New Roman" panose="02020603050405020304" pitchFamily="18" charset="0"/>
                          <a:cs typeface="Times New Roman" panose="02020603050405020304" pitchFamily="18" charset="0"/>
                        </a:rPr>
                        <a:t>Task</a:t>
                      </a:r>
                      <a:endParaRPr lang="en-US" altLang="en-US" sz="7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9050" cap="flat" cmpd="sng">
                      <a:solidFill>
                        <a:srgbClr val="000000"/>
                      </a:solidFill>
                      <a:prstDash val="solid"/>
                      <a:headEnd type="none" w="med" len="med"/>
                      <a:tailEnd type="none" w="med" len="med"/>
                    </a:lnT>
                    <a:lnB w="19050" cap="flat" cmpd="sng">
                      <a:solidFill>
                        <a:srgbClr val="000000"/>
                      </a:solidFill>
                      <a:prstDash val="solid"/>
                      <a:headEnd type="none" w="med" len="med"/>
                      <a:tailEnd type="none" w="med" len="med"/>
                    </a:lnB>
                    <a:lnTlToBr>
                      <a:noFill/>
                    </a:lnTlToBr>
                    <a:lnBlToTr>
                      <a:noFill/>
                    </a:lnBlToTr>
                    <a:noFill/>
                  </a:tcPr>
                </a:tc>
                <a:tc>
                  <a:txBody>
                    <a:bodyPr/>
                    <a:p>
                      <a:pPr indent="0"/>
                      <a:endParaRPr lang="en-US" sz="7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a:noFill/>
                    </a:lnR>
                    <a:lnT>
                      <a:noFill/>
                    </a:lnT>
                    <a:lnB>
                      <a:noFill/>
                    </a:lnB>
                    <a:lnTlToBr>
                      <a:noFill/>
                    </a:lnTlToBr>
                    <a:lnBlToTr>
                      <a:noFill/>
                    </a:lnBlToTr>
                    <a:noFill/>
                  </a:tcPr>
                </a:tc>
              </a:tr>
              <a:tr h="196850">
                <a:tc gridSpan="2">
                  <a:txBody>
                    <a:bodyPr/>
                    <a:p>
                      <a:pPr indent="0">
                        <a:buNone/>
                      </a:pPr>
                      <a:r>
                        <a:rPr lang="en-US" sz="700" b="0">
                          <a:latin typeface="Times New Roman" panose="02020603050405020304" pitchFamily="18" charset="0"/>
                          <a:cs typeface="Times New Roman" panose="02020603050405020304" pitchFamily="18" charset="0"/>
                        </a:rPr>
                        <a:t>Daily – when the daily work starts</a:t>
                      </a:r>
                      <a:endParaRPr lang="en-US" altLang="en-US" sz="7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cap="flat">
                      <a:noFill/>
                    </a:lnR>
                    <a:lnT w="1905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C6D9F0"/>
                    </a:solidFill>
                  </a:tcPr>
                </a:tc>
                <a:tc hMerge="1">
                  <a:tcPr>
                    <a:lnR cap="flat">
                      <a:noFill/>
                    </a:lnR>
                    <a:lnB w="12700" cap="flat" cmpd="sng">
                      <a:solidFill>
                        <a:srgbClr val="000000"/>
                      </a:solidFill>
                      <a:prstDash val="solid"/>
                      <a:headEnd type="none" w="med" len="med"/>
                      <a:tailEnd type="none" w="med" len="med"/>
                    </a:lnB>
                  </a:tcPr>
                </a:tc>
              </a:tr>
              <a:tr h="130175">
                <a:tc>
                  <a:txBody>
                    <a:bodyPr/>
                    <a:p>
                      <a:pPr indent="0">
                        <a:buNone/>
                      </a:pPr>
                      <a:r>
                        <a:rPr lang="en-US" sz="700" b="0">
                          <a:latin typeface="Times New Roman" panose="02020603050405020304" pitchFamily="18" charset="0"/>
                          <a:cs typeface="Times New Roman" panose="02020603050405020304" pitchFamily="18" charset="0"/>
                        </a:rPr>
                        <a:t>Check that the low concentration waste liquid container is not more than half full *</a:t>
                      </a:r>
                      <a:endParaRPr lang="en-US" altLang="en-US" sz="7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endParaRPr lang="en-US" altLang="en-US" sz="7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62255">
                <a:tc>
                  <a:txBody>
                    <a:bodyPr/>
                    <a:p>
                      <a:pPr indent="0">
                        <a:buNone/>
                      </a:pPr>
                      <a:r>
                        <a:rPr lang="en-US" sz="700" b="0">
                          <a:latin typeface="Times New Roman" panose="02020603050405020304" pitchFamily="18" charset="0"/>
                          <a:cs typeface="Times New Roman" panose="02020603050405020304" pitchFamily="18" charset="0"/>
                        </a:rPr>
                        <a:t>Check that the large reagent container should be more than half full and filled with the correct reagent*</a:t>
                      </a:r>
                      <a:endParaRPr lang="en-US" altLang="en-US" sz="7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endParaRPr lang="en-US" altLang="en-US" sz="7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04470">
                <a:tc gridSpan="2">
                  <a:txBody>
                    <a:bodyPr/>
                    <a:p>
                      <a:pPr indent="0">
                        <a:buNone/>
                      </a:pPr>
                      <a:r>
                        <a:rPr lang="en-US" sz="700" b="0">
                          <a:latin typeface="Times New Roman" panose="02020603050405020304" pitchFamily="18" charset="0"/>
                          <a:cs typeface="Times New Roman" panose="02020603050405020304" pitchFamily="18" charset="0"/>
                        </a:rPr>
                        <a:t>Daily - at the end of daily work</a:t>
                      </a:r>
                      <a:endParaRPr lang="en-US" altLang="en-US" sz="7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cap="flat">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C6D9F0"/>
                    </a:solidFill>
                  </a:tcPr>
                </a:tc>
                <a:tc hMerge="1">
                  <a:tcPr>
                    <a:lnR cap="flat">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r>
              <a:tr h="206375">
                <a:tc>
                  <a:txBody>
                    <a:bodyPr/>
                    <a:p>
                      <a:pPr indent="0">
                        <a:buNone/>
                      </a:pPr>
                      <a:r>
                        <a:rPr lang="en-US" sz="700" b="0">
                          <a:latin typeface="Times New Roman" panose="02020603050405020304" pitchFamily="18" charset="0"/>
                          <a:cs typeface="Times New Roman" panose="02020603050405020304" pitchFamily="18" charset="0"/>
                        </a:rPr>
                        <a:t>Clean the liquid cover</a:t>
                      </a:r>
                      <a:endParaRPr lang="en-US" altLang="en-US" sz="7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endParaRPr lang="en-US" altLang="en-US" sz="7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67335">
                <a:tc gridSpan="2">
                  <a:txBody>
                    <a:bodyPr/>
                    <a:p>
                      <a:pPr indent="0">
                        <a:buNone/>
                      </a:pPr>
                      <a:r>
                        <a:rPr lang="en-US" sz="700" b="0">
                          <a:latin typeface="Times New Roman" panose="02020603050405020304" pitchFamily="18" charset="0"/>
                          <a:cs typeface="Times New Roman" panose="02020603050405020304" pitchFamily="18" charset="0"/>
                        </a:rPr>
                        <a:t>Weekly</a:t>
                      </a:r>
                      <a:endParaRPr lang="en-US" altLang="en-US" sz="7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cap="flat">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C6D9F0"/>
                    </a:solidFill>
                  </a:tcPr>
                </a:tc>
                <a:tc hMerge="1">
                  <a:tcPr>
                    <a:lnR cap="flat">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r>
              <a:tr h="207010">
                <a:tc>
                  <a:txBody>
                    <a:bodyPr/>
                    <a:p>
                      <a:pPr indent="0">
                        <a:buNone/>
                      </a:pPr>
                      <a:r>
                        <a:rPr lang="en-US" sz="700" b="0">
                          <a:latin typeface="Times New Roman" panose="02020603050405020304" pitchFamily="18" charset="0"/>
                          <a:cs typeface="Times New Roman" panose="02020603050405020304" pitchFamily="18" charset="0"/>
                        </a:rPr>
                        <a:t>Clean the slide staining units *</a:t>
                      </a:r>
                      <a:endParaRPr lang="en-US" altLang="en-US" sz="7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endParaRPr lang="en-US" altLang="en-US" sz="7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05105">
                <a:tc>
                  <a:txBody>
                    <a:bodyPr/>
                    <a:p>
                      <a:pPr indent="0">
                        <a:buNone/>
                      </a:pPr>
                      <a:r>
                        <a:rPr lang="en-US" sz="700" b="0">
                          <a:latin typeface="Times New Roman" panose="02020603050405020304" pitchFamily="18" charset="0"/>
                          <a:cs typeface="Times New Roman" panose="02020603050405020304" pitchFamily="18" charset="0"/>
                        </a:rPr>
                        <a:t>Check the liquid cover clamps</a:t>
                      </a:r>
                      <a:endParaRPr lang="en-US" altLang="en-US" sz="7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endParaRPr lang="en-US" altLang="en-US" sz="7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06375">
                <a:tc>
                  <a:txBody>
                    <a:bodyPr/>
                    <a:p>
                      <a:pPr indent="0">
                        <a:buNone/>
                      </a:pPr>
                      <a:r>
                        <a:rPr lang="en-US" sz="700" b="0">
                          <a:latin typeface="Times New Roman" panose="02020603050405020304" pitchFamily="18" charset="0"/>
                          <a:cs typeface="Times New Roman" panose="02020603050405020304" pitchFamily="18" charset="0"/>
                        </a:rPr>
                        <a:t>Restart the processing module</a:t>
                      </a:r>
                      <a:endParaRPr lang="en-US" altLang="en-US" sz="7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endParaRPr lang="en-US" altLang="en-US" sz="7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05740">
                <a:tc>
                  <a:txBody>
                    <a:bodyPr/>
                    <a:p>
                      <a:pPr indent="0">
                        <a:buNone/>
                      </a:pPr>
                      <a:r>
                        <a:rPr lang="en-US" sz="700" b="0">
                          <a:latin typeface="Times New Roman" panose="02020603050405020304" pitchFamily="18" charset="0"/>
                          <a:cs typeface="Times New Roman" panose="02020603050405020304" pitchFamily="18" charset="0"/>
                        </a:rPr>
                        <a:t>Clean the aspirating probe of the </a:t>
                      </a:r>
                      <a:r>
                        <a:rPr lang="en-US" sz="700" b="0">
                          <a:latin typeface="宋体" panose="02010600030101010101" pitchFamily="2" charset="-122"/>
                          <a:ea typeface="宋体" panose="02010600030101010101" pitchFamily="2" charset="-122"/>
                          <a:cs typeface="宋体" panose="02010600030101010101" pitchFamily="2" charset="-122"/>
                        </a:rPr>
                        <a:t>r</a:t>
                      </a:r>
                      <a:r>
                        <a:rPr lang="en-US" sz="700" b="0">
                          <a:latin typeface="Times New Roman" panose="02020603050405020304" pitchFamily="18" charset="0"/>
                          <a:cs typeface="Times New Roman" panose="02020603050405020304" pitchFamily="18" charset="0"/>
                        </a:rPr>
                        <a:t>obotic arm</a:t>
                      </a:r>
                      <a:endParaRPr lang="en-US" altLang="en-US" sz="7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700" b="0">
                          <a:latin typeface="宋体" panose="02010600030101010101" pitchFamily="2" charset="-122"/>
                          <a:ea typeface="宋体" panose="02010600030101010101" pitchFamily="2" charset="-122"/>
                          <a:cs typeface="宋体" panose="02010600030101010101" pitchFamily="2" charset="-122"/>
                        </a:rPr>
                        <a:t>r</a:t>
                      </a:r>
                      <a:endParaRPr lang="en-US" altLang="en-US" sz="7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06375">
                <a:tc>
                  <a:txBody>
                    <a:bodyPr/>
                    <a:p>
                      <a:pPr indent="0">
                        <a:buNone/>
                      </a:pPr>
                      <a:r>
                        <a:rPr lang="en-US" sz="700" b="0">
                          <a:latin typeface="Times New Roman" panose="02020603050405020304" pitchFamily="18" charset="0"/>
                          <a:cs typeface="Times New Roman" panose="02020603050405020304" pitchFamily="18" charset="0"/>
                        </a:rPr>
                        <a:t>Check washing area and mixing station, clean or replace if necessary</a:t>
                      </a:r>
                      <a:endParaRPr lang="en-US" altLang="en-US" sz="7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endParaRPr lang="en-US" altLang="en-US" sz="7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05740">
                <a:tc>
                  <a:txBody>
                    <a:bodyPr/>
                    <a:p>
                      <a:pPr indent="0">
                        <a:buNone/>
                      </a:pPr>
                      <a:r>
                        <a:rPr lang="en-US" sz="700" b="0">
                          <a:latin typeface="Times New Roman" panose="02020603050405020304" pitchFamily="18" charset="0"/>
                          <a:cs typeface="Times New Roman" panose="02020603050405020304" pitchFamily="18" charset="0"/>
                        </a:rPr>
                        <a:t>Clean the instrument surface, instrument door and instrument cover</a:t>
                      </a:r>
                      <a:endParaRPr lang="en-US" altLang="en-US" sz="7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endParaRPr lang="en-US" altLang="en-US" sz="7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12725">
                <a:tc>
                  <a:txBody>
                    <a:bodyPr/>
                    <a:p>
                      <a:pPr indent="0">
                        <a:buNone/>
                      </a:pPr>
                      <a:r>
                        <a:rPr lang="en-US" sz="700" b="0">
                          <a:latin typeface="Times New Roman" panose="02020603050405020304" pitchFamily="18" charset="0"/>
                          <a:cs typeface="Times New Roman" panose="02020603050405020304" pitchFamily="18" charset="0"/>
                        </a:rPr>
                        <a:t>Clean scanning module</a:t>
                      </a:r>
                      <a:endParaRPr lang="en-US" altLang="en-US" sz="7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endParaRPr lang="en-US" altLang="en-US" sz="7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05740">
                <a:tc gridSpan="2">
                  <a:txBody>
                    <a:bodyPr/>
                    <a:p>
                      <a:pPr indent="0">
                        <a:buNone/>
                      </a:pPr>
                      <a:r>
                        <a:rPr lang="en-US" sz="700" b="0">
                          <a:latin typeface="Times New Roman" panose="02020603050405020304" pitchFamily="18" charset="0"/>
                          <a:cs typeface="Times New Roman" panose="02020603050405020304" pitchFamily="18" charset="0"/>
                        </a:rPr>
                        <a:t>Monthly</a:t>
                      </a:r>
                      <a:endParaRPr lang="en-US" altLang="en-US" sz="7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cap="flat">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B4C5E7"/>
                    </a:solidFill>
                  </a:tcPr>
                </a:tc>
                <a:tc hMerge="1">
                  <a:tcPr>
                    <a:lnR cap="flat">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r>
              <a:tr h="205740">
                <a:tc>
                  <a:txBody>
                    <a:bodyPr/>
                    <a:p>
                      <a:pPr indent="0">
                        <a:buNone/>
                      </a:pPr>
                      <a:r>
                        <a:rPr lang="en-US" sz="700" b="0">
                          <a:latin typeface="Times New Roman" panose="02020603050405020304" pitchFamily="18" charset="0"/>
                          <a:cs typeface="Times New Roman" panose="02020603050405020304" pitchFamily="18" charset="0"/>
                        </a:rPr>
                        <a:t>Clean the large reagent container rack</a:t>
                      </a:r>
                      <a:endParaRPr lang="en-US" altLang="en-US" sz="7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endParaRPr lang="en-US" altLang="en-US" sz="7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05740">
                <a:tc>
                  <a:txBody>
                    <a:bodyPr/>
                    <a:p>
                      <a:pPr indent="0">
                        <a:buNone/>
                      </a:pPr>
                      <a:r>
                        <a:rPr lang="en-US" sz="700" b="0">
                          <a:latin typeface="Times New Roman" panose="02020603050405020304" pitchFamily="18" charset="0"/>
                          <a:cs typeface="Times New Roman" panose="02020603050405020304" pitchFamily="18" charset="0"/>
                        </a:rPr>
                        <a:t>Replace the mixing station</a:t>
                      </a:r>
                      <a:endParaRPr lang="en-US" altLang="en-US" sz="7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endParaRPr lang="en-US" altLang="en-US" sz="7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07010">
                <a:tc>
                  <a:txBody>
                    <a:bodyPr/>
                    <a:p>
                      <a:pPr indent="0">
                        <a:buNone/>
                      </a:pPr>
                      <a:r>
                        <a:rPr lang="en-US" sz="700" b="0">
                          <a:latin typeface="Times New Roman" panose="02020603050405020304" pitchFamily="18" charset="0"/>
                          <a:cs typeface="Times New Roman" panose="02020603050405020304" pitchFamily="18" charset="0"/>
                        </a:rPr>
                        <a:t>Clean the large reagent container</a:t>
                      </a:r>
                      <a:endParaRPr lang="en-US" altLang="en-US" sz="7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endParaRPr lang="en-US" altLang="en-US" sz="7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94945">
                <a:tc>
                  <a:txBody>
                    <a:bodyPr/>
                    <a:p>
                      <a:pPr indent="0">
                        <a:buNone/>
                      </a:pPr>
                      <a:r>
                        <a:rPr lang="en-US" sz="700" b="0">
                          <a:latin typeface="Times New Roman" panose="02020603050405020304" pitchFamily="18" charset="0"/>
                          <a:cs typeface="Times New Roman" panose="02020603050405020304" pitchFamily="18" charset="0"/>
                        </a:rPr>
                        <a:t>Clean the low concentration waste liquid container</a:t>
                      </a:r>
                      <a:endParaRPr lang="en-US" altLang="en-US" sz="7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endParaRPr lang="en-US" altLang="en-US" sz="7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07010">
                <a:tc>
                  <a:txBody>
                    <a:bodyPr/>
                    <a:p>
                      <a:pPr indent="0">
                        <a:buNone/>
                      </a:pPr>
                      <a:r>
                        <a:rPr lang="en-US" sz="700" b="0">
                          <a:latin typeface="Times New Roman" panose="02020603050405020304" pitchFamily="18" charset="0"/>
                          <a:cs typeface="Times New Roman" panose="02020603050405020304" pitchFamily="18" charset="0"/>
                        </a:rPr>
                        <a:t>Clean slide trays</a:t>
                      </a:r>
                      <a:endParaRPr lang="en-US" altLang="en-US" sz="7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endParaRPr lang="en-US" altLang="en-US" sz="7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05740">
                <a:tc>
                  <a:txBody>
                    <a:bodyPr/>
                    <a:p>
                      <a:pPr indent="0">
                        <a:buNone/>
                      </a:pPr>
                      <a:r>
                        <a:rPr lang="en-US" sz="700" b="0">
                          <a:latin typeface="Times New Roman" panose="02020603050405020304" pitchFamily="18" charset="0"/>
                          <a:cs typeface="Times New Roman" panose="02020603050405020304" pitchFamily="18" charset="0"/>
                        </a:rPr>
                        <a:t>Clean slide label printer</a:t>
                      </a:r>
                      <a:endParaRPr lang="en-US" altLang="en-US" sz="7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endParaRPr lang="en-US" altLang="en-US" sz="7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05740">
                <a:tc>
                  <a:txBody>
                    <a:bodyPr/>
                    <a:p>
                      <a:pPr indent="0">
                        <a:buNone/>
                      </a:pPr>
                      <a:r>
                        <a:rPr lang="en-US" sz="700" b="0">
                          <a:latin typeface="Times New Roman" panose="02020603050405020304" pitchFamily="18" charset="0"/>
                          <a:cs typeface="Times New Roman" panose="02020603050405020304" pitchFamily="18" charset="0"/>
                        </a:rPr>
                        <a:t>Check the syringes</a:t>
                      </a:r>
                      <a:endParaRPr lang="en-US" altLang="en-US" sz="7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endParaRPr lang="en-US" altLang="en-US" sz="7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06375">
                <a:tc>
                  <a:txBody>
                    <a:bodyPr/>
                    <a:p>
                      <a:pPr indent="0">
                        <a:buNone/>
                      </a:pPr>
                      <a:r>
                        <a:rPr lang="en-US" sz="700" b="0">
                          <a:latin typeface="Times New Roman" panose="02020603050405020304" pitchFamily="18" charset="0"/>
                          <a:cs typeface="Times New Roman" panose="02020603050405020304" pitchFamily="18" charset="0"/>
                        </a:rPr>
                        <a:t>Wash the aspirating probes by the reagent cleaning kit</a:t>
                      </a:r>
                      <a:endParaRPr lang="en-US" altLang="en-US" sz="7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endParaRPr lang="en-US" altLang="en-US" sz="7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06375">
                <a:tc gridSpan="2">
                  <a:txBody>
                    <a:bodyPr/>
                    <a:p>
                      <a:pPr indent="0">
                        <a:buNone/>
                      </a:pPr>
                      <a:r>
                        <a:rPr lang="en-US" sz="700" b="0">
                          <a:latin typeface="Times New Roman" panose="02020603050405020304" pitchFamily="18" charset="0"/>
                          <a:cs typeface="Times New Roman" panose="02020603050405020304" pitchFamily="18" charset="0"/>
                        </a:rPr>
                        <a:t>When necessary or least a year</a:t>
                      </a:r>
                      <a:endParaRPr lang="en-US" altLang="en-US" sz="7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cap="flat">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C6D9F0"/>
                    </a:solidFill>
                  </a:tcPr>
                </a:tc>
                <a:tc hMerge="1">
                  <a:tcPr>
                    <a:lnR cap="flat">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r>
              <a:tr h="205740">
                <a:tc>
                  <a:txBody>
                    <a:bodyPr/>
                    <a:p>
                      <a:pPr indent="0">
                        <a:buNone/>
                      </a:pPr>
                      <a:r>
                        <a:rPr lang="en-US" sz="700" b="0">
                          <a:latin typeface="Times New Roman" panose="02020603050405020304" pitchFamily="18" charset="0"/>
                          <a:cs typeface="Times New Roman" panose="02020603050405020304" pitchFamily="18" charset="0"/>
                        </a:rPr>
                        <a:t>Replace the aspirating probe of the robotic arm</a:t>
                      </a:r>
                      <a:endParaRPr lang="en-US" altLang="en-US" sz="7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endParaRPr lang="en-US" altLang="en-US" sz="7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05740">
                <a:tc>
                  <a:txBody>
                    <a:bodyPr/>
                    <a:p>
                      <a:pPr indent="0">
                        <a:buNone/>
                      </a:pPr>
                      <a:r>
                        <a:rPr lang="en-US" sz="700" b="0">
                          <a:latin typeface="Times New Roman" panose="02020603050405020304" pitchFamily="18" charset="0"/>
                          <a:cs typeface="Times New Roman" panose="02020603050405020304" pitchFamily="18" charset="0"/>
                        </a:rPr>
                        <a:t>Replace the syringe</a:t>
                      </a:r>
                      <a:endParaRPr lang="en-US" altLang="en-US" sz="7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9050" cap="flat" cmpd="sng">
                      <a:solidFill>
                        <a:srgbClr val="000000"/>
                      </a:solidFill>
                      <a:prstDash val="solid"/>
                      <a:headEnd type="none" w="med" len="med"/>
                      <a:tailEnd type="none" w="med" len="med"/>
                    </a:lnB>
                    <a:lnTlToBr>
                      <a:noFill/>
                    </a:lnTlToBr>
                    <a:lnBlToTr>
                      <a:noFill/>
                    </a:lnBlToTr>
                    <a:noFill/>
                  </a:tcPr>
                </a:tc>
                <a:tc>
                  <a:txBody>
                    <a:bodyPr/>
                    <a:p>
                      <a:pPr indent="0">
                        <a:buNone/>
                      </a:pPr>
                      <a:endParaRPr lang="en-US" altLang="en-US" sz="7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9050" cap="flat" cmpd="sng">
                      <a:solidFill>
                        <a:srgbClr val="000000"/>
                      </a:solidFill>
                      <a:prstDash val="solid"/>
                      <a:headEnd type="none" w="med" len="med"/>
                      <a:tailEnd type="none" w="med" len="med"/>
                    </a:lnB>
                    <a:lnTlToBr>
                      <a:noFill/>
                    </a:lnTlToBr>
                    <a:lnBlToTr>
                      <a:noFill/>
                    </a:lnBlToTr>
                    <a:noFill/>
                  </a:tcPr>
                </a:tc>
              </a:tr>
            </a:tbl>
          </a:graphicData>
        </a:graphic>
      </p:graphicFrame>
      <p:sp>
        <p:nvSpPr>
          <p:cNvPr id="4" name="文本框 3"/>
          <p:cNvSpPr txBox="1"/>
          <p:nvPr/>
        </p:nvSpPr>
        <p:spPr>
          <a:xfrm>
            <a:off x="6694170" y="1510030"/>
            <a:ext cx="3822065" cy="1753235"/>
          </a:xfrm>
          <a:prstGeom prst="rect">
            <a:avLst/>
          </a:prstGeom>
          <a:noFill/>
        </p:spPr>
        <p:txBody>
          <a:bodyPr wrap="square" rtlCol="0">
            <a:spAutoFit/>
          </a:bodyPr>
          <a:p>
            <a:r>
              <a:rPr lang="en-US" altLang="zh-CN"/>
              <a:t>Please inform the laboratory staff perform the regularly clean and maintenance task in order to maximize the performance of the instrument and extend the service life of the instrument. </a:t>
            </a:r>
            <a:endParaRPr lang="en-US" altLang="zh-CN"/>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文本框 2"/>
          <p:cNvSpPr txBox="1">
            <a:spLocks noChangeArrowheads="1"/>
          </p:cNvSpPr>
          <p:nvPr/>
        </p:nvSpPr>
        <p:spPr bwMode="auto">
          <a:xfrm>
            <a:off x="7712075" y="4572000"/>
            <a:ext cx="2708910" cy="1198880"/>
          </a:xfrm>
          <a:prstGeom prst="rect">
            <a:avLst/>
          </a:prstGeom>
          <a:noFill/>
          <a:ln>
            <a:noFill/>
          </a:ln>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buFont typeface="Arial" panose="020B0604020202020204" pitchFamily="34" charset="0"/>
              <a:buNone/>
              <a:defRPr/>
            </a:pPr>
            <a:r>
              <a:rPr lang="zh-CN" altLang="en-US" sz="2400" b="1" dirty="0">
                <a:latin typeface="微软雅黑" panose="020B0503020204020204" pitchFamily="34" charset="-122"/>
                <a:ea typeface="微软雅黑" panose="020B0503020204020204" pitchFamily="34" charset="-122"/>
                <a:cs typeface="微软雅黑" panose="020B0503020204020204" pitchFamily="34" charset="-122"/>
              </a:rPr>
              <a:t>汇报人：  </a:t>
            </a:r>
            <a:r>
              <a:rPr lang="en-US" altLang="zh-CN" sz="2400" b="1" dirty="0" smtClean="0">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2400" b="1" dirty="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buFont typeface="Arial" panose="020B0604020202020204" pitchFamily="34" charset="0"/>
              <a:buNone/>
              <a:defRPr/>
            </a:pPr>
            <a:r>
              <a:rPr lang="zh-CN" altLang="en-US" sz="2400" b="1" dirty="0">
                <a:latin typeface="微软雅黑" panose="020B0503020204020204" pitchFamily="34" charset="-122"/>
                <a:ea typeface="微软雅黑" panose="020B0503020204020204" pitchFamily="34" charset="-122"/>
                <a:cs typeface="微软雅黑" panose="020B0503020204020204" pitchFamily="34" charset="-122"/>
              </a:rPr>
              <a:t>部   门</a:t>
            </a:r>
            <a:r>
              <a:rPr lang="zh-CN" altLang="en-US" sz="2400" b="1" dirty="0" smtClean="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b="1" dirty="0" smtClean="0">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4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直角三角形 7"/>
          <p:cNvSpPr/>
          <p:nvPr/>
        </p:nvSpPr>
        <p:spPr>
          <a:xfrm rot="21120000">
            <a:off x="-501650" y="1874520"/>
            <a:ext cx="16333470" cy="5998210"/>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直角三角形 25"/>
          <p:cNvSpPr/>
          <p:nvPr/>
        </p:nvSpPr>
        <p:spPr>
          <a:xfrm>
            <a:off x="-1" y="2668905"/>
            <a:ext cx="4871990" cy="4871990"/>
          </a:xfrm>
          <a:prstGeom prst="rtTriangle">
            <a:avLst/>
          </a:prstGeom>
          <a:solidFill>
            <a:srgbClr val="3DB15E"/>
          </a:solidFill>
          <a:ln>
            <a:no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直角三角形 20"/>
          <p:cNvSpPr/>
          <p:nvPr/>
        </p:nvSpPr>
        <p:spPr>
          <a:xfrm flipH="1">
            <a:off x="2971800" y="2153285"/>
            <a:ext cx="9810115" cy="4996815"/>
          </a:xfrm>
          <a:prstGeom prst="rtTriangle">
            <a:avLst/>
          </a:prstGeom>
          <a:solidFill>
            <a:srgbClr val="2238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2645" name="图片 1" descr="头像"/>
          <p:cNvPicPr>
            <a:picLocks noChangeAspect="1"/>
          </p:cNvPicPr>
          <p:nvPr/>
        </p:nvPicPr>
        <p:blipFill>
          <a:blip r:embed="rId1"/>
          <a:stretch>
            <a:fillRect/>
          </a:stretch>
        </p:blipFill>
        <p:spPr>
          <a:xfrm>
            <a:off x="10515601" y="-6985"/>
            <a:ext cx="1338262" cy="1338263"/>
          </a:xfrm>
          <a:prstGeom prst="rect">
            <a:avLst/>
          </a:prstGeom>
          <a:noFill/>
          <a:ln w="9525">
            <a:noFill/>
          </a:ln>
        </p:spPr>
      </p:pic>
      <p:sp>
        <p:nvSpPr>
          <p:cNvPr id="6" name="TextBox 19"/>
          <p:cNvSpPr txBox="1"/>
          <p:nvPr/>
        </p:nvSpPr>
        <p:spPr>
          <a:xfrm>
            <a:off x="4414838" y="2621915"/>
            <a:ext cx="3041650" cy="1198880"/>
          </a:xfrm>
          <a:prstGeom prst="rect">
            <a:avLst/>
          </a:prstGeom>
          <a:noFill/>
        </p:spPr>
        <p:txBody>
          <a:bodyPr wrap="none">
            <a:sp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en-US" sz="4800" b="1" i="0" u="none" strike="noStrike" kern="1200" cap="none" spc="0" normalizeH="0" baseline="0" noProof="0" dirty="0">
                <a:ln>
                  <a:noFill/>
                </a:ln>
                <a:solidFill>
                  <a:srgbClr val="22385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字魂154号-锐艺黑" panose="00000500000000000000" pitchFamily="2" charset="-122"/>
              </a:rPr>
              <a:t>THANKS!</a:t>
            </a:r>
            <a:endParaRPr kumimoji="0" lang="en-US" sz="4800" b="1" i="0" u="none" strike="noStrike" kern="1200" cap="none" spc="0" normalizeH="0" baseline="0" noProof="0" dirty="0">
              <a:ln>
                <a:noFill/>
              </a:ln>
              <a:solidFill>
                <a:srgbClr val="22385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字魂154号-锐艺黑" panose="00000500000000000000" pitchFamily="2"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5766588" cy="566968"/>
            <a:chOff x="116" y="813"/>
            <a:chExt cx="2169"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112644" name="PA_原创设计师QQ598969553             _3"/>
            <p:cNvSpPr/>
            <p:nvPr>
              <p:custDataLst>
                <p:tags r:id="rId3"/>
              </p:custDataLst>
            </p:nvPr>
          </p:nvSpPr>
          <p:spPr>
            <a:xfrm>
              <a:off x="406" y="875"/>
              <a:ext cx="1879" cy="276"/>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Arial" panose="020B0604020202020204" pitchFamily="34" charset="0"/>
                <a:buNone/>
              </a:pPr>
              <a:r>
                <a:rPr lang="en-US" altLang="zh-CN" sz="2800" b="1" noProof="0" dirty="0" smtClean="0">
                  <a:ln w="0">
                    <a:noFill/>
                  </a:ln>
                  <a:solidFill>
                    <a:schemeClr val="tx1">
                      <a:lumMod val="65000"/>
                      <a:lumOff val="35000"/>
                    </a:schemeClr>
                  </a:solidFill>
                  <a:effectLst/>
                  <a:uLnTx/>
                  <a:uFillTx/>
                  <a:ea typeface="微软雅黑" panose="020B0503020204020204" pitchFamily="34" charset="-122"/>
                  <a:cs typeface="Arial" panose="020B0604020202020204" pitchFamily="34" charset="0"/>
                  <a:sym typeface="+mn-ea"/>
                </a:rPr>
                <a:t>Hardware </a:t>
              </a:r>
              <a:r>
                <a:rPr lang="en-US" altLang="zh-CN" sz="2800" b="1" noProof="0" dirty="0" smtClean="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structure</a:t>
              </a:r>
              <a:endPar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p>
        </p:txBody>
      </p:sp>
      <p:pic>
        <p:nvPicPr>
          <p:cNvPr id="12"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graphicFrame>
        <p:nvGraphicFramePr>
          <p:cNvPr id="6" name="表格 5"/>
          <p:cNvGraphicFramePr/>
          <p:nvPr>
            <p:custDataLst>
              <p:tags r:id="rId7"/>
            </p:custDataLst>
          </p:nvPr>
        </p:nvGraphicFramePr>
        <p:xfrm>
          <a:off x="6162040" y="990600"/>
          <a:ext cx="4602480" cy="2967355"/>
        </p:xfrm>
        <a:graphic>
          <a:graphicData uri="http://schemas.openxmlformats.org/drawingml/2006/table">
            <a:tbl>
              <a:tblPr firstRow="1" bandRow="1">
                <a:tableStyleId>{5C22544A-7EE6-4342-B048-85BDC9FD1C3A}</a:tableStyleId>
              </a:tblPr>
              <a:tblGrid>
                <a:gridCol w="1179830"/>
                <a:gridCol w="3422650"/>
              </a:tblGrid>
              <a:tr h="474345">
                <a:tc>
                  <a:txBody>
                    <a:bodyPr/>
                    <a:lstStyle/>
                    <a:p>
                      <a:pPr>
                        <a:buNone/>
                      </a:pPr>
                      <a:r>
                        <a:rPr lang="en-US" altLang="zh-CN"/>
                        <a:t>No.</a:t>
                      </a:r>
                      <a:endParaRPr lang="en-US" altLang="zh-CN"/>
                    </a:p>
                  </a:txBody>
                  <a:tcPr/>
                </a:tc>
                <a:tc>
                  <a:txBody>
                    <a:bodyPr/>
                    <a:lstStyle/>
                    <a:p>
                      <a:pPr>
                        <a:buNone/>
                      </a:pPr>
                      <a:r>
                        <a:rPr lang="en-US" altLang="zh-CN"/>
                        <a:t>Name</a:t>
                      </a:r>
                      <a:endParaRPr lang="en-US" altLang="zh-CN"/>
                    </a:p>
                  </a:txBody>
                  <a:tcPr/>
                </a:tc>
              </a:tr>
              <a:tr h="438785">
                <a:tc>
                  <a:txBody>
                    <a:bodyPr/>
                    <a:p>
                      <a:pPr>
                        <a:buNone/>
                      </a:pPr>
                      <a:r>
                        <a:rPr lang="en-US" altLang="zh-CN"/>
                        <a:t>8</a:t>
                      </a:r>
                      <a:endParaRPr lang="en-US" altLang="zh-CN"/>
                    </a:p>
                  </a:txBody>
                  <a:tcPr/>
                </a:tc>
                <a:tc>
                  <a:txBody>
                    <a:bodyPr/>
                    <a:p>
                      <a:pPr>
                        <a:buNone/>
                      </a:pPr>
                      <a:r>
                        <a:rPr lang="en-US" altLang="zh-CN"/>
                        <a:t>Washing area and mixing station</a:t>
                      </a:r>
                      <a:endParaRPr lang="en-US" altLang="zh-CN"/>
                    </a:p>
                  </a:txBody>
                  <a:tcPr/>
                </a:tc>
              </a:tr>
              <a:tr h="438785">
                <a:tc>
                  <a:txBody>
                    <a:bodyPr/>
                    <a:lstStyle/>
                    <a:p>
                      <a:pPr>
                        <a:buNone/>
                      </a:pPr>
                      <a:r>
                        <a:rPr lang="en-US" altLang="zh-CN"/>
                        <a:t>9</a:t>
                      </a:r>
                      <a:endParaRPr lang="en-US" altLang="zh-CN"/>
                    </a:p>
                  </a:txBody>
                  <a:tcPr/>
                </a:tc>
                <a:tc>
                  <a:txBody>
                    <a:bodyPr/>
                    <a:lstStyle/>
                    <a:p>
                      <a:pPr>
                        <a:buNone/>
                      </a:pPr>
                      <a:r>
                        <a:rPr lang="en-US" altLang="zh-CN"/>
                        <a:t>Aspirating probe</a:t>
                      </a:r>
                      <a:endParaRPr lang="en-US" altLang="zh-CN"/>
                    </a:p>
                  </a:txBody>
                  <a:tcPr/>
                </a:tc>
              </a:tr>
              <a:tr h="737235">
                <a:tc>
                  <a:txBody>
                    <a:bodyPr/>
                    <a:lstStyle/>
                    <a:p>
                      <a:pPr>
                        <a:buNone/>
                      </a:pPr>
                      <a:r>
                        <a:rPr lang="en-US" altLang="zh-CN"/>
                        <a:t>10</a:t>
                      </a:r>
                      <a:endParaRPr lang="en-US" altLang="zh-CN"/>
                    </a:p>
                  </a:txBody>
                  <a:tcPr/>
                </a:tc>
                <a:tc>
                  <a:txBody>
                    <a:bodyPr/>
                    <a:lstStyle/>
                    <a:p>
                      <a:pPr>
                        <a:buNone/>
                      </a:pPr>
                      <a:r>
                        <a:rPr lang="en-US" altLang="zh-CN"/>
                        <a:t>Reagent platform. From left to right, RS1,RS2,RS3,RS4,RS5</a:t>
                      </a:r>
                      <a:endParaRPr lang="en-US" altLang="zh-CN"/>
                    </a:p>
                  </a:txBody>
                  <a:tcPr/>
                </a:tc>
              </a:tr>
              <a:tr h="439420">
                <a:tc>
                  <a:txBody>
                    <a:bodyPr/>
                    <a:lstStyle/>
                    <a:p>
                      <a:pPr>
                        <a:buNone/>
                      </a:pPr>
                      <a:r>
                        <a:rPr lang="en-US" altLang="zh-CN"/>
                        <a:t>11</a:t>
                      </a:r>
                      <a:endParaRPr lang="en-US" altLang="zh-CN"/>
                    </a:p>
                  </a:txBody>
                  <a:tcPr/>
                </a:tc>
                <a:tc>
                  <a:txBody>
                    <a:bodyPr/>
                    <a:lstStyle/>
                    <a:p>
                      <a:pPr>
                        <a:buNone/>
                      </a:pPr>
                      <a:r>
                        <a:rPr lang="en-US" altLang="zh-CN" sz="1800">
                          <a:sym typeface="+mn-ea"/>
                        </a:rPr>
                        <a:t>Power switch</a:t>
                      </a:r>
                      <a:endParaRPr lang="en-US" altLang="zh-CN"/>
                    </a:p>
                  </a:txBody>
                  <a:tcPr/>
                </a:tc>
              </a:tr>
              <a:tr h="438785">
                <a:tc>
                  <a:txBody>
                    <a:bodyPr/>
                    <a:lstStyle/>
                    <a:p>
                      <a:pPr>
                        <a:buNone/>
                      </a:pPr>
                      <a:r>
                        <a:rPr lang="en-US" altLang="zh-CN"/>
                        <a:t>12</a:t>
                      </a:r>
                      <a:endParaRPr lang="en-US" altLang="zh-CN"/>
                    </a:p>
                  </a:txBody>
                  <a:tcPr/>
                </a:tc>
                <a:tc>
                  <a:txBody>
                    <a:bodyPr/>
                    <a:lstStyle/>
                    <a:p>
                      <a:pPr>
                        <a:buNone/>
                      </a:pPr>
                      <a:r>
                        <a:rPr lang="en-US" altLang="zh-CN"/>
                        <a:t>Control panel</a:t>
                      </a:r>
                      <a:endParaRPr lang="en-US" altLang="zh-CN"/>
                    </a:p>
                  </a:txBody>
                  <a:tcPr/>
                </a:tc>
              </a:tr>
            </a:tbl>
          </a:graphicData>
        </a:graphic>
      </p:graphicFrame>
      <p:sp>
        <p:nvSpPr>
          <p:cNvPr id="4" name="文本框 3"/>
          <p:cNvSpPr txBox="1"/>
          <p:nvPr/>
        </p:nvSpPr>
        <p:spPr>
          <a:xfrm>
            <a:off x="6248400" y="4724400"/>
            <a:ext cx="4439920" cy="645160"/>
          </a:xfrm>
          <a:prstGeom prst="rect">
            <a:avLst/>
          </a:prstGeom>
          <a:noFill/>
        </p:spPr>
        <p:txBody>
          <a:bodyPr wrap="square" rtlCol="0" anchor="t">
            <a:spAutoFit/>
          </a:bodyPr>
          <a:p>
            <a:r>
              <a:rPr lang="en-US" altLang="zh-CN">
                <a:sym typeface="+mn-ea"/>
              </a:rPr>
              <a:t>somewhere, use “RS”  to represent  “reagent strip” or “reagent tray” </a:t>
            </a:r>
            <a:r>
              <a:rPr lang="en-US" altLang="zh-CN">
                <a:sym typeface="+mn-ea"/>
              </a:rPr>
              <a:t>for short.</a:t>
            </a:r>
            <a:endParaRPr lang="en-US" altLang="zh-CN">
              <a:sym typeface="+mn-ea"/>
            </a:endParaRPr>
          </a:p>
        </p:txBody>
      </p:sp>
      <p:pic>
        <p:nvPicPr>
          <p:cNvPr id="207" name="图片 207"/>
          <p:cNvPicPr>
            <a:picLocks noChangeAspect="1"/>
          </p:cNvPicPr>
          <p:nvPr/>
        </p:nvPicPr>
        <p:blipFill>
          <a:blip r:embed="rId8"/>
          <a:stretch>
            <a:fillRect/>
          </a:stretch>
        </p:blipFill>
        <p:spPr>
          <a:xfrm>
            <a:off x="990600" y="990600"/>
            <a:ext cx="4461510" cy="394843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5766588" cy="566968"/>
            <a:chOff x="116" y="813"/>
            <a:chExt cx="2169"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112644" name="PA_原创设计师QQ598969553             _3"/>
            <p:cNvSpPr/>
            <p:nvPr>
              <p:custDataLst>
                <p:tags r:id="rId3"/>
              </p:custDataLst>
            </p:nvPr>
          </p:nvSpPr>
          <p:spPr>
            <a:xfrm>
              <a:off x="406" y="875"/>
              <a:ext cx="1879" cy="276"/>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Arial" panose="020B0604020202020204" pitchFamily="34" charset="0"/>
                <a:buNone/>
              </a:pPr>
              <a:r>
                <a:rPr lang="en-US" altLang="zh-CN" sz="2800" b="1" noProof="0" dirty="0" smtClean="0">
                  <a:ln w="0">
                    <a:noFill/>
                  </a:ln>
                  <a:solidFill>
                    <a:schemeClr val="tx1">
                      <a:lumMod val="65000"/>
                      <a:lumOff val="35000"/>
                    </a:schemeClr>
                  </a:solidFill>
                  <a:effectLst/>
                  <a:uLnTx/>
                  <a:uFillTx/>
                  <a:ea typeface="微软雅黑" panose="020B0503020204020204" pitchFamily="34" charset="-122"/>
                  <a:cs typeface="Arial" panose="020B0604020202020204" pitchFamily="34" charset="0"/>
                  <a:sym typeface="+mn-ea"/>
                </a:rPr>
                <a:t>Hardware </a:t>
              </a:r>
              <a:r>
                <a:rPr lang="en-US" altLang="zh-CN" sz="2800" b="1" noProof="0" dirty="0" smtClean="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structure</a:t>
              </a:r>
              <a:endPar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p>
        </p:txBody>
      </p:sp>
      <p:pic>
        <p:nvPicPr>
          <p:cNvPr id="12"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pic>
        <p:nvPicPr>
          <p:cNvPr id="5" name="图片 4" descr="CNT360"/>
          <p:cNvPicPr>
            <a:picLocks noChangeAspect="1"/>
          </p:cNvPicPr>
          <p:nvPr/>
        </p:nvPicPr>
        <p:blipFill>
          <a:blip r:embed="rId7"/>
          <a:stretch>
            <a:fillRect/>
          </a:stretch>
        </p:blipFill>
        <p:spPr>
          <a:xfrm>
            <a:off x="1295400" y="1331595"/>
            <a:ext cx="8733790" cy="466598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5" name="图片 1" descr="头像"/>
          <p:cNvPicPr>
            <a:picLocks noChangeAspect="1"/>
          </p:cNvPicPr>
          <p:nvPr/>
        </p:nvPicPr>
        <p:blipFill>
          <a:blip r:embed="rId1"/>
          <a:stretch>
            <a:fillRect/>
          </a:stretch>
        </p:blipFill>
        <p:spPr>
          <a:xfrm>
            <a:off x="10515601" y="-6985"/>
            <a:ext cx="1338262" cy="1338263"/>
          </a:xfrm>
          <a:prstGeom prst="rect">
            <a:avLst/>
          </a:prstGeom>
          <a:noFill/>
          <a:ln w="9525">
            <a:noFill/>
          </a:ln>
        </p:spPr>
      </p:pic>
      <p:sp>
        <p:nvSpPr>
          <p:cNvPr id="2" name="矩形 1"/>
          <p:cNvSpPr/>
          <p:nvPr/>
        </p:nvSpPr>
        <p:spPr>
          <a:xfrm>
            <a:off x="-381000" y="1143000"/>
            <a:ext cx="12954000" cy="44221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文本框 23"/>
          <p:cNvSpPr txBox="1"/>
          <p:nvPr/>
        </p:nvSpPr>
        <p:spPr>
          <a:xfrm>
            <a:off x="5930900" y="3425190"/>
            <a:ext cx="6386195" cy="645160"/>
          </a:xfrm>
          <a:prstGeom prst="rect">
            <a:avLst/>
          </a:prstGeom>
          <a:noFill/>
          <a:effectLst>
            <a:outerShdw blurRad="25400" dist="25400" dir="2700000" algn="tl" rotWithShape="0">
              <a:prstClr val="black">
                <a:alpha val="20000"/>
              </a:prstClr>
            </a:outerShdw>
          </a:effectLst>
        </p:spPr>
        <p:txBody>
          <a:bodyPr wrap="square" rtlCol="0">
            <a:spAutoFit/>
          </a:bodyPr>
          <a:lstStyle/>
          <a:p>
            <a:r>
              <a:rPr lang="en-US" altLang="zh-CN" sz="3600" b="1" dirty="0" smtClean="0">
                <a:solidFill>
                  <a:srgbClr val="2C8C86"/>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Segoe Print" panose="02000600000000000000" charset="0"/>
                <a:sym typeface="+mn-ea"/>
              </a:rPr>
              <a:t>Materials for calibration</a:t>
            </a:r>
            <a:endParaRPr lang="en-US" altLang="zh-CN" sz="3600" b="1" dirty="0" smtClean="0">
              <a:solidFill>
                <a:srgbClr val="2C8C86"/>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Segoe Print" panose="02000600000000000000" charset="0"/>
              <a:sym typeface="+mn-ea"/>
            </a:endParaRPr>
          </a:p>
        </p:txBody>
      </p:sp>
      <p:grpSp>
        <p:nvGrpSpPr>
          <p:cNvPr id="5" name="组合 4"/>
          <p:cNvGrpSpPr/>
          <p:nvPr/>
        </p:nvGrpSpPr>
        <p:grpSpPr>
          <a:xfrm>
            <a:off x="4043680" y="2589530"/>
            <a:ext cx="1419860" cy="1328420"/>
            <a:chOff x="2876" y="3426"/>
            <a:chExt cx="3980" cy="3016"/>
          </a:xfrm>
        </p:grpSpPr>
        <p:sp>
          <p:nvSpPr>
            <p:cNvPr id="12" name="矩形 11"/>
            <p:cNvSpPr/>
            <p:nvPr/>
          </p:nvSpPr>
          <p:spPr>
            <a:xfrm>
              <a:off x="2876" y="4376"/>
              <a:ext cx="3091" cy="2066"/>
            </a:xfrm>
            <a:prstGeom prst="rect">
              <a:avLst/>
            </a:prstGeom>
            <a:solidFill>
              <a:srgbClr val="3DB15E"/>
            </a:solidFill>
            <a:ln>
              <a:noFill/>
            </a:ln>
            <a:effectLst>
              <a:outerShdw blurRad="25400" dist="12700" dir="135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p:cNvSpPr/>
            <p:nvPr/>
          </p:nvSpPr>
          <p:spPr>
            <a:xfrm>
              <a:off x="4955" y="3426"/>
              <a:ext cx="1901" cy="1989"/>
            </a:xfrm>
            <a:prstGeom prst="rect">
              <a:avLst/>
            </a:prstGeom>
            <a:solidFill>
              <a:srgbClr val="223850"/>
            </a:solidFill>
            <a:ln>
              <a:no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文本框 3"/>
          <p:cNvSpPr txBox="1"/>
          <p:nvPr/>
        </p:nvSpPr>
        <p:spPr>
          <a:xfrm>
            <a:off x="5906770" y="2418715"/>
            <a:ext cx="5679440" cy="645160"/>
          </a:xfrm>
          <a:prstGeom prst="rect">
            <a:avLst/>
          </a:prstGeom>
          <a:noFill/>
          <a:effectLst>
            <a:outerShdw blurRad="25400" dist="25400" dir="2700000" algn="tl" rotWithShape="0">
              <a:prstClr val="black">
                <a:alpha val="20000"/>
              </a:prstClr>
            </a:outerShdw>
          </a:effectLst>
        </p:spPr>
        <p:txBody>
          <a:bodyPr wrap="square" rtlCol="0">
            <a:spAutoFit/>
          </a:bodyPr>
          <a:lstStyle/>
          <a:p>
            <a:r>
              <a:rPr lang="en-US" altLang="zh-CN" sz="3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PART 2</a:t>
            </a:r>
            <a:endParaRPr lang="en-US" altLang="zh-CN" sz="3600" b="1" dirty="0" smtClean="0">
              <a:solidFill>
                <a:srgbClr val="2C8C86"/>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10674436" cy="566968"/>
            <a:chOff x="116" y="813"/>
            <a:chExt cx="4015"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112644" name="PA_原创设计师QQ598969553             _3"/>
            <p:cNvSpPr/>
            <p:nvPr>
              <p:custDataLst>
                <p:tags r:id="rId3"/>
              </p:custDataLst>
            </p:nvPr>
          </p:nvSpPr>
          <p:spPr>
            <a:xfrm>
              <a:off x="406" y="875"/>
              <a:ext cx="3725" cy="276"/>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Arial" panose="020B0604020202020204" pitchFamily="34" charset="0"/>
                <a:buNone/>
              </a:pPr>
              <a:r>
                <a:rPr lang="en-US" altLang="zh-CN" sz="2800" b="1" dirty="0" smtClean="0">
                  <a:solidFill>
                    <a:srgbClr val="2C8C86"/>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Segoe Print" panose="02000600000000000000" charset="0"/>
                  <a:sym typeface="+mn-ea"/>
                </a:rPr>
                <a:t>Materials for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5" name="文本框 4"/>
          <p:cNvSpPr txBox="1"/>
          <p:nvPr/>
        </p:nvSpPr>
        <p:spPr>
          <a:xfrm>
            <a:off x="1143000" y="3200400"/>
            <a:ext cx="6024880" cy="1284605"/>
          </a:xfrm>
          <a:prstGeom prst="rect">
            <a:avLst/>
          </a:prstGeom>
          <a:noFill/>
        </p:spPr>
        <p:txBody>
          <a:bodyPr wrap="none" rtlCol="0">
            <a:noAutofit/>
          </a:bodyPr>
          <a:lstStyle/>
          <a:p>
            <a:r>
              <a:rPr lang="en-US" altLang="zh-CN" dirty="0" smtClean="0"/>
              <a:t>Please confirm before performing the position calibration :</a:t>
            </a:r>
            <a:endParaRPr lang="en-US" altLang="zh-CN" dirty="0" smtClean="0"/>
          </a:p>
          <a:p>
            <a:pPr marL="285750" indent="-285750">
              <a:buFont typeface="Arial" panose="020B0604020202020204" pitchFamily="34" charset="0"/>
              <a:buChar char="•"/>
            </a:pPr>
            <a:r>
              <a:rPr lang="en-US" altLang="zh-CN" dirty="0" smtClean="0"/>
              <a:t>There is no experiment running.</a:t>
            </a:r>
            <a:endParaRPr lang="en-US" altLang="zh-CN" dirty="0" smtClean="0"/>
          </a:p>
          <a:p>
            <a:pPr marL="285750" indent="-285750">
              <a:buFont typeface="Arial" panose="020B0604020202020204" pitchFamily="34" charset="0"/>
              <a:buChar char="•"/>
            </a:pPr>
            <a:r>
              <a:rPr lang="en-US" altLang="zh-CN" dirty="0" smtClean="0"/>
              <a:t>There are no slides to be processed on the slide tray.</a:t>
            </a:r>
            <a:endParaRPr lang="en-US" altLang="zh-CN" dirty="0" smtClean="0"/>
          </a:p>
          <a:p>
            <a:pPr marL="285750" indent="-285750">
              <a:buFont typeface="Arial" panose="020B0604020202020204" pitchFamily="34" charset="0"/>
              <a:buChar char="•"/>
            </a:pPr>
            <a:r>
              <a:rPr lang="en-US" altLang="zh-CN" dirty="0" smtClean="0"/>
              <a:t>Remove the reagents from the reagent platform.</a:t>
            </a:r>
            <a:endParaRPr lang="en-US" altLang="zh-CN" dirty="0" smtClean="0"/>
          </a:p>
          <a:p>
            <a:endParaRPr lang="en-US" altLang="zh-CN" dirty="0"/>
          </a:p>
          <a:p>
            <a:endParaRPr lang="en-US" altLang="zh-CN" dirty="0" smtClean="0"/>
          </a:p>
        </p:txBody>
      </p:sp>
      <p:graphicFrame>
        <p:nvGraphicFramePr>
          <p:cNvPr id="7" name="表格 6"/>
          <p:cNvGraphicFramePr/>
          <p:nvPr>
            <p:custDataLst>
              <p:tags r:id="rId7"/>
            </p:custDataLst>
          </p:nvPr>
        </p:nvGraphicFramePr>
        <p:xfrm>
          <a:off x="1143000" y="1219200"/>
          <a:ext cx="8533765" cy="1905000"/>
        </p:xfrm>
        <a:graphic>
          <a:graphicData uri="http://schemas.openxmlformats.org/drawingml/2006/table">
            <a:tbl>
              <a:tblPr firstRow="1" bandRow="1">
                <a:tableStyleId>{5C22544A-7EE6-4342-B048-85BDC9FD1C3A}</a:tableStyleId>
              </a:tblPr>
              <a:tblGrid>
                <a:gridCol w="2844165"/>
                <a:gridCol w="2844165"/>
                <a:gridCol w="2844165"/>
              </a:tblGrid>
              <a:tr h="381000">
                <a:tc>
                  <a:txBody>
                    <a:bodyPr/>
                    <a:p>
                      <a:pPr>
                        <a:buNone/>
                      </a:pPr>
                      <a:r>
                        <a:rPr lang="en-US" altLang="zh-CN"/>
                        <a:t>No.</a:t>
                      </a:r>
                      <a:endParaRPr lang="en-US" altLang="zh-CN"/>
                    </a:p>
                  </a:txBody>
                  <a:tcPr/>
                </a:tc>
                <a:tc>
                  <a:txBody>
                    <a:bodyPr/>
                    <a:p>
                      <a:pPr>
                        <a:buNone/>
                      </a:pPr>
                      <a:r>
                        <a:rPr lang="en-US" altLang="zh-CN"/>
                        <a:t>Name</a:t>
                      </a:r>
                      <a:endParaRPr lang="en-US" altLang="zh-CN"/>
                    </a:p>
                  </a:txBody>
                  <a:tcPr/>
                </a:tc>
                <a:tc>
                  <a:txBody>
                    <a:bodyPr/>
                    <a:p>
                      <a:pPr>
                        <a:buNone/>
                      </a:pPr>
                      <a:r>
                        <a:rPr lang="en-US" altLang="zh-CN"/>
                        <a:t>Quantity</a:t>
                      </a:r>
                      <a:endParaRPr lang="en-US" altLang="zh-CN"/>
                    </a:p>
                  </a:txBody>
                  <a:tcPr/>
                </a:tc>
              </a:tr>
              <a:tr h="381000">
                <a:tc>
                  <a:txBody>
                    <a:bodyPr/>
                    <a:p>
                      <a:pPr>
                        <a:buNone/>
                      </a:pPr>
                      <a:r>
                        <a:rPr lang="en-US" altLang="zh-CN"/>
                        <a:t>1</a:t>
                      </a:r>
                      <a:endParaRPr lang="en-US" altLang="zh-CN"/>
                    </a:p>
                  </a:txBody>
                  <a:tcPr/>
                </a:tc>
                <a:tc>
                  <a:txBody>
                    <a:bodyPr/>
                    <a:p>
                      <a:pPr>
                        <a:buNone/>
                      </a:pPr>
                      <a:r>
                        <a:rPr lang="en-US" altLang="zh-CN"/>
                        <a:t>slide</a:t>
                      </a:r>
                      <a:endParaRPr lang="en-US" altLang="zh-CN"/>
                    </a:p>
                  </a:txBody>
                  <a:tcPr/>
                </a:tc>
                <a:tc>
                  <a:txBody>
                    <a:bodyPr/>
                    <a:p>
                      <a:pPr>
                        <a:buNone/>
                      </a:pPr>
                      <a:r>
                        <a:rPr lang="en-US" altLang="zh-CN"/>
                        <a:t>15</a:t>
                      </a:r>
                      <a:endParaRPr lang="en-US" altLang="zh-CN"/>
                    </a:p>
                  </a:txBody>
                  <a:tcPr/>
                </a:tc>
              </a:tr>
              <a:tr h="381000">
                <a:tc>
                  <a:txBody>
                    <a:bodyPr/>
                    <a:p>
                      <a:pPr>
                        <a:buNone/>
                      </a:pPr>
                      <a:r>
                        <a:rPr lang="en-US" altLang="zh-CN"/>
                        <a:t>2</a:t>
                      </a:r>
                      <a:endParaRPr lang="en-US" altLang="zh-CN"/>
                    </a:p>
                  </a:txBody>
                  <a:tcPr/>
                </a:tc>
                <a:tc>
                  <a:txBody>
                    <a:bodyPr/>
                    <a:p>
                      <a:pPr>
                        <a:buNone/>
                      </a:pPr>
                      <a:r>
                        <a:rPr lang="en-US" altLang="zh-CN"/>
                        <a:t>liquid cover</a:t>
                      </a:r>
                      <a:endParaRPr lang="en-US" altLang="zh-CN"/>
                    </a:p>
                  </a:txBody>
                  <a:tcPr/>
                </a:tc>
                <a:tc>
                  <a:txBody>
                    <a:bodyPr/>
                    <a:p>
                      <a:pPr>
                        <a:buNone/>
                      </a:pPr>
                      <a:r>
                        <a:rPr lang="en-US" altLang="zh-CN"/>
                        <a:t>15</a:t>
                      </a:r>
                      <a:endParaRPr lang="en-US" altLang="zh-CN"/>
                    </a:p>
                  </a:txBody>
                  <a:tcPr/>
                </a:tc>
              </a:tr>
              <a:tr h="381000">
                <a:tc>
                  <a:txBody>
                    <a:bodyPr/>
                    <a:p>
                      <a:pPr>
                        <a:buNone/>
                      </a:pPr>
                      <a:r>
                        <a:rPr lang="en-US" altLang="zh-CN"/>
                        <a:t>3</a:t>
                      </a:r>
                      <a:endParaRPr lang="en-US" altLang="zh-CN"/>
                    </a:p>
                  </a:txBody>
                  <a:tcPr/>
                </a:tc>
                <a:tc>
                  <a:txBody>
                    <a:bodyPr/>
                    <a:p>
                      <a:pPr>
                        <a:buNone/>
                      </a:pPr>
                      <a:r>
                        <a:rPr lang="en-US" altLang="zh-CN"/>
                        <a:t>open reagent container</a:t>
                      </a:r>
                      <a:endParaRPr lang="en-US" altLang="zh-CN"/>
                    </a:p>
                  </a:txBody>
                  <a:tcPr/>
                </a:tc>
                <a:tc>
                  <a:txBody>
                    <a:bodyPr/>
                    <a:p>
                      <a:pPr>
                        <a:buNone/>
                      </a:pPr>
                      <a:r>
                        <a:rPr lang="en-US" altLang="zh-CN"/>
                        <a:t>4</a:t>
                      </a:r>
                      <a:endParaRPr lang="en-US" altLang="zh-CN"/>
                    </a:p>
                  </a:txBody>
                  <a:tcPr/>
                </a:tc>
              </a:tr>
              <a:tr h="381000">
                <a:tc>
                  <a:txBody>
                    <a:bodyPr/>
                    <a:p>
                      <a:pPr>
                        <a:buNone/>
                      </a:pPr>
                      <a:r>
                        <a:rPr lang="en-US" altLang="zh-CN"/>
                        <a:t>4</a:t>
                      </a:r>
                      <a:endParaRPr lang="en-US" altLang="zh-CN"/>
                    </a:p>
                  </a:txBody>
                  <a:tcPr/>
                </a:tc>
                <a:tc>
                  <a:txBody>
                    <a:bodyPr/>
                    <a:p>
                      <a:pPr>
                        <a:buNone/>
                      </a:pPr>
                      <a:r>
                        <a:rPr lang="en-US" altLang="zh-CN"/>
                        <a:t>reagent tray</a:t>
                      </a:r>
                      <a:endParaRPr lang="en-US" altLang="zh-CN"/>
                    </a:p>
                  </a:txBody>
                  <a:tcPr/>
                </a:tc>
                <a:tc>
                  <a:txBody>
                    <a:bodyPr/>
                    <a:p>
                      <a:pPr>
                        <a:buNone/>
                      </a:pPr>
                      <a:r>
                        <a:rPr lang="en-US" altLang="zh-CN"/>
                        <a:t>2</a:t>
                      </a:r>
                      <a:endParaRPr lang="en-US" altLang="zh-CN"/>
                    </a:p>
                  </a:txBody>
                  <a:tcPr/>
                </a:tc>
              </a:tr>
            </a:tbl>
          </a:graphicData>
        </a:graphic>
      </p:graphicFrame>
      <p:sp>
        <p:nvSpPr>
          <p:cNvPr id="4" name="文本框 3"/>
          <p:cNvSpPr txBox="1"/>
          <p:nvPr/>
        </p:nvSpPr>
        <p:spPr>
          <a:xfrm>
            <a:off x="857250" y="4561205"/>
            <a:ext cx="9580245" cy="2030095"/>
          </a:xfrm>
          <a:prstGeom prst="rect">
            <a:avLst/>
          </a:prstGeom>
          <a:noFill/>
        </p:spPr>
        <p:txBody>
          <a:bodyPr wrap="square" rtlCol="0">
            <a:spAutoFit/>
          </a:bodyPr>
          <a:p>
            <a:r>
              <a:rPr lang="en-US" altLang="zh-CN"/>
              <a:t>When need to do the position calibration?</a:t>
            </a:r>
            <a:endParaRPr lang="en-US" altLang="zh-CN"/>
          </a:p>
          <a:p>
            <a:pPr marL="285750" indent="-285750">
              <a:buFont typeface="Wingdings" panose="05000000000000000000" charset="0"/>
              <a:buChar char="l"/>
            </a:pPr>
            <a:r>
              <a:rPr lang="en-US" altLang="zh-CN"/>
              <a:t>Position checking after first installation. To ensure the positions are right. such as the probe to washing area position, the probe to reagent platform position, the probe to dispensing position.</a:t>
            </a:r>
            <a:endParaRPr lang="en-US" altLang="zh-CN"/>
          </a:p>
          <a:p>
            <a:pPr marL="285750" indent="-285750">
              <a:buFont typeface="Wingdings" panose="05000000000000000000" charset="0"/>
              <a:buChar char="l"/>
            </a:pPr>
            <a:r>
              <a:rPr lang="en-US" altLang="zh-CN"/>
              <a:t>After replacing related parts. such as replacing some one part of the reaction chamber, or replacing some one part of the robotic arm, or replacing a aspirating probe.</a:t>
            </a:r>
            <a:endParaRPr lang="en-US" altLang="zh-CN"/>
          </a:p>
          <a:p>
            <a:pPr marL="285750" indent="-285750">
              <a:buFont typeface="Wingdings" panose="05000000000000000000" charset="0"/>
              <a:buChar char="l"/>
            </a:pPr>
            <a:r>
              <a:rPr lang="en-US" altLang="zh-CN"/>
              <a:t>Maybe need to check the position when the staining is not good.</a:t>
            </a:r>
            <a:endParaRPr lang="en-US" altLang="zh-CN"/>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5" name="图片 1" descr="头像"/>
          <p:cNvPicPr>
            <a:picLocks noChangeAspect="1"/>
          </p:cNvPicPr>
          <p:nvPr/>
        </p:nvPicPr>
        <p:blipFill>
          <a:blip r:embed="rId1"/>
          <a:stretch>
            <a:fillRect/>
          </a:stretch>
        </p:blipFill>
        <p:spPr>
          <a:xfrm>
            <a:off x="10515601" y="-6985"/>
            <a:ext cx="1338262" cy="1338263"/>
          </a:xfrm>
          <a:prstGeom prst="rect">
            <a:avLst/>
          </a:prstGeom>
          <a:noFill/>
          <a:ln w="9525">
            <a:noFill/>
          </a:ln>
        </p:spPr>
      </p:pic>
      <p:sp>
        <p:nvSpPr>
          <p:cNvPr id="2" name="矩形 1"/>
          <p:cNvSpPr/>
          <p:nvPr/>
        </p:nvSpPr>
        <p:spPr>
          <a:xfrm>
            <a:off x="-381000" y="1143000"/>
            <a:ext cx="12954000" cy="44221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文本框 23"/>
          <p:cNvSpPr txBox="1"/>
          <p:nvPr/>
        </p:nvSpPr>
        <p:spPr>
          <a:xfrm>
            <a:off x="5930900" y="3425190"/>
            <a:ext cx="5679440" cy="645160"/>
          </a:xfrm>
          <a:prstGeom prst="rect">
            <a:avLst/>
          </a:prstGeom>
          <a:noFill/>
          <a:effectLst>
            <a:outerShdw blurRad="25400" dist="25400" dir="2700000" algn="tl" rotWithShape="0">
              <a:prstClr val="black">
                <a:alpha val="20000"/>
              </a:prstClr>
            </a:outerShdw>
          </a:effectLst>
        </p:spPr>
        <p:txBody>
          <a:bodyPr wrap="square" rtlCol="0">
            <a:spAutoFit/>
          </a:bodyPr>
          <a:lstStyle/>
          <a:p>
            <a:pPr algn="l" eaLnBrk="1" hangingPunct="1">
              <a:lnSpc>
                <a:spcPct val="100000"/>
              </a:lnSpc>
              <a:spcBef>
                <a:spcPct val="0"/>
              </a:spcBef>
              <a:buFont typeface="Arial" panose="020B0604020202020204" pitchFamily="34" charset="0"/>
              <a:buNone/>
            </a:pPr>
            <a:r>
              <a:rPr lang="en-US" altLang="zh-CN" sz="3600" b="1" dirty="0" smtClean="0">
                <a:solidFill>
                  <a:srgbClr val="2C8C86"/>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Times New Roman" panose="02020603050405020304" pitchFamily="18" charset="0"/>
                <a:sym typeface="字魂154号-锐艺黑" panose="00000500000000000000" pitchFamily="2" charset="-122"/>
              </a:rPr>
              <a:t>Position calibration</a:t>
            </a:r>
            <a:endParaRPr lang="en-US" altLang="zh-CN" sz="3600" b="1" dirty="0" smtClean="0">
              <a:solidFill>
                <a:srgbClr val="2C8C86"/>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Times New Roman" panose="02020603050405020304" pitchFamily="18" charset="0"/>
              <a:sym typeface="字魂154号-锐艺黑" panose="00000500000000000000" pitchFamily="2" charset="-122"/>
            </a:endParaRPr>
          </a:p>
        </p:txBody>
      </p:sp>
      <p:grpSp>
        <p:nvGrpSpPr>
          <p:cNvPr id="5" name="组合 4"/>
          <p:cNvGrpSpPr/>
          <p:nvPr/>
        </p:nvGrpSpPr>
        <p:grpSpPr>
          <a:xfrm>
            <a:off x="4043680" y="2589530"/>
            <a:ext cx="1419860" cy="1328420"/>
            <a:chOff x="2876" y="3426"/>
            <a:chExt cx="3980" cy="3016"/>
          </a:xfrm>
        </p:grpSpPr>
        <p:sp>
          <p:nvSpPr>
            <p:cNvPr id="12" name="矩形 11"/>
            <p:cNvSpPr/>
            <p:nvPr/>
          </p:nvSpPr>
          <p:spPr>
            <a:xfrm>
              <a:off x="2876" y="4376"/>
              <a:ext cx="3091" cy="2066"/>
            </a:xfrm>
            <a:prstGeom prst="rect">
              <a:avLst/>
            </a:prstGeom>
            <a:solidFill>
              <a:srgbClr val="3DB15E"/>
            </a:solidFill>
            <a:ln>
              <a:noFill/>
            </a:ln>
            <a:effectLst>
              <a:outerShdw blurRad="25400" dist="12700" dir="135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p:cNvSpPr/>
            <p:nvPr/>
          </p:nvSpPr>
          <p:spPr>
            <a:xfrm>
              <a:off x="4955" y="3426"/>
              <a:ext cx="1901" cy="1989"/>
            </a:xfrm>
            <a:prstGeom prst="rect">
              <a:avLst/>
            </a:prstGeom>
            <a:solidFill>
              <a:srgbClr val="223850"/>
            </a:solidFill>
            <a:ln>
              <a:no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文本框 3"/>
          <p:cNvSpPr txBox="1"/>
          <p:nvPr/>
        </p:nvSpPr>
        <p:spPr>
          <a:xfrm>
            <a:off x="5906770" y="2418715"/>
            <a:ext cx="5679440" cy="645160"/>
          </a:xfrm>
          <a:prstGeom prst="rect">
            <a:avLst/>
          </a:prstGeom>
          <a:noFill/>
          <a:effectLst>
            <a:outerShdw blurRad="25400" dist="25400" dir="2700000" algn="tl" rotWithShape="0">
              <a:prstClr val="black">
                <a:alpha val="20000"/>
              </a:prstClr>
            </a:outerShdw>
          </a:effectLst>
        </p:spPr>
        <p:txBody>
          <a:bodyPr wrap="square" rtlCol="0">
            <a:spAutoFit/>
          </a:bodyPr>
          <a:lstStyle/>
          <a:p>
            <a:r>
              <a:rPr lang="en-US" altLang="zh-CN" sz="3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PART 3</a:t>
            </a:r>
            <a:endParaRPr lang="en-US" altLang="zh-CN" sz="3600" b="1" dirty="0" smtClean="0">
              <a:solidFill>
                <a:srgbClr val="2C8C86"/>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Tree>
  </p:cSld>
  <p:clrMapOvr>
    <a:masterClrMapping/>
  </p:clrMapOvr>
</p:sld>
</file>

<file path=ppt/tags/tag1.xml><?xml version="1.0" encoding="utf-8"?>
<p:tagLst xmlns:p="http://schemas.openxmlformats.org/presentationml/2006/main">
  <p:tag name="PA" val="v3.2.0"/>
</p:tagLst>
</file>

<file path=ppt/tags/tag10.xml><?xml version="1.0" encoding="utf-8"?>
<p:tagLst xmlns:p="http://schemas.openxmlformats.org/presentationml/2006/main">
  <p:tag name="PA" val="v3.2.0"/>
</p:tagLst>
</file>

<file path=ppt/tags/tag100.xml><?xml version="1.0" encoding="utf-8"?>
<p:tagLst xmlns:p="http://schemas.openxmlformats.org/presentationml/2006/main">
  <p:tag name="PA" val="v3.2.0"/>
</p:tagLst>
</file>

<file path=ppt/tags/tag101.xml><?xml version="1.0" encoding="utf-8"?>
<p:tagLst xmlns:p="http://schemas.openxmlformats.org/presentationml/2006/main">
  <p:tag name="PA" val="v3.2.0"/>
</p:tagLst>
</file>

<file path=ppt/tags/tag102.xml><?xml version="1.0" encoding="utf-8"?>
<p:tagLst xmlns:p="http://schemas.openxmlformats.org/presentationml/2006/main">
  <p:tag name="PA" val="v3.2.0"/>
</p:tagLst>
</file>

<file path=ppt/tags/tag103.xml><?xml version="1.0" encoding="utf-8"?>
<p:tagLst xmlns:p="http://schemas.openxmlformats.org/presentationml/2006/main">
  <p:tag name="PA" val="v3.2.0"/>
</p:tagLst>
</file>

<file path=ppt/tags/tag104.xml><?xml version="1.0" encoding="utf-8"?>
<p:tagLst xmlns:p="http://schemas.openxmlformats.org/presentationml/2006/main">
  <p:tag name="PA" val="v3.2.0"/>
</p:tagLst>
</file>

<file path=ppt/tags/tag105.xml><?xml version="1.0" encoding="utf-8"?>
<p:tagLst xmlns:p="http://schemas.openxmlformats.org/presentationml/2006/main">
  <p:tag name="PA" val="v3.2.0"/>
</p:tagLst>
</file>

<file path=ppt/tags/tag106.xml><?xml version="1.0" encoding="utf-8"?>
<p:tagLst xmlns:p="http://schemas.openxmlformats.org/presentationml/2006/main">
  <p:tag name="PA" val="v3.2.0"/>
</p:tagLst>
</file>

<file path=ppt/tags/tag107.xml><?xml version="1.0" encoding="utf-8"?>
<p:tagLst xmlns:p="http://schemas.openxmlformats.org/presentationml/2006/main">
  <p:tag name="PA" val="v3.2.0"/>
</p:tagLst>
</file>

<file path=ppt/tags/tag108.xml><?xml version="1.0" encoding="utf-8"?>
<p:tagLst xmlns:p="http://schemas.openxmlformats.org/presentationml/2006/main">
  <p:tag name="PA" val="v3.2.0"/>
</p:tagLst>
</file>

<file path=ppt/tags/tag109.xml><?xml version="1.0" encoding="utf-8"?>
<p:tagLst xmlns:p="http://schemas.openxmlformats.org/presentationml/2006/main">
  <p:tag name="PA" val="v3.2.0"/>
</p:tagLst>
</file>

<file path=ppt/tags/tag11.xml><?xml version="1.0" encoding="utf-8"?>
<p:tagLst xmlns:p="http://schemas.openxmlformats.org/presentationml/2006/main">
  <p:tag name="PA" val="v3.2.0"/>
</p:tagLst>
</file>

<file path=ppt/tags/tag110.xml><?xml version="1.0" encoding="utf-8"?>
<p:tagLst xmlns:p="http://schemas.openxmlformats.org/presentationml/2006/main">
  <p:tag name="PA" val="v3.2.0"/>
</p:tagLst>
</file>

<file path=ppt/tags/tag111.xml><?xml version="1.0" encoding="utf-8"?>
<p:tagLst xmlns:p="http://schemas.openxmlformats.org/presentationml/2006/main">
  <p:tag name="PA" val="v3.2.0"/>
</p:tagLst>
</file>

<file path=ppt/tags/tag112.xml><?xml version="1.0" encoding="utf-8"?>
<p:tagLst xmlns:p="http://schemas.openxmlformats.org/presentationml/2006/main">
  <p:tag name="PA" val="v3.2.0"/>
</p:tagLst>
</file>

<file path=ppt/tags/tag113.xml><?xml version="1.0" encoding="utf-8"?>
<p:tagLst xmlns:p="http://schemas.openxmlformats.org/presentationml/2006/main">
  <p:tag name="PA" val="v3.2.0"/>
</p:tagLst>
</file>

<file path=ppt/tags/tag114.xml><?xml version="1.0" encoding="utf-8"?>
<p:tagLst xmlns:p="http://schemas.openxmlformats.org/presentationml/2006/main">
  <p:tag name="PA" val="v3.2.0"/>
</p:tagLst>
</file>

<file path=ppt/tags/tag115.xml><?xml version="1.0" encoding="utf-8"?>
<p:tagLst xmlns:p="http://schemas.openxmlformats.org/presentationml/2006/main">
  <p:tag name="PA" val="v3.2.0"/>
</p:tagLst>
</file>

<file path=ppt/tags/tag116.xml><?xml version="1.0" encoding="utf-8"?>
<p:tagLst xmlns:p="http://schemas.openxmlformats.org/presentationml/2006/main">
  <p:tag name="PA" val="v3.2.0"/>
</p:tagLst>
</file>

<file path=ppt/tags/tag117.xml><?xml version="1.0" encoding="utf-8"?>
<p:tagLst xmlns:p="http://schemas.openxmlformats.org/presentationml/2006/main">
  <p:tag name="PA" val="v3.2.0"/>
</p:tagLst>
</file>

<file path=ppt/tags/tag118.xml><?xml version="1.0" encoding="utf-8"?>
<p:tagLst xmlns:p="http://schemas.openxmlformats.org/presentationml/2006/main">
  <p:tag name="PA" val="v3.2.0"/>
</p:tagLst>
</file>

<file path=ppt/tags/tag119.xml><?xml version="1.0" encoding="utf-8"?>
<p:tagLst xmlns:p="http://schemas.openxmlformats.org/presentationml/2006/main">
  <p:tag name="PA" val="v3.2.0"/>
</p:tagLst>
</file>

<file path=ppt/tags/tag12.xml><?xml version="1.0" encoding="utf-8"?>
<p:tagLst xmlns:p="http://schemas.openxmlformats.org/presentationml/2006/main">
  <p:tag name="KSO_WM_UNIT_TABLE_BEAUTIFY" val="smartTable{0c0448cd-2198-4a3a-abe6-7a495fcee3d0}"/>
  <p:tag name="TABLE_ENDDRAG_ORIGIN_RECT" val="362*233"/>
  <p:tag name="TABLE_ENDDRAG_RECT" val="485*78*362*233"/>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PA" val="v3.2.0"/>
</p:tagLst>
</file>

<file path=ppt/tags/tag122.xml><?xml version="1.0" encoding="utf-8"?>
<p:tagLst xmlns:p="http://schemas.openxmlformats.org/presentationml/2006/main">
  <p:tag name="PA" val="v3.2.0"/>
</p:tagLst>
</file>

<file path=ppt/tags/tag123.xml><?xml version="1.0" encoding="utf-8"?>
<p:tagLst xmlns:p="http://schemas.openxmlformats.org/presentationml/2006/main">
  <p:tag name="PA" val="v3.2.0"/>
</p:tagLst>
</file>

<file path=ppt/tags/tag124.xml><?xml version="1.0" encoding="utf-8"?>
<p:tagLst xmlns:p="http://schemas.openxmlformats.org/presentationml/2006/main">
  <p:tag name="PA" val="v3.2.0"/>
</p:tagLst>
</file>

<file path=ppt/tags/tag125.xml><?xml version="1.0" encoding="utf-8"?>
<p:tagLst xmlns:p="http://schemas.openxmlformats.org/presentationml/2006/main">
  <p:tag name="PA" val="v3.2.0"/>
</p:tagLst>
</file>

<file path=ppt/tags/tag126.xml><?xml version="1.0" encoding="utf-8"?>
<p:tagLst xmlns:p="http://schemas.openxmlformats.org/presentationml/2006/main">
  <p:tag name="PA" val="v3.2.0"/>
</p:tagLst>
</file>

<file path=ppt/tags/tag127.xml><?xml version="1.0" encoding="utf-8"?>
<p:tagLst xmlns:p="http://schemas.openxmlformats.org/presentationml/2006/main">
  <p:tag name="PA" val="v3.2.0"/>
</p:tagLst>
</file>

<file path=ppt/tags/tag128.xml><?xml version="1.0" encoding="utf-8"?>
<p:tagLst xmlns:p="http://schemas.openxmlformats.org/presentationml/2006/main">
  <p:tag name="PA" val="v3.2.0"/>
</p:tagLst>
</file>

<file path=ppt/tags/tag129.xml><?xml version="1.0" encoding="utf-8"?>
<p:tagLst xmlns:p="http://schemas.openxmlformats.org/presentationml/2006/main">
  <p:tag name="PA" val="v3.2.0"/>
</p:tagLst>
</file>

<file path=ppt/tags/tag13.xml><?xml version="1.0" encoding="utf-8"?>
<p:tagLst xmlns:p="http://schemas.openxmlformats.org/presentationml/2006/main">
  <p:tag name="PA" val="v3.2.0"/>
</p:tagLst>
</file>

<file path=ppt/tags/tag130.xml><?xml version="1.0" encoding="utf-8"?>
<p:tagLst xmlns:p="http://schemas.openxmlformats.org/presentationml/2006/main">
  <p:tag name="PA" val="v3.2.0"/>
</p:tagLst>
</file>

<file path=ppt/tags/tag131.xml><?xml version="1.0" encoding="utf-8"?>
<p:tagLst xmlns:p="http://schemas.openxmlformats.org/presentationml/2006/main">
  <p:tag name="PA" val="v3.2.0"/>
</p:tagLst>
</file>

<file path=ppt/tags/tag132.xml><?xml version="1.0" encoding="utf-8"?>
<p:tagLst xmlns:p="http://schemas.openxmlformats.org/presentationml/2006/main">
  <p:tag name="PA" val="v3.2.0"/>
</p:tagLst>
</file>

<file path=ppt/tags/tag133.xml><?xml version="1.0" encoding="utf-8"?>
<p:tagLst xmlns:p="http://schemas.openxmlformats.org/presentationml/2006/main">
  <p:tag name="PA" val="v3.2.0"/>
</p:tagLst>
</file>

<file path=ppt/tags/tag134.xml><?xml version="1.0" encoding="utf-8"?>
<p:tagLst xmlns:p="http://schemas.openxmlformats.org/presentationml/2006/main">
  <p:tag name="PA" val="v3.2.0"/>
</p:tagLst>
</file>

<file path=ppt/tags/tag135.xml><?xml version="1.0" encoding="utf-8"?>
<p:tagLst xmlns:p="http://schemas.openxmlformats.org/presentationml/2006/main">
  <p:tag name="PA" val="v3.2.0"/>
</p:tagLst>
</file>

<file path=ppt/tags/tag136.xml><?xml version="1.0" encoding="utf-8"?>
<p:tagLst xmlns:p="http://schemas.openxmlformats.org/presentationml/2006/main">
  <p:tag name="PA" val="v3.2.0"/>
</p:tagLst>
</file>

<file path=ppt/tags/tag137.xml><?xml version="1.0" encoding="utf-8"?>
<p:tagLst xmlns:p="http://schemas.openxmlformats.org/presentationml/2006/main">
  <p:tag name="PA" val="v3.2.0"/>
</p:tagLst>
</file>

<file path=ppt/tags/tag138.xml><?xml version="1.0" encoding="utf-8"?>
<p:tagLst xmlns:p="http://schemas.openxmlformats.org/presentationml/2006/main">
  <p:tag name="PA" val="v3.2.0"/>
</p:tagLst>
</file>

<file path=ppt/tags/tag139.xml><?xml version="1.0" encoding="utf-8"?>
<p:tagLst xmlns:p="http://schemas.openxmlformats.org/presentationml/2006/main">
  <p:tag name="PA" val="v3.2.0"/>
</p:tagLst>
</file>

<file path=ppt/tags/tag14.xml><?xml version="1.0" encoding="utf-8"?>
<p:tagLst xmlns:p="http://schemas.openxmlformats.org/presentationml/2006/main">
  <p:tag name="PA" val="v3.2.0"/>
</p:tagLst>
</file>

<file path=ppt/tags/tag140.xml><?xml version="1.0" encoding="utf-8"?>
<p:tagLst xmlns:p="http://schemas.openxmlformats.org/presentationml/2006/main">
  <p:tag name="PA" val="v3.2.0"/>
</p:tagLst>
</file>

<file path=ppt/tags/tag141.xml><?xml version="1.0" encoding="utf-8"?>
<p:tagLst xmlns:p="http://schemas.openxmlformats.org/presentationml/2006/main">
  <p:tag name="PA" val="v3.2.0"/>
</p:tagLst>
</file>

<file path=ppt/tags/tag142.xml><?xml version="1.0" encoding="utf-8"?>
<p:tagLst xmlns:p="http://schemas.openxmlformats.org/presentationml/2006/main">
  <p:tag name="PA" val="v3.2.0"/>
</p:tagLst>
</file>

<file path=ppt/tags/tag143.xml><?xml version="1.0" encoding="utf-8"?>
<p:tagLst xmlns:p="http://schemas.openxmlformats.org/presentationml/2006/main">
  <p:tag name="PA" val="v3.2.0"/>
</p:tagLst>
</file>

<file path=ppt/tags/tag144.xml><?xml version="1.0" encoding="utf-8"?>
<p:tagLst xmlns:p="http://schemas.openxmlformats.org/presentationml/2006/main">
  <p:tag name="PA" val="v3.2.0"/>
</p:tagLst>
</file>

<file path=ppt/tags/tag145.xml><?xml version="1.0" encoding="utf-8"?>
<p:tagLst xmlns:p="http://schemas.openxmlformats.org/presentationml/2006/main">
  <p:tag name="PA" val="v3.2.0"/>
</p:tagLst>
</file>

<file path=ppt/tags/tag146.xml><?xml version="1.0" encoding="utf-8"?>
<p:tagLst xmlns:p="http://schemas.openxmlformats.org/presentationml/2006/main">
  <p:tag name="KSO_WM_BEAUTIFY_FLAG" val=""/>
</p:tagLst>
</file>

<file path=ppt/tags/tag147.xml><?xml version="1.0" encoding="utf-8"?>
<p:tagLst xmlns:p="http://schemas.openxmlformats.org/presentationml/2006/main">
  <p:tag name="PA" val="v3.2.0"/>
</p:tagLst>
</file>

<file path=ppt/tags/tag148.xml><?xml version="1.0" encoding="utf-8"?>
<p:tagLst xmlns:p="http://schemas.openxmlformats.org/presentationml/2006/main">
  <p:tag name="PA" val="v3.2.0"/>
</p:tagLst>
</file>

<file path=ppt/tags/tag149.xml><?xml version="1.0" encoding="utf-8"?>
<p:tagLst xmlns:p="http://schemas.openxmlformats.org/presentationml/2006/main">
  <p:tag name="PA" val="v3.2.0"/>
</p:tagLst>
</file>

<file path=ppt/tags/tag15.xml><?xml version="1.0" encoding="utf-8"?>
<p:tagLst xmlns:p="http://schemas.openxmlformats.org/presentationml/2006/main">
  <p:tag name="PA" val="v3.2.0"/>
</p:tagLst>
</file>

<file path=ppt/tags/tag150.xml><?xml version="1.0" encoding="utf-8"?>
<p:tagLst xmlns:p="http://schemas.openxmlformats.org/presentationml/2006/main">
  <p:tag name="PA" val="v3.2.0"/>
</p:tagLst>
</file>

<file path=ppt/tags/tag151.xml><?xml version="1.0" encoding="utf-8"?>
<p:tagLst xmlns:p="http://schemas.openxmlformats.org/presentationml/2006/main">
  <p:tag name="PA" val="v3.2.0"/>
</p:tagLst>
</file>

<file path=ppt/tags/tag152.xml><?xml version="1.0" encoding="utf-8"?>
<p:tagLst xmlns:p="http://schemas.openxmlformats.org/presentationml/2006/main">
  <p:tag name="KSO_WM_BEAUTIFY_FLAG" val=""/>
</p:tagLst>
</file>

<file path=ppt/tags/tag153.xml><?xml version="1.0" encoding="utf-8"?>
<p:tagLst xmlns:p="http://schemas.openxmlformats.org/presentationml/2006/main">
  <p:tag name="PA" val="v3.2.0"/>
</p:tagLst>
</file>

<file path=ppt/tags/tag154.xml><?xml version="1.0" encoding="utf-8"?>
<p:tagLst xmlns:p="http://schemas.openxmlformats.org/presentationml/2006/main">
  <p:tag name="PA" val="v3.2.0"/>
</p:tagLst>
</file>

<file path=ppt/tags/tag155.xml><?xml version="1.0" encoding="utf-8"?>
<p:tagLst xmlns:p="http://schemas.openxmlformats.org/presentationml/2006/main">
  <p:tag name="PA" val="v3.2.0"/>
</p:tagLst>
</file>

<file path=ppt/tags/tag156.xml><?xml version="1.0" encoding="utf-8"?>
<p:tagLst xmlns:p="http://schemas.openxmlformats.org/presentationml/2006/main">
  <p:tag name="PA" val="v3.2.0"/>
</p:tagLst>
</file>

<file path=ppt/tags/tag157.xml><?xml version="1.0" encoding="utf-8"?>
<p:tagLst xmlns:p="http://schemas.openxmlformats.org/presentationml/2006/main">
  <p:tag name="PA" val="v3.2.0"/>
</p:tagLst>
</file>

<file path=ppt/tags/tag158.xml><?xml version="1.0" encoding="utf-8"?>
<p:tagLst xmlns:p="http://schemas.openxmlformats.org/presentationml/2006/main">
  <p:tag name="PA" val="v3.2.0"/>
</p:tagLst>
</file>

<file path=ppt/tags/tag159.xml><?xml version="1.0" encoding="utf-8"?>
<p:tagLst xmlns:p="http://schemas.openxmlformats.org/presentationml/2006/main">
  <p:tag name="PA" val="v3.2.0"/>
</p:tagLst>
</file>

<file path=ppt/tags/tag16.xml><?xml version="1.0" encoding="utf-8"?>
<p:tagLst xmlns:p="http://schemas.openxmlformats.org/presentationml/2006/main">
  <p:tag name="PA" val="v3.2.0"/>
</p:tagLst>
</file>

<file path=ppt/tags/tag160.xml><?xml version="1.0" encoding="utf-8"?>
<p:tagLst xmlns:p="http://schemas.openxmlformats.org/presentationml/2006/main">
  <p:tag name="PA" val="v3.2.0"/>
</p:tagLst>
</file>

<file path=ppt/tags/tag161.xml><?xml version="1.0" encoding="utf-8"?>
<p:tagLst xmlns:p="http://schemas.openxmlformats.org/presentationml/2006/main">
  <p:tag name="PA" val="v3.2.0"/>
</p:tagLst>
</file>

<file path=ppt/tags/tag162.xml><?xml version="1.0" encoding="utf-8"?>
<p:tagLst xmlns:p="http://schemas.openxmlformats.org/presentationml/2006/main">
  <p:tag name="PA" val="v3.2.0"/>
</p:tagLst>
</file>

<file path=ppt/tags/tag163.xml><?xml version="1.0" encoding="utf-8"?>
<p:tagLst xmlns:p="http://schemas.openxmlformats.org/presentationml/2006/main">
  <p:tag name="PA" val="v3.2.0"/>
</p:tagLst>
</file>

<file path=ppt/tags/tag164.xml><?xml version="1.0" encoding="utf-8"?>
<p:tagLst xmlns:p="http://schemas.openxmlformats.org/presentationml/2006/main">
  <p:tag name="PA" val="v3.2.0"/>
</p:tagLst>
</file>

<file path=ppt/tags/tag165.xml><?xml version="1.0" encoding="utf-8"?>
<p:tagLst xmlns:p="http://schemas.openxmlformats.org/presentationml/2006/main">
  <p:tag name="PA" val="v3.2.0"/>
</p:tagLst>
</file>

<file path=ppt/tags/tag166.xml><?xml version="1.0" encoding="utf-8"?>
<p:tagLst xmlns:p="http://schemas.openxmlformats.org/presentationml/2006/main">
  <p:tag name="PA" val="v3.2.0"/>
</p:tagLst>
</file>

<file path=ppt/tags/tag167.xml><?xml version="1.0" encoding="utf-8"?>
<p:tagLst xmlns:p="http://schemas.openxmlformats.org/presentationml/2006/main">
  <p:tag name="PA" val="v3.2.0"/>
</p:tagLst>
</file>

<file path=ppt/tags/tag168.xml><?xml version="1.0" encoding="utf-8"?>
<p:tagLst xmlns:p="http://schemas.openxmlformats.org/presentationml/2006/main">
  <p:tag name="PA" val="v3.2.0"/>
</p:tagLst>
</file>

<file path=ppt/tags/tag169.xml><?xml version="1.0" encoding="utf-8"?>
<p:tagLst xmlns:p="http://schemas.openxmlformats.org/presentationml/2006/main">
  <p:tag name="PA" val="v3.2.0"/>
</p:tagLst>
</file>

<file path=ppt/tags/tag17.xml><?xml version="1.0" encoding="utf-8"?>
<p:tagLst xmlns:p="http://schemas.openxmlformats.org/presentationml/2006/main">
  <p:tag name="PA" val="v3.2.0"/>
</p:tagLst>
</file>

<file path=ppt/tags/tag170.xml><?xml version="1.0" encoding="utf-8"?>
<p:tagLst xmlns:p="http://schemas.openxmlformats.org/presentationml/2006/main">
  <p:tag name="PA" val="v3.2.0"/>
</p:tagLst>
</file>

<file path=ppt/tags/tag171.xml><?xml version="1.0" encoding="utf-8"?>
<p:tagLst xmlns:p="http://schemas.openxmlformats.org/presentationml/2006/main">
  <p:tag name="PA" val="v3.2.0"/>
</p:tagLst>
</file>

<file path=ppt/tags/tag172.xml><?xml version="1.0" encoding="utf-8"?>
<p:tagLst xmlns:p="http://schemas.openxmlformats.org/presentationml/2006/main">
  <p:tag name="PA" val="v3.2.0"/>
</p:tagLst>
</file>

<file path=ppt/tags/tag173.xml><?xml version="1.0" encoding="utf-8"?>
<p:tagLst xmlns:p="http://schemas.openxmlformats.org/presentationml/2006/main">
  <p:tag name="PA" val="v3.2.0"/>
</p:tagLst>
</file>

<file path=ppt/tags/tag174.xml><?xml version="1.0" encoding="utf-8"?>
<p:tagLst xmlns:p="http://schemas.openxmlformats.org/presentationml/2006/main">
  <p:tag name="PA" val="v3.2.0"/>
</p:tagLst>
</file>

<file path=ppt/tags/tag175.xml><?xml version="1.0" encoding="utf-8"?>
<p:tagLst xmlns:p="http://schemas.openxmlformats.org/presentationml/2006/main">
  <p:tag name="PA" val="v3.2.0"/>
</p:tagLst>
</file>

<file path=ppt/tags/tag176.xml><?xml version="1.0" encoding="utf-8"?>
<p:tagLst xmlns:p="http://schemas.openxmlformats.org/presentationml/2006/main">
  <p:tag name="PA" val="v3.2.0"/>
</p:tagLst>
</file>

<file path=ppt/tags/tag177.xml><?xml version="1.0" encoding="utf-8"?>
<p:tagLst xmlns:p="http://schemas.openxmlformats.org/presentationml/2006/main">
  <p:tag name="PA" val="v3.2.0"/>
</p:tagLst>
</file>

<file path=ppt/tags/tag178.xml><?xml version="1.0" encoding="utf-8"?>
<p:tagLst xmlns:p="http://schemas.openxmlformats.org/presentationml/2006/main">
  <p:tag name="PA" val="v3.2.0"/>
</p:tagLst>
</file>

<file path=ppt/tags/tag179.xml><?xml version="1.0" encoding="utf-8"?>
<p:tagLst xmlns:p="http://schemas.openxmlformats.org/presentationml/2006/main">
  <p:tag name="PA" val="v3.2.0"/>
</p:tagLst>
</file>

<file path=ppt/tags/tag18.xml><?xml version="1.0" encoding="utf-8"?>
<p:tagLst xmlns:p="http://schemas.openxmlformats.org/presentationml/2006/main">
  <p:tag name="PA" val="v3.2.0"/>
</p:tagLst>
</file>

<file path=ppt/tags/tag180.xml><?xml version="1.0" encoding="utf-8"?>
<p:tagLst xmlns:p="http://schemas.openxmlformats.org/presentationml/2006/main">
  <p:tag name="PA" val="v3.2.0"/>
</p:tagLst>
</file>

<file path=ppt/tags/tag181.xml><?xml version="1.0" encoding="utf-8"?>
<p:tagLst xmlns:p="http://schemas.openxmlformats.org/presentationml/2006/main">
  <p:tag name="PA" val="v3.2.0"/>
</p:tagLst>
</file>

<file path=ppt/tags/tag182.xml><?xml version="1.0" encoding="utf-8"?>
<p:tagLst xmlns:p="http://schemas.openxmlformats.org/presentationml/2006/main">
  <p:tag name="PA" val="v3.2.0"/>
</p:tagLst>
</file>

<file path=ppt/tags/tag183.xml><?xml version="1.0" encoding="utf-8"?>
<p:tagLst xmlns:p="http://schemas.openxmlformats.org/presentationml/2006/main">
  <p:tag name="PA" val="v3.2.0"/>
</p:tagLst>
</file>

<file path=ppt/tags/tag184.xml><?xml version="1.0" encoding="utf-8"?>
<p:tagLst xmlns:p="http://schemas.openxmlformats.org/presentationml/2006/main">
  <p:tag name="PA" val="v3.2.0"/>
</p:tagLst>
</file>

<file path=ppt/tags/tag185.xml><?xml version="1.0" encoding="utf-8"?>
<p:tagLst xmlns:p="http://schemas.openxmlformats.org/presentationml/2006/main">
  <p:tag name="PA" val="v3.2.0"/>
</p:tagLst>
</file>

<file path=ppt/tags/tag186.xml><?xml version="1.0" encoding="utf-8"?>
<p:tagLst xmlns:p="http://schemas.openxmlformats.org/presentationml/2006/main">
  <p:tag name="PA" val="v3.2.0"/>
</p:tagLst>
</file>

<file path=ppt/tags/tag187.xml><?xml version="1.0" encoding="utf-8"?>
<p:tagLst xmlns:p="http://schemas.openxmlformats.org/presentationml/2006/main">
  <p:tag name="PA" val="v3.2.0"/>
</p:tagLst>
</file>

<file path=ppt/tags/tag188.xml><?xml version="1.0" encoding="utf-8"?>
<p:tagLst xmlns:p="http://schemas.openxmlformats.org/presentationml/2006/main">
  <p:tag name="PA" val="v3.2.0"/>
</p:tagLst>
</file>

<file path=ppt/tags/tag189.xml><?xml version="1.0" encoding="utf-8"?>
<p:tagLst xmlns:p="http://schemas.openxmlformats.org/presentationml/2006/main">
  <p:tag name="PA" val="v3.2.0"/>
</p:tagLst>
</file>

<file path=ppt/tags/tag19.xml><?xml version="1.0" encoding="utf-8"?>
<p:tagLst xmlns:p="http://schemas.openxmlformats.org/presentationml/2006/main">
  <p:tag name="PA" val="v3.2.0"/>
</p:tagLst>
</file>

<file path=ppt/tags/tag190.xml><?xml version="1.0" encoding="utf-8"?>
<p:tagLst xmlns:p="http://schemas.openxmlformats.org/presentationml/2006/main">
  <p:tag name="PA" val="v3.2.0"/>
</p:tagLst>
</file>

<file path=ppt/tags/tag191.xml><?xml version="1.0" encoding="utf-8"?>
<p:tagLst xmlns:p="http://schemas.openxmlformats.org/presentationml/2006/main">
  <p:tag name="PA" val="v3.2.0"/>
</p:tagLst>
</file>

<file path=ppt/tags/tag192.xml><?xml version="1.0" encoding="utf-8"?>
<p:tagLst xmlns:p="http://schemas.openxmlformats.org/presentationml/2006/main">
  <p:tag name="PA" val="v3.2.0"/>
</p:tagLst>
</file>

<file path=ppt/tags/tag193.xml><?xml version="1.0" encoding="utf-8"?>
<p:tagLst xmlns:p="http://schemas.openxmlformats.org/presentationml/2006/main">
  <p:tag name="PA" val="v3.2.0"/>
</p:tagLst>
</file>

<file path=ppt/tags/tag194.xml><?xml version="1.0" encoding="utf-8"?>
<p:tagLst xmlns:p="http://schemas.openxmlformats.org/presentationml/2006/main">
  <p:tag name="PA" val="v3.2.0"/>
</p:tagLst>
</file>

<file path=ppt/tags/tag195.xml><?xml version="1.0" encoding="utf-8"?>
<p:tagLst xmlns:p="http://schemas.openxmlformats.org/presentationml/2006/main">
  <p:tag name="PA" val="v3.2.0"/>
</p:tagLst>
</file>

<file path=ppt/tags/tag196.xml><?xml version="1.0" encoding="utf-8"?>
<p:tagLst xmlns:p="http://schemas.openxmlformats.org/presentationml/2006/main">
  <p:tag name="PA" val="v3.2.0"/>
</p:tagLst>
</file>

<file path=ppt/tags/tag197.xml><?xml version="1.0" encoding="utf-8"?>
<p:tagLst xmlns:p="http://schemas.openxmlformats.org/presentationml/2006/main">
  <p:tag name="PA" val="v3.2.0"/>
</p:tagLst>
</file>

<file path=ppt/tags/tag198.xml><?xml version="1.0" encoding="utf-8"?>
<p:tagLst xmlns:p="http://schemas.openxmlformats.org/presentationml/2006/main">
  <p:tag name="PA" val="v3.2.0"/>
</p:tagLst>
</file>

<file path=ppt/tags/tag199.xml><?xml version="1.0" encoding="utf-8"?>
<p:tagLst xmlns:p="http://schemas.openxmlformats.org/presentationml/2006/main">
  <p:tag name="PA" val="v3.2.0"/>
</p:tagLst>
</file>

<file path=ppt/tags/tag2.xml><?xml version="1.0" encoding="utf-8"?>
<p:tagLst xmlns:p="http://schemas.openxmlformats.org/presentationml/2006/main">
  <p:tag name="PA" val="v3.2.0"/>
</p:tagLst>
</file>

<file path=ppt/tags/tag20.xml><?xml version="1.0" encoding="utf-8"?>
<p:tagLst xmlns:p="http://schemas.openxmlformats.org/presentationml/2006/main">
  <p:tag name="PA" val="v3.2.0"/>
</p:tagLst>
</file>

<file path=ppt/tags/tag200.xml><?xml version="1.0" encoding="utf-8"?>
<p:tagLst xmlns:p="http://schemas.openxmlformats.org/presentationml/2006/main">
  <p:tag name="PA" val="v3.2.0"/>
</p:tagLst>
</file>

<file path=ppt/tags/tag201.xml><?xml version="1.0" encoding="utf-8"?>
<p:tagLst xmlns:p="http://schemas.openxmlformats.org/presentationml/2006/main">
  <p:tag name="PA" val="v3.2.0"/>
</p:tagLst>
</file>

<file path=ppt/tags/tag202.xml><?xml version="1.0" encoding="utf-8"?>
<p:tagLst xmlns:p="http://schemas.openxmlformats.org/presentationml/2006/main">
  <p:tag name="PA" val="v3.2.0"/>
</p:tagLst>
</file>

<file path=ppt/tags/tag203.xml><?xml version="1.0" encoding="utf-8"?>
<p:tagLst xmlns:p="http://schemas.openxmlformats.org/presentationml/2006/main">
  <p:tag name="KSO_WM_UNIT_TABLE_BEAUTIFY" val="smartTable{70e8abd4-9190-4501-95d9-fb0c38d61068}"/>
  <p:tag name="TABLE_ENDDRAG_ORIGIN_RECT" val="409*402"/>
  <p:tag name="TABLE_ENDDRAG_RECT" val="54*84*409*402"/>
</p:tagLst>
</file>

<file path=ppt/tags/tag204.xml><?xml version="1.0" encoding="utf-8"?>
<p:tagLst xmlns:p="http://schemas.openxmlformats.org/presentationml/2006/main">
  <p:tag name="KSO_WPP_MARK_KEY" val="e8916b5b-8d4c-4085-aa99-ae5d89773bb6"/>
  <p:tag name="COMMONDATA" val="eyJoZGlkIjoiNmE4YWE2NWM2NjkyMzUxOGRkNDNkNjJlMmYxYjJlZDkifQ=="/>
</p:tagLst>
</file>

<file path=ppt/tags/tag21.xml><?xml version="1.0" encoding="utf-8"?>
<p:tagLst xmlns:p="http://schemas.openxmlformats.org/presentationml/2006/main">
  <p:tag name="PA" val="v3.2.0"/>
</p:tagLst>
</file>

<file path=ppt/tags/tag22.xml><?xml version="1.0" encoding="utf-8"?>
<p:tagLst xmlns:p="http://schemas.openxmlformats.org/presentationml/2006/main">
  <p:tag name="PA" val="v3.2.0"/>
</p:tagLst>
</file>

<file path=ppt/tags/tag23.xml><?xml version="1.0" encoding="utf-8"?>
<p:tagLst xmlns:p="http://schemas.openxmlformats.org/presentationml/2006/main">
  <p:tag name="KSO_WM_UNIT_TABLE_BEAUTIFY" val="smartTable{4b93a742-542b-4aaf-a042-c76ed4fe98f9}"/>
</p:tagLst>
</file>

<file path=ppt/tags/tag24.xml><?xml version="1.0" encoding="utf-8"?>
<p:tagLst xmlns:p="http://schemas.openxmlformats.org/presentationml/2006/main">
  <p:tag name="PA" val="v3.2.0"/>
</p:tagLst>
</file>

<file path=ppt/tags/tag25.xml><?xml version="1.0" encoding="utf-8"?>
<p:tagLst xmlns:p="http://schemas.openxmlformats.org/presentationml/2006/main">
  <p:tag name="PA" val="v3.2.0"/>
</p:tagLst>
</file>

<file path=ppt/tags/tag26.xml><?xml version="1.0" encoding="utf-8"?>
<p:tagLst xmlns:p="http://schemas.openxmlformats.org/presentationml/2006/main">
  <p:tag name="PA" val="v3.2.0"/>
</p:tagLst>
</file>

<file path=ppt/tags/tag27.xml><?xml version="1.0" encoding="utf-8"?>
<p:tagLst xmlns:p="http://schemas.openxmlformats.org/presentationml/2006/main">
  <p:tag name="PA" val="v3.2.0"/>
</p:tagLst>
</file>

<file path=ppt/tags/tag28.xml><?xml version="1.0" encoding="utf-8"?>
<p:tagLst xmlns:p="http://schemas.openxmlformats.org/presentationml/2006/main">
  <p:tag name="PA" val="v3.2.0"/>
</p:tagLst>
</file>

<file path=ppt/tags/tag29.xml><?xml version="1.0" encoding="utf-8"?>
<p:tagLst xmlns:p="http://schemas.openxmlformats.org/presentationml/2006/main">
  <p:tag name="KSO_WM_UNIT_TABLE_BEAUTIFY" val="smartTable{ba10457f-cee2-4df4-8526-4b3ac0b7e00a}"/>
  <p:tag name="KSO_WM_UNIT_PLACING_PICTURE_USER_VIEWPORT" val="{&quot;height&quot;:4200,&quot;width&quot;:13438}"/>
  <p:tag name="TABLE_ENDDRAG_ORIGIN_RECT" val="322*296"/>
  <p:tag name="TABLE_ENDDRAG_RECT" val="600*172*322*296"/>
</p:tagLst>
</file>

<file path=ppt/tags/tag3.xml><?xml version="1.0" encoding="utf-8"?>
<p:tagLst xmlns:p="http://schemas.openxmlformats.org/presentationml/2006/main">
  <p:tag name="PA" val="v3.2.0"/>
</p:tagLst>
</file>

<file path=ppt/tags/tag30.xml><?xml version="1.0" encoding="utf-8"?>
<p:tagLst xmlns:p="http://schemas.openxmlformats.org/presentationml/2006/main">
  <p:tag name="PA" val="v3.2.0"/>
</p:tagLst>
</file>

<file path=ppt/tags/tag31.xml><?xml version="1.0" encoding="utf-8"?>
<p:tagLst xmlns:p="http://schemas.openxmlformats.org/presentationml/2006/main">
  <p:tag name="PA" val="v3.2.0"/>
</p:tagLst>
</file>

<file path=ppt/tags/tag32.xml><?xml version="1.0" encoding="utf-8"?>
<p:tagLst xmlns:p="http://schemas.openxmlformats.org/presentationml/2006/main">
  <p:tag name="PA" val="v3.2.0"/>
</p:tagLst>
</file>

<file path=ppt/tags/tag33.xml><?xml version="1.0" encoding="utf-8"?>
<p:tagLst xmlns:p="http://schemas.openxmlformats.org/presentationml/2006/main">
  <p:tag name="PA" val="v3.2.0"/>
</p:tagLst>
</file>

<file path=ppt/tags/tag34.xml><?xml version="1.0" encoding="utf-8"?>
<p:tagLst xmlns:p="http://schemas.openxmlformats.org/presentationml/2006/main">
  <p:tag name="PA" val="v3.2.0"/>
</p:tagLst>
</file>

<file path=ppt/tags/tag35.xml><?xml version="1.0" encoding="utf-8"?>
<p:tagLst xmlns:p="http://schemas.openxmlformats.org/presentationml/2006/main">
  <p:tag name="KSO_WM_UNIT_TABLE_BEAUTIFY" val="smartTable{84d5c0fe-d1f9-46cf-947d-dc7f3ac0b661}"/>
</p:tagLst>
</file>

<file path=ppt/tags/tag36.xml><?xml version="1.0" encoding="utf-8"?>
<p:tagLst xmlns:p="http://schemas.openxmlformats.org/presentationml/2006/main">
  <p:tag name="PA" val="v3.2.0"/>
</p:tagLst>
</file>

<file path=ppt/tags/tag37.xml><?xml version="1.0" encoding="utf-8"?>
<p:tagLst xmlns:p="http://schemas.openxmlformats.org/presentationml/2006/main">
  <p:tag name="PA" val="v3.2.0"/>
</p:tagLst>
</file>

<file path=ppt/tags/tag38.xml><?xml version="1.0" encoding="utf-8"?>
<p:tagLst xmlns:p="http://schemas.openxmlformats.org/presentationml/2006/main">
  <p:tag name="PA" val="v3.2.0"/>
</p:tagLst>
</file>

<file path=ppt/tags/tag39.xml><?xml version="1.0" encoding="utf-8"?>
<p:tagLst xmlns:p="http://schemas.openxmlformats.org/presentationml/2006/main">
  <p:tag name="PA" val="v3.2.0"/>
</p:tagLst>
</file>

<file path=ppt/tags/tag4.xml><?xml version="1.0" encoding="utf-8"?>
<p:tagLst xmlns:p="http://schemas.openxmlformats.org/presentationml/2006/main">
  <p:tag name="PA" val="v3.2.0"/>
</p:tagLst>
</file>

<file path=ppt/tags/tag40.xml><?xml version="1.0" encoding="utf-8"?>
<p:tagLst xmlns:p="http://schemas.openxmlformats.org/presentationml/2006/main">
  <p:tag name="PA" val="v3.2.0"/>
</p:tagLst>
</file>

<file path=ppt/tags/tag41.xml><?xml version="1.0" encoding="utf-8"?>
<p:tagLst xmlns:p="http://schemas.openxmlformats.org/presentationml/2006/main">
  <p:tag name="PA" val="v3.2.0"/>
</p:tagLst>
</file>

<file path=ppt/tags/tag42.xml><?xml version="1.0" encoding="utf-8"?>
<p:tagLst xmlns:p="http://schemas.openxmlformats.org/presentationml/2006/main">
  <p:tag name="PA" val="v3.2.0"/>
</p:tagLst>
</file>

<file path=ppt/tags/tag43.xml><?xml version="1.0" encoding="utf-8"?>
<p:tagLst xmlns:p="http://schemas.openxmlformats.org/presentationml/2006/main">
  <p:tag name="PA" val="v3.2.0"/>
</p:tagLst>
</file>

<file path=ppt/tags/tag44.xml><?xml version="1.0" encoding="utf-8"?>
<p:tagLst xmlns:p="http://schemas.openxmlformats.org/presentationml/2006/main">
  <p:tag name="PA" val="v3.2.0"/>
</p:tagLst>
</file>

<file path=ppt/tags/tag45.xml><?xml version="1.0" encoding="utf-8"?>
<p:tagLst xmlns:p="http://schemas.openxmlformats.org/presentationml/2006/main">
  <p:tag name="PA" val="v3.2.0"/>
</p:tagLst>
</file>

<file path=ppt/tags/tag46.xml><?xml version="1.0" encoding="utf-8"?>
<p:tagLst xmlns:p="http://schemas.openxmlformats.org/presentationml/2006/main">
  <p:tag name="PA" val="v3.2.0"/>
</p:tagLst>
</file>

<file path=ppt/tags/tag47.xml><?xml version="1.0" encoding="utf-8"?>
<p:tagLst xmlns:p="http://schemas.openxmlformats.org/presentationml/2006/main">
  <p:tag name="PA" val="v3.2.0"/>
</p:tagLst>
</file>

<file path=ppt/tags/tag48.xml><?xml version="1.0" encoding="utf-8"?>
<p:tagLst xmlns:p="http://schemas.openxmlformats.org/presentationml/2006/main">
  <p:tag name="PA" val="v3.2.0"/>
</p:tagLst>
</file>

<file path=ppt/tags/tag49.xml><?xml version="1.0" encoding="utf-8"?>
<p:tagLst xmlns:p="http://schemas.openxmlformats.org/presentationml/2006/main">
  <p:tag name="PA" val="v3.2.0"/>
</p:tagLst>
</file>

<file path=ppt/tags/tag5.xml><?xml version="1.0" encoding="utf-8"?>
<p:tagLst xmlns:p="http://schemas.openxmlformats.org/presentationml/2006/main">
  <p:tag name="PA" val="v3.2.0"/>
</p:tagLst>
</file>

<file path=ppt/tags/tag50.xml><?xml version="1.0" encoding="utf-8"?>
<p:tagLst xmlns:p="http://schemas.openxmlformats.org/presentationml/2006/main">
  <p:tag name="PA" val="v3.2.0"/>
</p:tagLst>
</file>

<file path=ppt/tags/tag51.xml><?xml version="1.0" encoding="utf-8"?>
<p:tagLst xmlns:p="http://schemas.openxmlformats.org/presentationml/2006/main">
  <p:tag name="PA" val="v3.2.0"/>
</p:tagLst>
</file>

<file path=ppt/tags/tag52.xml><?xml version="1.0" encoding="utf-8"?>
<p:tagLst xmlns:p="http://schemas.openxmlformats.org/presentationml/2006/main">
  <p:tag name="PA" val="v3.2.0"/>
</p:tagLst>
</file>

<file path=ppt/tags/tag53.xml><?xml version="1.0" encoding="utf-8"?>
<p:tagLst xmlns:p="http://schemas.openxmlformats.org/presentationml/2006/main">
  <p:tag name="PA" val="v3.2.0"/>
</p:tagLst>
</file>

<file path=ppt/tags/tag54.xml><?xml version="1.0" encoding="utf-8"?>
<p:tagLst xmlns:p="http://schemas.openxmlformats.org/presentationml/2006/main">
  <p:tag name="PA" val="v3.2.0"/>
</p:tagLst>
</file>

<file path=ppt/tags/tag55.xml><?xml version="1.0" encoding="utf-8"?>
<p:tagLst xmlns:p="http://schemas.openxmlformats.org/presentationml/2006/main">
  <p:tag name="PA" val="v3.2.0"/>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PA" val="v3.2.0"/>
</p:tagLst>
</file>

<file path=ppt/tags/tag58.xml><?xml version="1.0" encoding="utf-8"?>
<p:tagLst xmlns:p="http://schemas.openxmlformats.org/presentationml/2006/main">
  <p:tag name="PA" val="v3.2.0"/>
</p:tagLst>
</file>

<file path=ppt/tags/tag59.xml><?xml version="1.0" encoding="utf-8"?>
<p:tagLst xmlns:p="http://schemas.openxmlformats.org/presentationml/2006/main">
  <p:tag name="PA" val="v3.2.0"/>
</p:tagLst>
</file>

<file path=ppt/tags/tag6.xml><?xml version="1.0" encoding="utf-8"?>
<p:tagLst xmlns:p="http://schemas.openxmlformats.org/presentationml/2006/main">
  <p:tag name="KSO_WM_UNIT_TABLE_BEAUTIFY" val="smartTable{6fc57c69-2244-4c6c-9b3d-ca6aefd02d74}"/>
  <p:tag name="TABLE_ENDDRAG_ORIGIN_RECT" val="329*238"/>
  <p:tag name="TABLE_ENDDRAG_RECT" val="486*105*329*238"/>
</p:tagLst>
</file>

<file path=ppt/tags/tag60.xml><?xml version="1.0" encoding="utf-8"?>
<p:tagLst xmlns:p="http://schemas.openxmlformats.org/presentationml/2006/main">
  <p:tag name="PA" val="v3.2.0"/>
</p:tagLst>
</file>

<file path=ppt/tags/tag61.xml><?xml version="1.0" encoding="utf-8"?>
<p:tagLst xmlns:p="http://schemas.openxmlformats.org/presentationml/2006/main">
  <p:tag name="PA" val="v3.2.0"/>
</p:tagLst>
</file>

<file path=ppt/tags/tag62.xml><?xml version="1.0" encoding="utf-8"?>
<p:tagLst xmlns:p="http://schemas.openxmlformats.org/presentationml/2006/main">
  <p:tag name="PA" val="v3.2.0"/>
</p:tagLst>
</file>

<file path=ppt/tags/tag63.xml><?xml version="1.0" encoding="utf-8"?>
<p:tagLst xmlns:p="http://schemas.openxmlformats.org/presentationml/2006/main">
  <p:tag name="PA" val="v3.2.0"/>
</p:tagLst>
</file>

<file path=ppt/tags/tag64.xml><?xml version="1.0" encoding="utf-8"?>
<p:tagLst xmlns:p="http://schemas.openxmlformats.org/presentationml/2006/main">
  <p:tag name="PA" val="v3.2.0"/>
</p:tagLst>
</file>

<file path=ppt/tags/tag65.xml><?xml version="1.0" encoding="utf-8"?>
<p:tagLst xmlns:p="http://schemas.openxmlformats.org/presentationml/2006/main">
  <p:tag name="PA" val="v3.2.0"/>
</p:tagLst>
</file>

<file path=ppt/tags/tag66.xml><?xml version="1.0" encoding="utf-8"?>
<p:tagLst xmlns:p="http://schemas.openxmlformats.org/presentationml/2006/main">
  <p:tag name="PA" val="v3.2.0"/>
</p:tagLst>
</file>

<file path=ppt/tags/tag67.xml><?xml version="1.0" encoding="utf-8"?>
<p:tagLst xmlns:p="http://schemas.openxmlformats.org/presentationml/2006/main">
  <p:tag name="PA" val="v3.2.0"/>
</p:tagLst>
</file>

<file path=ppt/tags/tag68.xml><?xml version="1.0" encoding="utf-8"?>
<p:tagLst xmlns:p="http://schemas.openxmlformats.org/presentationml/2006/main">
  <p:tag name="PA" val="v3.2.0"/>
</p:tagLst>
</file>

<file path=ppt/tags/tag69.xml><?xml version="1.0" encoding="utf-8"?>
<p:tagLst xmlns:p="http://schemas.openxmlformats.org/presentationml/2006/main">
  <p:tag name="PA" val="v3.2.0"/>
</p:tagLst>
</file>

<file path=ppt/tags/tag7.xml><?xml version="1.0" encoding="utf-8"?>
<p:tagLst xmlns:p="http://schemas.openxmlformats.org/presentationml/2006/main">
  <p:tag name="PA" val="v3.2.0"/>
</p:tagLst>
</file>

<file path=ppt/tags/tag70.xml><?xml version="1.0" encoding="utf-8"?>
<p:tagLst xmlns:p="http://schemas.openxmlformats.org/presentationml/2006/main">
  <p:tag name="PA" val="v3.2.0"/>
</p:tagLst>
</file>

<file path=ppt/tags/tag71.xml><?xml version="1.0" encoding="utf-8"?>
<p:tagLst xmlns:p="http://schemas.openxmlformats.org/presentationml/2006/main">
  <p:tag name="PA" val="v3.2.0"/>
</p:tagLst>
</file>

<file path=ppt/tags/tag72.xml><?xml version="1.0" encoding="utf-8"?>
<p:tagLst xmlns:p="http://schemas.openxmlformats.org/presentationml/2006/main">
  <p:tag name="PA" val="v3.2.0"/>
</p:tagLst>
</file>

<file path=ppt/tags/tag73.xml><?xml version="1.0" encoding="utf-8"?>
<p:tagLst xmlns:p="http://schemas.openxmlformats.org/presentationml/2006/main">
  <p:tag name="PA" val="v3.2.0"/>
</p:tagLst>
</file>

<file path=ppt/tags/tag74.xml><?xml version="1.0" encoding="utf-8"?>
<p:tagLst xmlns:p="http://schemas.openxmlformats.org/presentationml/2006/main">
  <p:tag name="PA" val="v3.2.0"/>
</p:tagLst>
</file>

<file path=ppt/tags/tag75.xml><?xml version="1.0" encoding="utf-8"?>
<p:tagLst xmlns:p="http://schemas.openxmlformats.org/presentationml/2006/main">
  <p:tag name="PA" val="v3.2.0"/>
</p:tagLst>
</file>

<file path=ppt/tags/tag76.xml><?xml version="1.0" encoding="utf-8"?>
<p:tagLst xmlns:p="http://schemas.openxmlformats.org/presentationml/2006/main">
  <p:tag name="PA" val="v3.2.0"/>
</p:tagLst>
</file>

<file path=ppt/tags/tag77.xml><?xml version="1.0" encoding="utf-8"?>
<p:tagLst xmlns:p="http://schemas.openxmlformats.org/presentationml/2006/main">
  <p:tag name="PA" val="v3.2.0"/>
</p:tagLst>
</file>

<file path=ppt/tags/tag78.xml><?xml version="1.0" encoding="utf-8"?>
<p:tagLst xmlns:p="http://schemas.openxmlformats.org/presentationml/2006/main">
  <p:tag name="PA" val="v3.2.0"/>
</p:tagLst>
</file>

<file path=ppt/tags/tag79.xml><?xml version="1.0" encoding="utf-8"?>
<p:tagLst xmlns:p="http://schemas.openxmlformats.org/presentationml/2006/main">
  <p:tag name="PA" val="v3.2.0"/>
</p:tagLst>
</file>

<file path=ppt/tags/tag8.xml><?xml version="1.0" encoding="utf-8"?>
<p:tagLst xmlns:p="http://schemas.openxmlformats.org/presentationml/2006/main">
  <p:tag name="PA" val="v3.2.0"/>
</p:tagLst>
</file>

<file path=ppt/tags/tag80.xml><?xml version="1.0" encoding="utf-8"?>
<p:tagLst xmlns:p="http://schemas.openxmlformats.org/presentationml/2006/main">
  <p:tag name="PA" val="v3.2.0"/>
</p:tagLst>
</file>

<file path=ppt/tags/tag81.xml><?xml version="1.0" encoding="utf-8"?>
<p:tagLst xmlns:p="http://schemas.openxmlformats.org/presentationml/2006/main">
  <p:tag name="PA" val="v3.2.0"/>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PA" val="v3.2.0"/>
</p:tagLst>
</file>

<file path=ppt/tags/tag84.xml><?xml version="1.0" encoding="utf-8"?>
<p:tagLst xmlns:p="http://schemas.openxmlformats.org/presentationml/2006/main">
  <p:tag name="PA" val="v3.2.0"/>
</p:tagLst>
</file>

<file path=ppt/tags/tag85.xml><?xml version="1.0" encoding="utf-8"?>
<p:tagLst xmlns:p="http://schemas.openxmlformats.org/presentationml/2006/main">
  <p:tag name="PA" val="v3.2.0"/>
</p:tagLst>
</file>

<file path=ppt/tags/tag86.xml><?xml version="1.0" encoding="utf-8"?>
<p:tagLst xmlns:p="http://schemas.openxmlformats.org/presentationml/2006/main">
  <p:tag name="PA" val="v3.2.0"/>
</p:tagLst>
</file>

<file path=ppt/tags/tag87.xml><?xml version="1.0" encoding="utf-8"?>
<p:tagLst xmlns:p="http://schemas.openxmlformats.org/presentationml/2006/main">
  <p:tag name="PA" val="v3.2.0"/>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PA" val="v3.2.0"/>
</p:tagLst>
</file>

<file path=ppt/tags/tag9.xml><?xml version="1.0" encoding="utf-8"?>
<p:tagLst xmlns:p="http://schemas.openxmlformats.org/presentationml/2006/main">
  <p:tag name="PA" val="v3.2.0"/>
</p:tagLst>
</file>

<file path=ppt/tags/tag90.xml><?xml version="1.0" encoding="utf-8"?>
<p:tagLst xmlns:p="http://schemas.openxmlformats.org/presentationml/2006/main">
  <p:tag name="PA" val="v3.2.0"/>
</p:tagLst>
</file>

<file path=ppt/tags/tag91.xml><?xml version="1.0" encoding="utf-8"?>
<p:tagLst xmlns:p="http://schemas.openxmlformats.org/presentationml/2006/main">
  <p:tag name="PA" val="v3.2.0"/>
</p:tagLst>
</file>

<file path=ppt/tags/tag92.xml><?xml version="1.0" encoding="utf-8"?>
<p:tagLst xmlns:p="http://schemas.openxmlformats.org/presentationml/2006/main">
  <p:tag name="PA" val="v3.2.0"/>
</p:tagLst>
</file>

<file path=ppt/tags/tag93.xml><?xml version="1.0" encoding="utf-8"?>
<p:tagLst xmlns:p="http://schemas.openxmlformats.org/presentationml/2006/main">
  <p:tag name="PA" val="v3.2.0"/>
</p:tagLst>
</file>

<file path=ppt/tags/tag94.xml><?xml version="1.0" encoding="utf-8"?>
<p:tagLst xmlns:p="http://schemas.openxmlformats.org/presentationml/2006/main">
  <p:tag name="PA" val="v3.2.0"/>
</p:tagLst>
</file>

<file path=ppt/tags/tag95.xml><?xml version="1.0" encoding="utf-8"?>
<p:tagLst xmlns:p="http://schemas.openxmlformats.org/presentationml/2006/main">
  <p:tag name="PA" val="v3.2.0"/>
</p:tagLst>
</file>

<file path=ppt/tags/tag96.xml><?xml version="1.0" encoding="utf-8"?>
<p:tagLst xmlns:p="http://schemas.openxmlformats.org/presentationml/2006/main">
  <p:tag name="PA" val="v3.2.0"/>
</p:tagLst>
</file>

<file path=ppt/tags/tag97.xml><?xml version="1.0" encoding="utf-8"?>
<p:tagLst xmlns:p="http://schemas.openxmlformats.org/presentationml/2006/main">
  <p:tag name="PA" val="v3.2.0"/>
</p:tagLst>
</file>

<file path=ppt/tags/tag98.xml><?xml version="1.0" encoding="utf-8"?>
<p:tagLst xmlns:p="http://schemas.openxmlformats.org/presentationml/2006/main">
  <p:tag name="PA" val="v3.2.0"/>
</p:tagLst>
</file>

<file path=ppt/tags/tag99.xml><?xml version="1.0" encoding="utf-8"?>
<p:tagLst xmlns:p="http://schemas.openxmlformats.org/presentationml/2006/main">
  <p:tag name="KSO_WM_BEAUTIFY_FLAG" val=""/>
</p:tagLst>
</file>

<file path=ppt/theme/theme1.xml><?xml version="1.0" encoding="utf-8"?>
<a:theme xmlns:a="http://schemas.openxmlformats.org/drawingml/2006/main" name="1_Network">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etwork">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Network</Template>
  <TotalTime>0</TotalTime>
  <Words>17419</Words>
  <Application>WPS 演示</Application>
  <PresentationFormat>自定义</PresentationFormat>
  <Paragraphs>679</Paragraphs>
  <Slides>45</Slides>
  <Notes>3</Notes>
  <HiddenSlides>0</HiddenSlides>
  <MMClips>0</MMClips>
  <ScaleCrop>false</ScaleCrop>
  <HeadingPairs>
    <vt:vector size="6" baseType="variant">
      <vt:variant>
        <vt:lpstr>已用的字体</vt:lpstr>
      </vt:variant>
      <vt:variant>
        <vt:i4>15</vt:i4>
      </vt:variant>
      <vt:variant>
        <vt:lpstr>主题</vt:lpstr>
      </vt:variant>
      <vt:variant>
        <vt:i4>2</vt:i4>
      </vt:variant>
      <vt:variant>
        <vt:lpstr>幻灯片标题</vt:lpstr>
      </vt:variant>
      <vt:variant>
        <vt:i4>45</vt:i4>
      </vt:variant>
    </vt:vector>
  </HeadingPairs>
  <TitlesOfParts>
    <vt:vector size="62" baseType="lpstr">
      <vt:lpstr>Arial</vt:lpstr>
      <vt:lpstr>宋体</vt:lpstr>
      <vt:lpstr>Wingdings</vt:lpstr>
      <vt:lpstr>Calibri Light</vt:lpstr>
      <vt:lpstr>等线 Light</vt:lpstr>
      <vt:lpstr>微软雅黑</vt:lpstr>
      <vt:lpstr>字魂154号-锐艺黑</vt:lpstr>
      <vt:lpstr>黑体</vt:lpstr>
      <vt:lpstr>字魂105号-简雅黑</vt:lpstr>
      <vt:lpstr>Times New Roman</vt:lpstr>
      <vt:lpstr>Segoe Print</vt:lpstr>
      <vt:lpstr>Wingdings</vt:lpstr>
      <vt:lpstr>Calibri</vt:lpstr>
      <vt:lpstr>Arial Unicode MS</vt:lpstr>
      <vt:lpstr>等线</vt:lpstr>
      <vt:lpstr>1_Network</vt:lpstr>
      <vt:lpstr>Network</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Eric</cp:lastModifiedBy>
  <cp:revision>947</cp:revision>
  <dcterms:created xsi:type="dcterms:W3CDTF">2015-10-26T13:53:00Z</dcterms:created>
  <dcterms:modified xsi:type="dcterms:W3CDTF">2024-12-02T09:37:16Z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r8>1</vt:r8>
  </property>
  <property fmtid="{D5CDD505-2E9C-101B-9397-08002B2CF9AE}" pid="3" name="KSOProductBuildVer">
    <vt:lpwstr>2052-12.1.0.18912</vt:lpwstr>
  </property>
  <property fmtid="{D5CDD505-2E9C-101B-9397-08002B2CF9AE}" pid="4" name="ICV">
    <vt:lpwstr>F53CC838F47041DB8F6EFD94C3E87A3E</vt:lpwstr>
  </property>
</Properties>
</file>