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Override1.xml" ContentType="application/vnd.openxmlformats-officedocument.themeOverride+xml"/>
  <Override PartName="/ppt/tags/tag4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7"/>
  </p:notesMasterIdLst>
  <p:handoutMasterIdLst>
    <p:handoutMasterId r:id="rId28"/>
  </p:handoutMasterIdLst>
  <p:sldIdLst>
    <p:sldId id="1872" r:id="rId2"/>
    <p:sldId id="1881" r:id="rId3"/>
    <p:sldId id="1994" r:id="rId4"/>
    <p:sldId id="1983" r:id="rId5"/>
    <p:sldId id="2014" r:id="rId6"/>
    <p:sldId id="1928" r:id="rId7"/>
    <p:sldId id="1996" r:id="rId8"/>
    <p:sldId id="1997" r:id="rId9"/>
    <p:sldId id="1998" r:id="rId10"/>
    <p:sldId id="1999" r:id="rId11"/>
    <p:sldId id="2000" r:id="rId12"/>
    <p:sldId id="2001" r:id="rId13"/>
    <p:sldId id="2002" r:id="rId14"/>
    <p:sldId id="2003" r:id="rId15"/>
    <p:sldId id="2004" r:id="rId16"/>
    <p:sldId id="2005" r:id="rId17"/>
    <p:sldId id="2006" r:id="rId18"/>
    <p:sldId id="2007" r:id="rId19"/>
    <p:sldId id="2008" r:id="rId20"/>
    <p:sldId id="2009" r:id="rId21"/>
    <p:sldId id="2010" r:id="rId22"/>
    <p:sldId id="2011" r:id="rId23"/>
    <p:sldId id="2012" r:id="rId24"/>
    <p:sldId id="2013" r:id="rId25"/>
    <p:sldId id="261" r:id="rId26"/>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o Li Ho" initials="YLH" lastIdx="29" clrIdx="0"/>
  <p:cmAuthor id="1" name="Microsoft Office User" initials="Office" lastIdx="0" clrIdx="0"/>
  <p:cmAuthor id="2" name="作者" initials="A" lastIdx="0" clrIdx="1"/>
  <p:cmAuthor id="3" name="Arjan, Hana" initials="AH" lastIdx="15" clrIdx="2"/>
  <p:cmAuthor id="4" name="Wang, Weiwei" initials="WW" lastIdx="2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AEC3C1"/>
    <a:srgbClr val="EBEDEF"/>
    <a:srgbClr val="2C3B51"/>
    <a:srgbClr val="41B96A"/>
    <a:srgbClr val="2B151C"/>
    <a:srgbClr val="696969"/>
    <a:srgbClr val="33B25E"/>
    <a:srgbClr val="2238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8" autoAdjust="0"/>
    <p:restoredTop sz="87896" autoAdjust="0"/>
  </p:normalViewPr>
  <p:slideViewPr>
    <p:cSldViewPr snapToGrid="0">
      <p:cViewPr varScale="1">
        <p:scale>
          <a:sx n="97" d="100"/>
          <a:sy n="97" d="100"/>
        </p:scale>
        <p:origin x="852" y="78"/>
      </p:cViewPr>
      <p:guideLst/>
    </p:cSldViewPr>
  </p:slideViewPr>
  <p:outlineViewPr>
    <p:cViewPr>
      <p:scale>
        <a:sx n="33" d="100"/>
        <a:sy n="33" d="100"/>
      </p:scale>
      <p:origin x="0" y="-1746"/>
    </p:cViewPr>
  </p:outlineViewPr>
  <p:notesTextViewPr>
    <p:cViewPr>
      <p:scale>
        <a:sx n="3" d="2"/>
        <a:sy n="3" d="2"/>
      </p:scale>
      <p:origin x="0" y="0"/>
    </p:cViewPr>
  </p:notesTextViewPr>
  <p:sorterViewPr>
    <p:cViewPr>
      <p:scale>
        <a:sx n="50" d="100"/>
        <a:sy n="50" d="100"/>
      </p:scale>
      <p:origin x="0" y="-1594"/>
    </p:cViewPr>
  </p:sorterViewPr>
  <p:notesViewPr>
    <p:cSldViewPr snapToGrid="0">
      <p:cViewPr varScale="1">
        <p:scale>
          <a:sx n="80" d="100"/>
          <a:sy n="80" d="100"/>
        </p:scale>
        <p:origin x="320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78E0E4-DC06-4041-AFA7-BB6F527FFA3F}" type="datetimeFigureOut">
              <a:rPr lang="zh-CN" altLang="en-US" smtClean="0"/>
              <a:t>2026/1/16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4B7432-8BB0-4EFA-A417-EFCDC17B2811}"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t>2026/1/16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000"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7</a:t>
            </a:fld>
            <a:endParaRPr lang="zh-CN" altLang="en-US"/>
          </a:p>
        </p:txBody>
      </p:sp>
    </p:spTree>
    <p:extLst>
      <p:ext uri="{BB962C8B-B14F-4D97-AF65-F5344CB8AC3E}">
        <p14:creationId xmlns:p14="http://schemas.microsoft.com/office/powerpoint/2010/main" val="179176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8</a:t>
            </a:fld>
            <a:endParaRPr lang="zh-CN" altLang="en-US"/>
          </a:p>
        </p:txBody>
      </p:sp>
    </p:spTree>
    <p:extLst>
      <p:ext uri="{BB962C8B-B14F-4D97-AF65-F5344CB8AC3E}">
        <p14:creationId xmlns:p14="http://schemas.microsoft.com/office/powerpoint/2010/main" val="2057868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10</a:t>
            </a:fld>
            <a:endParaRPr lang="zh-CN" altLang="en-US"/>
          </a:p>
        </p:txBody>
      </p:sp>
    </p:spTree>
    <p:extLst>
      <p:ext uri="{BB962C8B-B14F-4D97-AF65-F5344CB8AC3E}">
        <p14:creationId xmlns:p14="http://schemas.microsoft.com/office/powerpoint/2010/main" val="1011017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t>20</a:t>
            </a:fld>
            <a:endParaRPr lang="zh-CN" altLang="en-US"/>
          </a:p>
        </p:txBody>
      </p:sp>
    </p:spTree>
    <p:extLst>
      <p:ext uri="{BB962C8B-B14F-4D97-AF65-F5344CB8AC3E}">
        <p14:creationId xmlns:p14="http://schemas.microsoft.com/office/powerpoint/2010/main" val="1424709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grpSp>
        <p:nvGrpSpPr>
          <p:cNvPr id="21" name="c7cd9fd3-95be-4895-a18c-01ed58a2112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userDrawn="1">
            <p:custDataLst>
              <p:tags r:id="rId1"/>
            </p:custDataLst>
          </p:nvPr>
        </p:nvGrpSpPr>
        <p:grpSpPr>
          <a:xfrm>
            <a:off x="5569092" y="4024872"/>
            <a:ext cx="5223037" cy="2047726"/>
            <a:chOff x="654511" y="1531088"/>
            <a:chExt cx="10877774" cy="4264704"/>
          </a:xfrm>
          <a:gradFill>
            <a:gsLst>
              <a:gs pos="0">
                <a:schemeClr val="bg2"/>
              </a:gs>
              <a:gs pos="100000">
                <a:schemeClr val="bg1">
                  <a:lumMod val="85000"/>
                </a:schemeClr>
              </a:gs>
            </a:gsLst>
            <a:lin ang="5400000" scaled="1"/>
          </a:gradFill>
        </p:grpSpPr>
        <p:sp>
          <p:nvSpPr>
            <p:cNvPr id="22" name="iṣḻiḋé"/>
            <p:cNvSpPr/>
            <p:nvPr/>
          </p:nvSpPr>
          <p:spPr bwMode="auto">
            <a:xfrm>
              <a:off x="4357583" y="1531088"/>
              <a:ext cx="101834" cy="54004"/>
            </a:xfrm>
            <a:custGeom>
              <a:avLst/>
              <a:gdLst>
                <a:gd name="T0" fmla="*/ 27 w 28"/>
                <a:gd name="T1" fmla="*/ 7 h 15"/>
                <a:gd name="T2" fmla="*/ 16 w 28"/>
                <a:gd name="T3" fmla="*/ 0 h 15"/>
                <a:gd name="T4" fmla="*/ 1 w 28"/>
                <a:gd name="T5" fmla="*/ 7 h 15"/>
                <a:gd name="T6" fmla="*/ 12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3" y="0"/>
                    <a:pt x="16" y="0"/>
                  </a:cubicBezTo>
                  <a:cubicBezTo>
                    <a:pt x="8" y="0"/>
                    <a:pt x="2" y="3"/>
                    <a:pt x="1" y="7"/>
                  </a:cubicBezTo>
                  <a:cubicBezTo>
                    <a:pt x="0" y="12"/>
                    <a:pt x="5" y="15"/>
                    <a:pt x="12" y="15"/>
                  </a:cubicBezTo>
                  <a:cubicBezTo>
                    <a:pt x="19" y="15"/>
                    <a:pt x="26" y="12"/>
                    <a:pt x="27" y="7"/>
                  </a:cubicBezTo>
                  <a:close/>
                </a:path>
              </a:pathLst>
            </a:custGeom>
            <a:grpFill/>
            <a:ln>
              <a:noFill/>
            </a:ln>
          </p:spPr>
          <p:txBody>
            <a:bodyPr anchor="ctr"/>
            <a:lstStyle/>
            <a:p>
              <a:pPr algn="ctr"/>
              <a:endParaRPr/>
            </a:p>
          </p:txBody>
        </p:sp>
        <p:sp>
          <p:nvSpPr>
            <p:cNvPr id="23" name="íṥḷîḋè"/>
            <p:cNvSpPr/>
            <p:nvPr/>
          </p:nvSpPr>
          <p:spPr bwMode="auto">
            <a:xfrm>
              <a:off x="4474847" y="1531088"/>
              <a:ext cx="101834" cy="54004"/>
            </a:xfrm>
            <a:custGeom>
              <a:avLst/>
              <a:gdLst>
                <a:gd name="T0" fmla="*/ 27 w 28"/>
                <a:gd name="T1" fmla="*/ 7 h 15"/>
                <a:gd name="T2" fmla="*/ 16 w 28"/>
                <a:gd name="T3" fmla="*/ 0 h 15"/>
                <a:gd name="T4" fmla="*/ 1 w 28"/>
                <a:gd name="T5" fmla="*/ 7 h 15"/>
                <a:gd name="T6" fmla="*/ 13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3" y="0"/>
                    <a:pt x="16" y="0"/>
                  </a:cubicBezTo>
                  <a:cubicBezTo>
                    <a:pt x="9" y="0"/>
                    <a:pt x="2" y="3"/>
                    <a:pt x="1" y="7"/>
                  </a:cubicBezTo>
                  <a:cubicBezTo>
                    <a:pt x="0" y="12"/>
                    <a:pt x="5" y="15"/>
                    <a:pt x="13" y="15"/>
                  </a:cubicBezTo>
                  <a:cubicBezTo>
                    <a:pt x="20" y="15"/>
                    <a:pt x="26" y="12"/>
                    <a:pt x="27" y="7"/>
                  </a:cubicBezTo>
                  <a:close/>
                </a:path>
              </a:pathLst>
            </a:custGeom>
            <a:grpFill/>
            <a:ln>
              <a:noFill/>
            </a:ln>
          </p:spPr>
          <p:txBody>
            <a:bodyPr anchor="ctr"/>
            <a:lstStyle/>
            <a:p>
              <a:pPr algn="ctr"/>
              <a:endParaRPr/>
            </a:p>
          </p:txBody>
        </p:sp>
        <p:sp>
          <p:nvSpPr>
            <p:cNvPr id="24" name="i$1îḍe"/>
            <p:cNvSpPr/>
            <p:nvPr/>
          </p:nvSpPr>
          <p:spPr bwMode="auto">
            <a:xfrm>
              <a:off x="4590568" y="1531088"/>
              <a:ext cx="103378" cy="54004"/>
            </a:xfrm>
            <a:custGeom>
              <a:avLst/>
              <a:gdLst>
                <a:gd name="T0" fmla="*/ 28 w 28"/>
                <a:gd name="T1" fmla="*/ 7 h 15"/>
                <a:gd name="T2" fmla="*/ 16 w 28"/>
                <a:gd name="T3" fmla="*/ 0 h 15"/>
                <a:gd name="T4" fmla="*/ 1 w 28"/>
                <a:gd name="T5" fmla="*/ 7 h 15"/>
                <a:gd name="T6" fmla="*/ 13 w 28"/>
                <a:gd name="T7" fmla="*/ 15 h 15"/>
                <a:gd name="T8" fmla="*/ 28 w 28"/>
                <a:gd name="T9" fmla="*/ 7 h 15"/>
              </a:gdLst>
              <a:ahLst/>
              <a:cxnLst>
                <a:cxn ang="0">
                  <a:pos x="T0" y="T1"/>
                </a:cxn>
                <a:cxn ang="0">
                  <a:pos x="T2" y="T3"/>
                </a:cxn>
                <a:cxn ang="0">
                  <a:pos x="T4" y="T5"/>
                </a:cxn>
                <a:cxn ang="0">
                  <a:pos x="T6" y="T7"/>
                </a:cxn>
                <a:cxn ang="0">
                  <a:pos x="T8" y="T9"/>
                </a:cxn>
              </a:cxnLst>
              <a:rect l="0" t="0" r="r" b="b"/>
              <a:pathLst>
                <a:path w="28" h="15">
                  <a:moveTo>
                    <a:pt x="28" y="7"/>
                  </a:moveTo>
                  <a:cubicBezTo>
                    <a:pt x="28" y="3"/>
                    <a:pt x="23" y="0"/>
                    <a:pt x="16" y="0"/>
                  </a:cubicBezTo>
                  <a:cubicBezTo>
                    <a:pt x="9" y="0"/>
                    <a:pt x="2" y="3"/>
                    <a:pt x="1" y="7"/>
                  </a:cubicBezTo>
                  <a:cubicBezTo>
                    <a:pt x="0" y="12"/>
                    <a:pt x="6" y="15"/>
                    <a:pt x="13" y="15"/>
                  </a:cubicBezTo>
                  <a:cubicBezTo>
                    <a:pt x="20" y="15"/>
                    <a:pt x="27" y="12"/>
                    <a:pt x="28" y="7"/>
                  </a:cubicBezTo>
                  <a:close/>
                </a:path>
              </a:pathLst>
            </a:custGeom>
            <a:grpFill/>
            <a:ln>
              <a:noFill/>
            </a:ln>
          </p:spPr>
          <p:txBody>
            <a:bodyPr anchor="ctr"/>
            <a:lstStyle/>
            <a:p>
              <a:pPr algn="ctr"/>
              <a:endParaRPr/>
            </a:p>
          </p:txBody>
        </p:sp>
        <p:sp>
          <p:nvSpPr>
            <p:cNvPr id="25" name="îṥļiďè"/>
            <p:cNvSpPr/>
            <p:nvPr/>
          </p:nvSpPr>
          <p:spPr bwMode="auto">
            <a:xfrm>
              <a:off x="4710918" y="1531088"/>
              <a:ext cx="103378" cy="54004"/>
            </a:xfrm>
            <a:custGeom>
              <a:avLst/>
              <a:gdLst>
                <a:gd name="T0" fmla="*/ 27 w 28"/>
                <a:gd name="T1" fmla="*/ 7 h 15"/>
                <a:gd name="T2" fmla="*/ 15 w 28"/>
                <a:gd name="T3" fmla="*/ 0 h 15"/>
                <a:gd name="T4" fmla="*/ 1 w 28"/>
                <a:gd name="T5" fmla="*/ 7 h 15"/>
                <a:gd name="T6" fmla="*/ 12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2" y="0"/>
                    <a:pt x="15" y="0"/>
                  </a:cubicBezTo>
                  <a:cubicBezTo>
                    <a:pt x="8" y="0"/>
                    <a:pt x="1" y="3"/>
                    <a:pt x="1" y="7"/>
                  </a:cubicBezTo>
                  <a:cubicBezTo>
                    <a:pt x="0" y="12"/>
                    <a:pt x="5" y="15"/>
                    <a:pt x="12" y="15"/>
                  </a:cubicBezTo>
                  <a:cubicBezTo>
                    <a:pt x="20" y="15"/>
                    <a:pt x="26" y="12"/>
                    <a:pt x="27" y="7"/>
                  </a:cubicBezTo>
                  <a:close/>
                </a:path>
              </a:pathLst>
            </a:custGeom>
            <a:grpFill/>
            <a:ln>
              <a:noFill/>
            </a:ln>
          </p:spPr>
          <p:txBody>
            <a:bodyPr anchor="ctr"/>
            <a:lstStyle/>
            <a:p>
              <a:pPr algn="ctr"/>
              <a:endParaRPr/>
            </a:p>
          </p:txBody>
        </p:sp>
        <p:sp>
          <p:nvSpPr>
            <p:cNvPr id="26" name="íṡḷiḓe"/>
            <p:cNvSpPr/>
            <p:nvPr/>
          </p:nvSpPr>
          <p:spPr bwMode="auto">
            <a:xfrm>
              <a:off x="4102997" y="1595892"/>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4"/>
                    <a:pt x="24" y="0"/>
                    <a:pt x="16" y="0"/>
                  </a:cubicBezTo>
                  <a:cubicBezTo>
                    <a:pt x="9" y="0"/>
                    <a:pt x="2" y="4"/>
                    <a:pt x="1" y="8"/>
                  </a:cubicBezTo>
                  <a:cubicBezTo>
                    <a:pt x="0" y="12"/>
                    <a:pt x="5" y="15"/>
                    <a:pt x="12" y="15"/>
                  </a:cubicBezTo>
                  <a:cubicBezTo>
                    <a:pt x="20" y="15"/>
                    <a:pt x="26" y="12"/>
                    <a:pt x="28" y="8"/>
                  </a:cubicBezTo>
                  <a:close/>
                </a:path>
              </a:pathLst>
            </a:custGeom>
            <a:grpFill/>
            <a:ln>
              <a:noFill/>
            </a:ln>
          </p:spPr>
          <p:txBody>
            <a:bodyPr anchor="ctr"/>
            <a:lstStyle/>
            <a:p>
              <a:pPr algn="ctr"/>
              <a:endParaRPr/>
            </a:p>
          </p:txBody>
        </p:sp>
        <p:sp>
          <p:nvSpPr>
            <p:cNvPr id="27" name="íṧḻídê"/>
            <p:cNvSpPr/>
            <p:nvPr/>
          </p:nvSpPr>
          <p:spPr bwMode="auto">
            <a:xfrm>
              <a:off x="4223347" y="1595892"/>
              <a:ext cx="101834" cy="55546"/>
            </a:xfrm>
            <a:custGeom>
              <a:avLst/>
              <a:gdLst>
                <a:gd name="T0" fmla="*/ 27 w 28"/>
                <a:gd name="T1" fmla="*/ 8 h 15"/>
                <a:gd name="T2" fmla="*/ 16 w 28"/>
                <a:gd name="T3" fmla="*/ 0 h 15"/>
                <a:gd name="T4" fmla="*/ 1 w 28"/>
                <a:gd name="T5" fmla="*/ 8 h 15"/>
                <a:gd name="T6" fmla="*/ 12 w 28"/>
                <a:gd name="T7" fmla="*/ 15 h 15"/>
                <a:gd name="T8" fmla="*/ 27 w 28"/>
                <a:gd name="T9" fmla="*/ 8 h 15"/>
              </a:gdLst>
              <a:ahLst/>
              <a:cxnLst>
                <a:cxn ang="0">
                  <a:pos x="T0" y="T1"/>
                </a:cxn>
                <a:cxn ang="0">
                  <a:pos x="T2" y="T3"/>
                </a:cxn>
                <a:cxn ang="0">
                  <a:pos x="T4" y="T5"/>
                </a:cxn>
                <a:cxn ang="0">
                  <a:pos x="T6" y="T7"/>
                </a:cxn>
                <a:cxn ang="0">
                  <a:pos x="T8" y="T9"/>
                </a:cxn>
              </a:cxnLst>
              <a:rect l="0" t="0" r="r" b="b"/>
              <a:pathLst>
                <a:path w="28" h="15">
                  <a:moveTo>
                    <a:pt x="27" y="8"/>
                  </a:moveTo>
                  <a:cubicBezTo>
                    <a:pt x="28" y="4"/>
                    <a:pt x="23" y="0"/>
                    <a:pt x="16" y="0"/>
                  </a:cubicBezTo>
                  <a:cubicBezTo>
                    <a:pt x="9" y="0"/>
                    <a:pt x="2" y="4"/>
                    <a:pt x="1" y="8"/>
                  </a:cubicBezTo>
                  <a:cubicBezTo>
                    <a:pt x="0" y="12"/>
                    <a:pt x="5" y="15"/>
                    <a:pt x="12" y="15"/>
                  </a:cubicBezTo>
                  <a:cubicBezTo>
                    <a:pt x="19" y="15"/>
                    <a:pt x="26" y="12"/>
                    <a:pt x="27" y="8"/>
                  </a:cubicBezTo>
                  <a:close/>
                </a:path>
              </a:pathLst>
            </a:custGeom>
            <a:grpFill/>
            <a:ln>
              <a:noFill/>
            </a:ln>
          </p:spPr>
          <p:txBody>
            <a:bodyPr anchor="ctr"/>
            <a:lstStyle/>
            <a:p>
              <a:pPr algn="ctr"/>
              <a:endParaRPr/>
            </a:p>
          </p:txBody>
        </p:sp>
        <p:sp>
          <p:nvSpPr>
            <p:cNvPr id="28" name="îšļïḍe"/>
            <p:cNvSpPr/>
            <p:nvPr/>
          </p:nvSpPr>
          <p:spPr bwMode="auto">
            <a:xfrm>
              <a:off x="4339067" y="1595892"/>
              <a:ext cx="106464" cy="55546"/>
            </a:xfrm>
            <a:custGeom>
              <a:avLst/>
              <a:gdLst>
                <a:gd name="T0" fmla="*/ 28 w 29"/>
                <a:gd name="T1" fmla="*/ 8 h 15"/>
                <a:gd name="T2" fmla="*/ 16 w 29"/>
                <a:gd name="T3" fmla="*/ 0 h 15"/>
                <a:gd name="T4" fmla="*/ 1 w 29"/>
                <a:gd name="T5" fmla="*/ 8 h 15"/>
                <a:gd name="T6" fmla="*/ 13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4"/>
                    <a:pt x="24" y="0"/>
                    <a:pt x="16" y="0"/>
                  </a:cubicBezTo>
                  <a:cubicBezTo>
                    <a:pt x="9" y="0"/>
                    <a:pt x="2" y="4"/>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29" name="ïṣľiḍé"/>
            <p:cNvSpPr/>
            <p:nvPr/>
          </p:nvSpPr>
          <p:spPr bwMode="auto">
            <a:xfrm>
              <a:off x="4459417" y="1595892"/>
              <a:ext cx="103378"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4"/>
                    <a:pt x="23" y="0"/>
                    <a:pt x="16" y="0"/>
                  </a:cubicBezTo>
                  <a:cubicBezTo>
                    <a:pt x="9" y="0"/>
                    <a:pt x="2" y="4"/>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30" name="ïśḷïḑe"/>
            <p:cNvSpPr/>
            <p:nvPr/>
          </p:nvSpPr>
          <p:spPr bwMode="auto">
            <a:xfrm>
              <a:off x="4579767" y="1595892"/>
              <a:ext cx="103378" cy="55546"/>
            </a:xfrm>
            <a:custGeom>
              <a:avLst/>
              <a:gdLst>
                <a:gd name="T0" fmla="*/ 27 w 28"/>
                <a:gd name="T1" fmla="*/ 8 h 15"/>
                <a:gd name="T2" fmla="*/ 15 w 28"/>
                <a:gd name="T3" fmla="*/ 0 h 15"/>
                <a:gd name="T4" fmla="*/ 1 w 28"/>
                <a:gd name="T5" fmla="*/ 8 h 15"/>
                <a:gd name="T6" fmla="*/ 12 w 28"/>
                <a:gd name="T7" fmla="*/ 15 h 15"/>
                <a:gd name="T8" fmla="*/ 27 w 28"/>
                <a:gd name="T9" fmla="*/ 8 h 15"/>
              </a:gdLst>
              <a:ahLst/>
              <a:cxnLst>
                <a:cxn ang="0">
                  <a:pos x="T0" y="T1"/>
                </a:cxn>
                <a:cxn ang="0">
                  <a:pos x="T2" y="T3"/>
                </a:cxn>
                <a:cxn ang="0">
                  <a:pos x="T4" y="T5"/>
                </a:cxn>
                <a:cxn ang="0">
                  <a:pos x="T6" y="T7"/>
                </a:cxn>
                <a:cxn ang="0">
                  <a:pos x="T8" y="T9"/>
                </a:cxn>
              </a:cxnLst>
              <a:rect l="0" t="0" r="r" b="b"/>
              <a:pathLst>
                <a:path w="28" h="15">
                  <a:moveTo>
                    <a:pt x="27" y="8"/>
                  </a:moveTo>
                  <a:cubicBezTo>
                    <a:pt x="28" y="4"/>
                    <a:pt x="23" y="0"/>
                    <a:pt x="15" y="0"/>
                  </a:cubicBezTo>
                  <a:cubicBezTo>
                    <a:pt x="8" y="0"/>
                    <a:pt x="1" y="4"/>
                    <a:pt x="1" y="8"/>
                  </a:cubicBezTo>
                  <a:cubicBezTo>
                    <a:pt x="0" y="12"/>
                    <a:pt x="5" y="15"/>
                    <a:pt x="12" y="15"/>
                  </a:cubicBezTo>
                  <a:cubicBezTo>
                    <a:pt x="20" y="15"/>
                    <a:pt x="26" y="12"/>
                    <a:pt x="27" y="8"/>
                  </a:cubicBezTo>
                  <a:close/>
                </a:path>
              </a:pathLst>
            </a:custGeom>
            <a:grpFill/>
            <a:ln>
              <a:noFill/>
            </a:ln>
          </p:spPr>
          <p:txBody>
            <a:bodyPr anchor="ctr"/>
            <a:lstStyle/>
            <a:p>
              <a:pPr algn="ctr"/>
              <a:endParaRPr/>
            </a:p>
          </p:txBody>
        </p:sp>
        <p:sp>
          <p:nvSpPr>
            <p:cNvPr id="31" name="ïSḷîḑê"/>
            <p:cNvSpPr/>
            <p:nvPr/>
          </p:nvSpPr>
          <p:spPr bwMode="auto">
            <a:xfrm>
              <a:off x="4697031" y="1595892"/>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4"/>
                    <a:pt x="23" y="0"/>
                    <a:pt x="16" y="0"/>
                  </a:cubicBezTo>
                  <a:cubicBezTo>
                    <a:pt x="8" y="0"/>
                    <a:pt x="2" y="4"/>
                    <a:pt x="1" y="8"/>
                  </a:cubicBezTo>
                  <a:cubicBezTo>
                    <a:pt x="0" y="12"/>
                    <a:pt x="6" y="15"/>
                    <a:pt x="13" y="15"/>
                  </a:cubicBezTo>
                  <a:cubicBezTo>
                    <a:pt x="20" y="15"/>
                    <a:pt x="27" y="12"/>
                    <a:pt x="28" y="8"/>
                  </a:cubicBezTo>
                  <a:close/>
                </a:path>
              </a:pathLst>
            </a:custGeom>
            <a:grpFill/>
            <a:ln>
              <a:noFill/>
            </a:ln>
          </p:spPr>
          <p:txBody>
            <a:bodyPr anchor="ctr"/>
            <a:lstStyle/>
            <a:p>
              <a:pPr algn="ctr"/>
              <a:endParaRPr/>
            </a:p>
          </p:txBody>
        </p:sp>
        <p:sp>
          <p:nvSpPr>
            <p:cNvPr id="32" name="îśḷíḋè"/>
            <p:cNvSpPr/>
            <p:nvPr/>
          </p:nvSpPr>
          <p:spPr bwMode="auto">
            <a:xfrm>
              <a:off x="3839153" y="1665325"/>
              <a:ext cx="109550" cy="55546"/>
            </a:xfrm>
            <a:custGeom>
              <a:avLst/>
              <a:gdLst>
                <a:gd name="T0" fmla="*/ 29 w 30"/>
                <a:gd name="T1" fmla="*/ 8 h 15"/>
                <a:gd name="T2" fmla="*/ 18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8" y="0"/>
                  </a:cubicBezTo>
                  <a:cubicBezTo>
                    <a:pt x="10" y="0"/>
                    <a:pt x="3" y="3"/>
                    <a:pt x="2" y="8"/>
                  </a:cubicBezTo>
                  <a:cubicBezTo>
                    <a:pt x="0" y="12"/>
                    <a:pt x="5" y="15"/>
                    <a:pt x="13" y="15"/>
                  </a:cubicBezTo>
                  <a:cubicBezTo>
                    <a:pt x="20" y="15"/>
                    <a:pt x="27" y="12"/>
                    <a:pt x="29" y="8"/>
                  </a:cubicBezTo>
                  <a:close/>
                </a:path>
              </a:pathLst>
            </a:custGeom>
            <a:grpFill/>
            <a:ln>
              <a:noFill/>
            </a:ln>
          </p:spPr>
          <p:txBody>
            <a:bodyPr anchor="ctr"/>
            <a:lstStyle/>
            <a:p>
              <a:pPr algn="ctr"/>
              <a:endParaRPr/>
            </a:p>
          </p:txBody>
        </p:sp>
        <p:sp>
          <p:nvSpPr>
            <p:cNvPr id="33" name="íš1idé"/>
            <p:cNvSpPr/>
            <p:nvPr/>
          </p:nvSpPr>
          <p:spPr bwMode="auto">
            <a:xfrm>
              <a:off x="3959502" y="1665325"/>
              <a:ext cx="109550" cy="55546"/>
            </a:xfrm>
            <a:custGeom>
              <a:avLst/>
              <a:gdLst>
                <a:gd name="T0" fmla="*/ 29 w 30"/>
                <a:gd name="T1" fmla="*/ 8 h 15"/>
                <a:gd name="T2" fmla="*/ 17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7" y="0"/>
                  </a:cubicBezTo>
                  <a:cubicBezTo>
                    <a:pt x="10" y="0"/>
                    <a:pt x="3" y="3"/>
                    <a:pt x="2" y="8"/>
                  </a:cubicBezTo>
                  <a:cubicBezTo>
                    <a:pt x="0" y="12"/>
                    <a:pt x="5" y="15"/>
                    <a:pt x="13" y="15"/>
                  </a:cubicBezTo>
                  <a:cubicBezTo>
                    <a:pt x="20" y="15"/>
                    <a:pt x="27" y="12"/>
                    <a:pt x="29" y="8"/>
                  </a:cubicBezTo>
                  <a:close/>
                </a:path>
              </a:pathLst>
            </a:custGeom>
            <a:grpFill/>
            <a:ln>
              <a:noFill/>
            </a:ln>
          </p:spPr>
          <p:txBody>
            <a:bodyPr anchor="ctr"/>
            <a:lstStyle/>
            <a:p>
              <a:pPr algn="ctr"/>
              <a:endParaRPr/>
            </a:p>
          </p:txBody>
        </p:sp>
        <p:sp>
          <p:nvSpPr>
            <p:cNvPr id="34" name="îṣ1íḋè"/>
            <p:cNvSpPr/>
            <p:nvPr/>
          </p:nvSpPr>
          <p:spPr bwMode="auto">
            <a:xfrm>
              <a:off x="4079852" y="1665325"/>
              <a:ext cx="109550" cy="55546"/>
            </a:xfrm>
            <a:custGeom>
              <a:avLst/>
              <a:gdLst>
                <a:gd name="T0" fmla="*/ 29 w 30"/>
                <a:gd name="T1" fmla="*/ 8 h 15"/>
                <a:gd name="T2" fmla="*/ 17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7" y="0"/>
                  </a:cubicBezTo>
                  <a:cubicBezTo>
                    <a:pt x="10" y="0"/>
                    <a:pt x="3" y="3"/>
                    <a:pt x="2" y="8"/>
                  </a:cubicBezTo>
                  <a:cubicBezTo>
                    <a:pt x="0" y="12"/>
                    <a:pt x="6" y="15"/>
                    <a:pt x="13" y="15"/>
                  </a:cubicBezTo>
                  <a:cubicBezTo>
                    <a:pt x="20" y="15"/>
                    <a:pt x="27" y="12"/>
                    <a:pt x="29" y="8"/>
                  </a:cubicBezTo>
                  <a:close/>
                </a:path>
              </a:pathLst>
            </a:custGeom>
            <a:grpFill/>
            <a:ln>
              <a:noFill/>
            </a:ln>
          </p:spPr>
          <p:txBody>
            <a:bodyPr anchor="ctr"/>
            <a:lstStyle/>
            <a:p>
              <a:pPr algn="ctr"/>
              <a:endParaRPr/>
            </a:p>
          </p:txBody>
        </p:sp>
        <p:sp>
          <p:nvSpPr>
            <p:cNvPr id="35" name="ïṩḻíḋè"/>
            <p:cNvSpPr/>
            <p:nvPr/>
          </p:nvSpPr>
          <p:spPr bwMode="auto">
            <a:xfrm>
              <a:off x="4204831" y="1665325"/>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3"/>
                    <a:pt x="24" y="0"/>
                    <a:pt x="16" y="0"/>
                  </a:cubicBezTo>
                  <a:cubicBezTo>
                    <a:pt x="9"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6" name="íṩlîḑe"/>
            <p:cNvSpPr/>
            <p:nvPr/>
          </p:nvSpPr>
          <p:spPr bwMode="auto">
            <a:xfrm>
              <a:off x="4325181" y="1665325"/>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3"/>
                    <a:pt x="23" y="0"/>
                    <a:pt x="16" y="0"/>
                  </a:cubicBezTo>
                  <a:cubicBezTo>
                    <a:pt x="9"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7" name="işlïḋe"/>
            <p:cNvSpPr/>
            <p:nvPr/>
          </p:nvSpPr>
          <p:spPr bwMode="auto">
            <a:xfrm>
              <a:off x="4445531" y="1665325"/>
              <a:ext cx="101834" cy="55546"/>
            </a:xfrm>
            <a:custGeom>
              <a:avLst/>
              <a:gdLst>
                <a:gd name="T0" fmla="*/ 28 w 28"/>
                <a:gd name="T1" fmla="*/ 8 h 15"/>
                <a:gd name="T2" fmla="*/ 16 w 28"/>
                <a:gd name="T3" fmla="*/ 0 h 15"/>
                <a:gd name="T4" fmla="*/ 1 w 28"/>
                <a:gd name="T5" fmla="*/ 8 h 15"/>
                <a:gd name="T6" fmla="*/ 12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8" name="íśľïḑé"/>
            <p:cNvSpPr/>
            <p:nvPr/>
          </p:nvSpPr>
          <p:spPr bwMode="auto">
            <a:xfrm>
              <a:off x="4565881" y="1665325"/>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2"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39" name="íṧliḍê"/>
            <p:cNvSpPr/>
            <p:nvPr/>
          </p:nvSpPr>
          <p:spPr bwMode="auto">
            <a:xfrm>
              <a:off x="4686231" y="1665325"/>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1"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40" name="iṩḻíḑe"/>
            <p:cNvSpPr/>
            <p:nvPr/>
          </p:nvSpPr>
          <p:spPr bwMode="auto">
            <a:xfrm>
              <a:off x="4806581" y="1665325"/>
              <a:ext cx="101834" cy="55546"/>
            </a:xfrm>
            <a:custGeom>
              <a:avLst/>
              <a:gdLst>
                <a:gd name="T0" fmla="*/ 28 w 28"/>
                <a:gd name="T1" fmla="*/ 8 h 15"/>
                <a:gd name="T2" fmla="*/ 15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5" y="0"/>
                  </a:cubicBezTo>
                  <a:cubicBezTo>
                    <a:pt x="8" y="0"/>
                    <a:pt x="1"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41" name="ïṡḻídé"/>
            <p:cNvSpPr/>
            <p:nvPr/>
          </p:nvSpPr>
          <p:spPr bwMode="auto">
            <a:xfrm>
              <a:off x="4926930" y="1665325"/>
              <a:ext cx="101834" cy="55546"/>
            </a:xfrm>
            <a:custGeom>
              <a:avLst/>
              <a:gdLst>
                <a:gd name="T0" fmla="*/ 28 w 28"/>
                <a:gd name="T1" fmla="*/ 8 h 15"/>
                <a:gd name="T2" fmla="*/ 15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5" y="0"/>
                  </a:cubicBezTo>
                  <a:cubicBezTo>
                    <a:pt x="8" y="0"/>
                    <a:pt x="1" y="3"/>
                    <a:pt x="1" y="8"/>
                  </a:cubicBezTo>
                  <a:cubicBezTo>
                    <a:pt x="0" y="12"/>
                    <a:pt x="6" y="15"/>
                    <a:pt x="13" y="15"/>
                  </a:cubicBezTo>
                  <a:cubicBezTo>
                    <a:pt x="21" y="15"/>
                    <a:pt x="27" y="12"/>
                    <a:pt x="28" y="8"/>
                  </a:cubicBezTo>
                  <a:close/>
                </a:path>
              </a:pathLst>
            </a:custGeom>
            <a:grpFill/>
            <a:ln>
              <a:noFill/>
            </a:ln>
          </p:spPr>
          <p:txBody>
            <a:bodyPr anchor="ctr"/>
            <a:lstStyle/>
            <a:p>
              <a:pPr algn="ctr"/>
              <a:endParaRPr/>
            </a:p>
          </p:txBody>
        </p:sp>
        <p:sp>
          <p:nvSpPr>
            <p:cNvPr id="42" name="íŝľiďe"/>
            <p:cNvSpPr/>
            <p:nvPr/>
          </p:nvSpPr>
          <p:spPr bwMode="auto">
            <a:xfrm>
              <a:off x="3697202" y="1734757"/>
              <a:ext cx="109550" cy="58632"/>
            </a:xfrm>
            <a:custGeom>
              <a:avLst/>
              <a:gdLst>
                <a:gd name="T0" fmla="*/ 28 w 30"/>
                <a:gd name="T1" fmla="*/ 8 h 16"/>
                <a:gd name="T2" fmla="*/ 17 w 30"/>
                <a:gd name="T3" fmla="*/ 0 h 16"/>
                <a:gd name="T4" fmla="*/ 1 w 30"/>
                <a:gd name="T5" fmla="*/ 8 h 16"/>
                <a:gd name="T6" fmla="*/ 12 w 30"/>
                <a:gd name="T7" fmla="*/ 16 h 16"/>
                <a:gd name="T8" fmla="*/ 28 w 30"/>
                <a:gd name="T9" fmla="*/ 8 h 16"/>
              </a:gdLst>
              <a:ahLst/>
              <a:cxnLst>
                <a:cxn ang="0">
                  <a:pos x="T0" y="T1"/>
                </a:cxn>
                <a:cxn ang="0">
                  <a:pos x="T2" y="T3"/>
                </a:cxn>
                <a:cxn ang="0">
                  <a:pos x="T4" y="T5"/>
                </a:cxn>
                <a:cxn ang="0">
                  <a:pos x="T6" y="T7"/>
                </a:cxn>
                <a:cxn ang="0">
                  <a:pos x="T8" y="T9"/>
                </a:cxn>
              </a:cxnLst>
              <a:rect l="0" t="0" r="r" b="b"/>
              <a:pathLst>
                <a:path w="30" h="16">
                  <a:moveTo>
                    <a:pt x="28" y="8"/>
                  </a:moveTo>
                  <a:cubicBezTo>
                    <a:pt x="30" y="3"/>
                    <a:pt x="25" y="0"/>
                    <a:pt x="17" y="0"/>
                  </a:cubicBezTo>
                  <a:cubicBezTo>
                    <a:pt x="10" y="0"/>
                    <a:pt x="3" y="3"/>
                    <a:pt x="1" y="8"/>
                  </a:cubicBezTo>
                  <a:cubicBezTo>
                    <a:pt x="0" y="12"/>
                    <a:pt x="4" y="16"/>
                    <a:pt x="12" y="16"/>
                  </a:cubicBezTo>
                  <a:cubicBezTo>
                    <a:pt x="20" y="16"/>
                    <a:pt x="27" y="12"/>
                    <a:pt x="28" y="8"/>
                  </a:cubicBezTo>
                  <a:close/>
                </a:path>
              </a:pathLst>
            </a:custGeom>
            <a:grpFill/>
            <a:ln>
              <a:noFill/>
            </a:ln>
          </p:spPr>
          <p:txBody>
            <a:bodyPr anchor="ctr"/>
            <a:lstStyle/>
            <a:p>
              <a:pPr algn="ctr"/>
              <a:endParaRPr/>
            </a:p>
          </p:txBody>
        </p:sp>
        <p:sp>
          <p:nvSpPr>
            <p:cNvPr id="43" name="íŝľïďê"/>
            <p:cNvSpPr/>
            <p:nvPr/>
          </p:nvSpPr>
          <p:spPr bwMode="auto">
            <a:xfrm>
              <a:off x="3817551" y="1734757"/>
              <a:ext cx="109550" cy="58632"/>
            </a:xfrm>
            <a:custGeom>
              <a:avLst/>
              <a:gdLst>
                <a:gd name="T0" fmla="*/ 29 w 30"/>
                <a:gd name="T1" fmla="*/ 8 h 16"/>
                <a:gd name="T2" fmla="*/ 18 w 30"/>
                <a:gd name="T3" fmla="*/ 0 h 16"/>
                <a:gd name="T4" fmla="*/ 1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5" y="0"/>
                    <a:pt x="18" y="0"/>
                  </a:cubicBezTo>
                  <a:cubicBezTo>
                    <a:pt x="10" y="0"/>
                    <a:pt x="3" y="3"/>
                    <a:pt x="1" y="8"/>
                  </a:cubicBezTo>
                  <a:cubicBezTo>
                    <a:pt x="0" y="12"/>
                    <a:pt x="5" y="16"/>
                    <a:pt x="13" y="16"/>
                  </a:cubicBezTo>
                  <a:cubicBezTo>
                    <a:pt x="20" y="16"/>
                    <a:pt x="27" y="12"/>
                    <a:pt x="29" y="8"/>
                  </a:cubicBezTo>
                  <a:close/>
                </a:path>
              </a:pathLst>
            </a:custGeom>
            <a:grpFill/>
            <a:ln>
              <a:noFill/>
            </a:ln>
          </p:spPr>
          <p:txBody>
            <a:bodyPr anchor="ctr"/>
            <a:lstStyle/>
            <a:p>
              <a:pPr algn="ctr"/>
              <a:endParaRPr/>
            </a:p>
          </p:txBody>
        </p:sp>
        <p:sp>
          <p:nvSpPr>
            <p:cNvPr id="44" name="ïSḷíďè"/>
            <p:cNvSpPr/>
            <p:nvPr/>
          </p:nvSpPr>
          <p:spPr bwMode="auto">
            <a:xfrm>
              <a:off x="3940987" y="1734757"/>
              <a:ext cx="106464" cy="58632"/>
            </a:xfrm>
            <a:custGeom>
              <a:avLst/>
              <a:gdLst>
                <a:gd name="T0" fmla="*/ 28 w 29"/>
                <a:gd name="T1" fmla="*/ 8 h 16"/>
                <a:gd name="T2" fmla="*/ 17 w 29"/>
                <a:gd name="T3" fmla="*/ 0 h 16"/>
                <a:gd name="T4" fmla="*/ 1 w 29"/>
                <a:gd name="T5" fmla="*/ 8 h 16"/>
                <a:gd name="T6" fmla="*/ 12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7" y="0"/>
                  </a:cubicBezTo>
                  <a:cubicBezTo>
                    <a:pt x="9" y="0"/>
                    <a:pt x="2" y="3"/>
                    <a:pt x="1" y="8"/>
                  </a:cubicBezTo>
                  <a:cubicBezTo>
                    <a:pt x="0" y="12"/>
                    <a:pt x="5" y="16"/>
                    <a:pt x="12" y="16"/>
                  </a:cubicBezTo>
                  <a:cubicBezTo>
                    <a:pt x="20" y="16"/>
                    <a:pt x="27" y="12"/>
                    <a:pt x="28" y="8"/>
                  </a:cubicBezTo>
                  <a:close/>
                </a:path>
              </a:pathLst>
            </a:custGeom>
            <a:grpFill/>
            <a:ln>
              <a:noFill/>
            </a:ln>
          </p:spPr>
          <p:txBody>
            <a:bodyPr anchor="ctr"/>
            <a:lstStyle/>
            <a:p>
              <a:pPr algn="ctr"/>
              <a:endParaRPr/>
            </a:p>
          </p:txBody>
        </p:sp>
        <p:sp>
          <p:nvSpPr>
            <p:cNvPr id="45" name="i$1iḑe"/>
            <p:cNvSpPr/>
            <p:nvPr/>
          </p:nvSpPr>
          <p:spPr bwMode="auto">
            <a:xfrm>
              <a:off x="4062880" y="1734757"/>
              <a:ext cx="108006" cy="58632"/>
            </a:xfrm>
            <a:custGeom>
              <a:avLst/>
              <a:gdLst>
                <a:gd name="T0" fmla="*/ 28 w 30"/>
                <a:gd name="T1" fmla="*/ 8 h 16"/>
                <a:gd name="T2" fmla="*/ 17 w 30"/>
                <a:gd name="T3" fmla="*/ 0 h 16"/>
                <a:gd name="T4" fmla="*/ 1 w 30"/>
                <a:gd name="T5" fmla="*/ 8 h 16"/>
                <a:gd name="T6" fmla="*/ 13 w 30"/>
                <a:gd name="T7" fmla="*/ 16 h 16"/>
                <a:gd name="T8" fmla="*/ 28 w 30"/>
                <a:gd name="T9" fmla="*/ 8 h 16"/>
              </a:gdLst>
              <a:ahLst/>
              <a:cxnLst>
                <a:cxn ang="0">
                  <a:pos x="T0" y="T1"/>
                </a:cxn>
                <a:cxn ang="0">
                  <a:pos x="T2" y="T3"/>
                </a:cxn>
                <a:cxn ang="0">
                  <a:pos x="T4" y="T5"/>
                </a:cxn>
                <a:cxn ang="0">
                  <a:pos x="T6" y="T7"/>
                </a:cxn>
                <a:cxn ang="0">
                  <a:pos x="T8" y="T9"/>
                </a:cxn>
              </a:cxnLst>
              <a:rect l="0" t="0" r="r" b="b"/>
              <a:pathLst>
                <a:path w="30" h="16">
                  <a:moveTo>
                    <a:pt x="28" y="8"/>
                  </a:moveTo>
                  <a:cubicBezTo>
                    <a:pt x="30" y="3"/>
                    <a:pt x="25" y="0"/>
                    <a:pt x="17" y="0"/>
                  </a:cubicBezTo>
                  <a:cubicBezTo>
                    <a:pt x="10"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46" name="iṧlidê"/>
            <p:cNvSpPr/>
            <p:nvPr/>
          </p:nvSpPr>
          <p:spPr bwMode="auto">
            <a:xfrm>
              <a:off x="4183230" y="1734757"/>
              <a:ext cx="109550" cy="58632"/>
            </a:xfrm>
            <a:custGeom>
              <a:avLst/>
              <a:gdLst>
                <a:gd name="T0" fmla="*/ 29 w 30"/>
                <a:gd name="T1" fmla="*/ 8 h 16"/>
                <a:gd name="T2" fmla="*/ 17 w 30"/>
                <a:gd name="T3" fmla="*/ 0 h 16"/>
                <a:gd name="T4" fmla="*/ 2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5" y="0"/>
                    <a:pt x="17" y="0"/>
                  </a:cubicBezTo>
                  <a:cubicBezTo>
                    <a:pt x="10" y="0"/>
                    <a:pt x="3" y="3"/>
                    <a:pt x="2" y="8"/>
                  </a:cubicBezTo>
                  <a:cubicBezTo>
                    <a:pt x="0" y="12"/>
                    <a:pt x="6" y="16"/>
                    <a:pt x="13" y="16"/>
                  </a:cubicBezTo>
                  <a:cubicBezTo>
                    <a:pt x="21" y="16"/>
                    <a:pt x="28" y="12"/>
                    <a:pt x="29" y="8"/>
                  </a:cubicBezTo>
                  <a:close/>
                </a:path>
              </a:pathLst>
            </a:custGeom>
            <a:grpFill/>
            <a:ln>
              <a:noFill/>
            </a:ln>
          </p:spPr>
          <p:txBody>
            <a:bodyPr anchor="ctr"/>
            <a:lstStyle/>
            <a:p>
              <a:pPr algn="ctr"/>
              <a:endParaRPr/>
            </a:p>
          </p:txBody>
        </p:sp>
        <p:sp>
          <p:nvSpPr>
            <p:cNvPr id="47" name="iSlîḑê"/>
            <p:cNvSpPr/>
            <p:nvPr/>
          </p:nvSpPr>
          <p:spPr bwMode="auto">
            <a:xfrm>
              <a:off x="4306666"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6" y="0"/>
                  </a:cubicBezTo>
                  <a:cubicBezTo>
                    <a:pt x="9"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48" name="iśḻiďé"/>
            <p:cNvSpPr/>
            <p:nvPr/>
          </p:nvSpPr>
          <p:spPr bwMode="auto">
            <a:xfrm>
              <a:off x="4427016" y="1734757"/>
              <a:ext cx="109550" cy="58632"/>
            </a:xfrm>
            <a:custGeom>
              <a:avLst/>
              <a:gdLst>
                <a:gd name="T0" fmla="*/ 29 w 30"/>
                <a:gd name="T1" fmla="*/ 8 h 16"/>
                <a:gd name="T2" fmla="*/ 17 w 30"/>
                <a:gd name="T3" fmla="*/ 0 h 16"/>
                <a:gd name="T4" fmla="*/ 1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4" y="0"/>
                    <a:pt x="17" y="0"/>
                  </a:cubicBezTo>
                  <a:cubicBezTo>
                    <a:pt x="9" y="0"/>
                    <a:pt x="2" y="3"/>
                    <a:pt x="1" y="8"/>
                  </a:cubicBezTo>
                  <a:cubicBezTo>
                    <a:pt x="0" y="12"/>
                    <a:pt x="6" y="16"/>
                    <a:pt x="13" y="16"/>
                  </a:cubicBezTo>
                  <a:cubicBezTo>
                    <a:pt x="21" y="16"/>
                    <a:pt x="28" y="12"/>
                    <a:pt x="29" y="8"/>
                  </a:cubicBezTo>
                  <a:close/>
                </a:path>
              </a:pathLst>
            </a:custGeom>
            <a:grpFill/>
            <a:ln>
              <a:noFill/>
            </a:ln>
          </p:spPr>
          <p:txBody>
            <a:bodyPr anchor="ctr"/>
            <a:lstStyle/>
            <a:p>
              <a:pPr algn="ctr"/>
              <a:endParaRPr/>
            </a:p>
          </p:txBody>
        </p:sp>
        <p:sp>
          <p:nvSpPr>
            <p:cNvPr id="49" name="îṡľïḑé"/>
            <p:cNvSpPr/>
            <p:nvPr/>
          </p:nvSpPr>
          <p:spPr bwMode="auto">
            <a:xfrm>
              <a:off x="4550451"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3" y="0"/>
                    <a:pt x="16" y="0"/>
                  </a:cubicBezTo>
                  <a:cubicBezTo>
                    <a:pt x="8"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50" name="íṩľíḋê"/>
            <p:cNvSpPr/>
            <p:nvPr/>
          </p:nvSpPr>
          <p:spPr bwMode="auto">
            <a:xfrm>
              <a:off x="4670801"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6" y="0"/>
                  </a:cubicBezTo>
                  <a:cubicBezTo>
                    <a:pt x="9" y="0"/>
                    <a:pt x="2" y="3"/>
                    <a:pt x="1" y="8"/>
                  </a:cubicBezTo>
                  <a:cubicBezTo>
                    <a:pt x="0" y="12"/>
                    <a:pt x="6" y="16"/>
                    <a:pt x="13" y="16"/>
                  </a:cubicBezTo>
                  <a:cubicBezTo>
                    <a:pt x="21" y="16"/>
                    <a:pt x="28" y="12"/>
                    <a:pt x="28" y="8"/>
                  </a:cubicBezTo>
                  <a:close/>
                </a:path>
              </a:pathLst>
            </a:custGeom>
            <a:grpFill/>
            <a:ln>
              <a:noFill/>
            </a:ln>
          </p:spPr>
          <p:txBody>
            <a:bodyPr anchor="ctr"/>
            <a:lstStyle/>
            <a:p>
              <a:pPr algn="ctr"/>
              <a:endParaRPr/>
            </a:p>
          </p:txBody>
        </p:sp>
        <p:sp>
          <p:nvSpPr>
            <p:cNvPr id="51" name="îslíďe"/>
            <p:cNvSpPr/>
            <p:nvPr/>
          </p:nvSpPr>
          <p:spPr bwMode="auto">
            <a:xfrm>
              <a:off x="4795779" y="1734757"/>
              <a:ext cx="101834" cy="58632"/>
            </a:xfrm>
            <a:custGeom>
              <a:avLst/>
              <a:gdLst>
                <a:gd name="T0" fmla="*/ 28 w 28"/>
                <a:gd name="T1" fmla="*/ 8 h 16"/>
                <a:gd name="T2" fmla="*/ 15 w 28"/>
                <a:gd name="T3" fmla="*/ 0 h 16"/>
                <a:gd name="T4" fmla="*/ 0 w 28"/>
                <a:gd name="T5" fmla="*/ 8 h 16"/>
                <a:gd name="T6" fmla="*/ 13 w 28"/>
                <a:gd name="T7" fmla="*/ 16 h 16"/>
                <a:gd name="T8" fmla="*/ 28 w 28"/>
                <a:gd name="T9" fmla="*/ 8 h 16"/>
              </a:gdLst>
              <a:ahLst/>
              <a:cxnLst>
                <a:cxn ang="0">
                  <a:pos x="T0" y="T1"/>
                </a:cxn>
                <a:cxn ang="0">
                  <a:pos x="T2" y="T3"/>
                </a:cxn>
                <a:cxn ang="0">
                  <a:pos x="T4" y="T5"/>
                </a:cxn>
                <a:cxn ang="0">
                  <a:pos x="T6" y="T7"/>
                </a:cxn>
                <a:cxn ang="0">
                  <a:pos x="T8" y="T9"/>
                </a:cxn>
              </a:cxnLst>
              <a:rect l="0" t="0" r="r" b="b"/>
              <a:pathLst>
                <a:path w="28" h="16">
                  <a:moveTo>
                    <a:pt x="28" y="8"/>
                  </a:moveTo>
                  <a:cubicBezTo>
                    <a:pt x="28" y="3"/>
                    <a:pt x="23" y="0"/>
                    <a:pt x="15" y="0"/>
                  </a:cubicBezTo>
                  <a:cubicBezTo>
                    <a:pt x="8" y="0"/>
                    <a:pt x="1" y="3"/>
                    <a:pt x="0"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52" name="ïsļîḑê"/>
            <p:cNvSpPr/>
            <p:nvPr/>
          </p:nvSpPr>
          <p:spPr bwMode="auto">
            <a:xfrm>
              <a:off x="3919386" y="1804190"/>
              <a:ext cx="109550" cy="61718"/>
            </a:xfrm>
            <a:custGeom>
              <a:avLst/>
              <a:gdLst>
                <a:gd name="T0" fmla="*/ 28 w 30"/>
                <a:gd name="T1" fmla="*/ 9 h 17"/>
                <a:gd name="T2" fmla="*/ 17 w 30"/>
                <a:gd name="T3" fmla="*/ 0 h 17"/>
                <a:gd name="T4" fmla="*/ 1 w 30"/>
                <a:gd name="T5" fmla="*/ 9 h 17"/>
                <a:gd name="T6" fmla="*/ 12 w 30"/>
                <a:gd name="T7" fmla="*/ 17 h 17"/>
                <a:gd name="T8" fmla="*/ 28 w 30"/>
                <a:gd name="T9" fmla="*/ 9 h 17"/>
              </a:gdLst>
              <a:ahLst/>
              <a:cxnLst>
                <a:cxn ang="0">
                  <a:pos x="T0" y="T1"/>
                </a:cxn>
                <a:cxn ang="0">
                  <a:pos x="T2" y="T3"/>
                </a:cxn>
                <a:cxn ang="0">
                  <a:pos x="T4" y="T5"/>
                </a:cxn>
                <a:cxn ang="0">
                  <a:pos x="T6" y="T7"/>
                </a:cxn>
                <a:cxn ang="0">
                  <a:pos x="T8" y="T9"/>
                </a:cxn>
              </a:cxnLst>
              <a:rect l="0" t="0" r="r" b="b"/>
              <a:pathLst>
                <a:path w="30" h="17">
                  <a:moveTo>
                    <a:pt x="28" y="9"/>
                  </a:moveTo>
                  <a:cubicBezTo>
                    <a:pt x="30" y="4"/>
                    <a:pt x="25" y="0"/>
                    <a:pt x="17" y="0"/>
                  </a:cubicBezTo>
                  <a:cubicBezTo>
                    <a:pt x="9" y="0"/>
                    <a:pt x="2" y="4"/>
                    <a:pt x="1" y="9"/>
                  </a:cubicBezTo>
                  <a:cubicBezTo>
                    <a:pt x="0" y="13"/>
                    <a:pt x="5" y="17"/>
                    <a:pt x="12" y="17"/>
                  </a:cubicBezTo>
                  <a:cubicBezTo>
                    <a:pt x="20" y="17"/>
                    <a:pt x="27" y="13"/>
                    <a:pt x="28" y="9"/>
                  </a:cubicBezTo>
                  <a:close/>
                </a:path>
              </a:pathLst>
            </a:custGeom>
            <a:grpFill/>
            <a:ln>
              <a:noFill/>
            </a:ln>
          </p:spPr>
          <p:txBody>
            <a:bodyPr anchor="ctr"/>
            <a:lstStyle/>
            <a:p>
              <a:pPr algn="ctr"/>
              <a:endParaRPr/>
            </a:p>
          </p:txBody>
        </p:sp>
        <p:sp>
          <p:nvSpPr>
            <p:cNvPr id="53" name="îSľïdé"/>
            <p:cNvSpPr/>
            <p:nvPr/>
          </p:nvSpPr>
          <p:spPr bwMode="auto">
            <a:xfrm>
              <a:off x="4039736" y="1804190"/>
              <a:ext cx="109550" cy="61718"/>
            </a:xfrm>
            <a:custGeom>
              <a:avLst/>
              <a:gdLst>
                <a:gd name="T0" fmla="*/ 29 w 30"/>
                <a:gd name="T1" fmla="*/ 9 h 17"/>
                <a:gd name="T2" fmla="*/ 18 w 30"/>
                <a:gd name="T3" fmla="*/ 0 h 17"/>
                <a:gd name="T4" fmla="*/ 2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8" y="0"/>
                  </a:cubicBezTo>
                  <a:cubicBezTo>
                    <a:pt x="10" y="0"/>
                    <a:pt x="3" y="4"/>
                    <a:pt x="2" y="9"/>
                  </a:cubicBezTo>
                  <a:cubicBezTo>
                    <a:pt x="0" y="13"/>
                    <a:pt x="6" y="17"/>
                    <a:pt x="13" y="17"/>
                  </a:cubicBezTo>
                  <a:cubicBezTo>
                    <a:pt x="21" y="17"/>
                    <a:pt x="28" y="13"/>
                    <a:pt x="29" y="9"/>
                  </a:cubicBezTo>
                  <a:close/>
                </a:path>
              </a:pathLst>
            </a:custGeom>
            <a:grpFill/>
            <a:ln>
              <a:noFill/>
            </a:ln>
          </p:spPr>
          <p:txBody>
            <a:bodyPr anchor="ctr"/>
            <a:lstStyle/>
            <a:p>
              <a:pPr algn="ctr"/>
              <a:endParaRPr/>
            </a:p>
          </p:txBody>
        </p:sp>
        <p:sp>
          <p:nvSpPr>
            <p:cNvPr id="54" name="îSľíḑe"/>
            <p:cNvSpPr/>
            <p:nvPr/>
          </p:nvSpPr>
          <p:spPr bwMode="auto">
            <a:xfrm>
              <a:off x="4164715" y="1804190"/>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3"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55" name="î$1îďé"/>
            <p:cNvSpPr/>
            <p:nvPr/>
          </p:nvSpPr>
          <p:spPr bwMode="auto">
            <a:xfrm>
              <a:off x="4288151" y="1804190"/>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4" y="0"/>
                    <a:pt x="17" y="0"/>
                  </a:cubicBezTo>
                  <a:cubicBezTo>
                    <a:pt x="9"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56" name="íṧḻídé"/>
            <p:cNvSpPr/>
            <p:nvPr/>
          </p:nvSpPr>
          <p:spPr bwMode="auto">
            <a:xfrm>
              <a:off x="4413129" y="1804190"/>
              <a:ext cx="104920"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9" y="0"/>
                    <a:pt x="2" y="4"/>
                    <a:pt x="1" y="9"/>
                  </a:cubicBezTo>
                  <a:cubicBezTo>
                    <a:pt x="0" y="13"/>
                    <a:pt x="5" y="17"/>
                    <a:pt x="13" y="17"/>
                  </a:cubicBezTo>
                  <a:cubicBezTo>
                    <a:pt x="21" y="17"/>
                    <a:pt x="28" y="13"/>
                    <a:pt x="28" y="9"/>
                  </a:cubicBezTo>
                  <a:close/>
                </a:path>
              </a:pathLst>
            </a:custGeom>
            <a:grpFill/>
            <a:ln>
              <a:noFill/>
            </a:ln>
          </p:spPr>
          <p:txBody>
            <a:bodyPr anchor="ctr"/>
            <a:lstStyle/>
            <a:p>
              <a:pPr algn="ctr"/>
              <a:endParaRPr/>
            </a:p>
          </p:txBody>
        </p:sp>
        <p:sp>
          <p:nvSpPr>
            <p:cNvPr id="57" name="ïšľïḍê"/>
            <p:cNvSpPr/>
            <p:nvPr/>
          </p:nvSpPr>
          <p:spPr bwMode="auto">
            <a:xfrm>
              <a:off x="4536564" y="1804190"/>
              <a:ext cx="106464"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8" y="0"/>
                    <a:pt x="2" y="4"/>
                    <a:pt x="1" y="9"/>
                  </a:cubicBezTo>
                  <a:cubicBezTo>
                    <a:pt x="0" y="13"/>
                    <a:pt x="5" y="17"/>
                    <a:pt x="13" y="17"/>
                  </a:cubicBezTo>
                  <a:cubicBezTo>
                    <a:pt x="21" y="17"/>
                    <a:pt x="27" y="13"/>
                    <a:pt x="28" y="9"/>
                  </a:cubicBezTo>
                  <a:close/>
                </a:path>
              </a:pathLst>
            </a:custGeom>
            <a:grpFill/>
            <a:ln>
              <a:noFill/>
            </a:ln>
          </p:spPr>
          <p:txBody>
            <a:bodyPr anchor="ctr"/>
            <a:lstStyle/>
            <a:p>
              <a:pPr algn="ctr"/>
              <a:endParaRPr/>
            </a:p>
          </p:txBody>
        </p:sp>
        <p:sp>
          <p:nvSpPr>
            <p:cNvPr id="58" name="iSḷîḋé"/>
            <p:cNvSpPr/>
            <p:nvPr/>
          </p:nvSpPr>
          <p:spPr bwMode="auto">
            <a:xfrm>
              <a:off x="4660000" y="1804190"/>
              <a:ext cx="106464" cy="61718"/>
            </a:xfrm>
            <a:custGeom>
              <a:avLst/>
              <a:gdLst>
                <a:gd name="T0" fmla="*/ 28 w 29"/>
                <a:gd name="T1" fmla="*/ 9 h 17"/>
                <a:gd name="T2" fmla="*/ 16 w 29"/>
                <a:gd name="T3" fmla="*/ 0 h 17"/>
                <a:gd name="T4" fmla="*/ 0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3" y="0"/>
                    <a:pt x="16" y="0"/>
                  </a:cubicBezTo>
                  <a:cubicBezTo>
                    <a:pt x="8" y="0"/>
                    <a:pt x="1" y="4"/>
                    <a:pt x="0" y="9"/>
                  </a:cubicBezTo>
                  <a:cubicBezTo>
                    <a:pt x="0" y="13"/>
                    <a:pt x="5" y="17"/>
                    <a:pt x="13" y="17"/>
                  </a:cubicBezTo>
                  <a:cubicBezTo>
                    <a:pt x="20" y="17"/>
                    <a:pt x="27" y="13"/>
                    <a:pt x="28" y="9"/>
                  </a:cubicBezTo>
                  <a:close/>
                </a:path>
              </a:pathLst>
            </a:custGeom>
            <a:grpFill/>
            <a:ln>
              <a:noFill/>
            </a:ln>
          </p:spPr>
          <p:txBody>
            <a:bodyPr anchor="ctr"/>
            <a:lstStyle/>
            <a:p>
              <a:pPr algn="ctr"/>
              <a:endParaRPr/>
            </a:p>
          </p:txBody>
        </p:sp>
        <p:sp>
          <p:nvSpPr>
            <p:cNvPr id="59" name="iṡlïďe"/>
            <p:cNvSpPr/>
            <p:nvPr/>
          </p:nvSpPr>
          <p:spPr bwMode="auto">
            <a:xfrm>
              <a:off x="4780350" y="1804190"/>
              <a:ext cx="106464" cy="61718"/>
            </a:xfrm>
            <a:custGeom>
              <a:avLst/>
              <a:gdLst>
                <a:gd name="T0" fmla="*/ 29 w 29"/>
                <a:gd name="T1" fmla="*/ 9 h 17"/>
                <a:gd name="T2" fmla="*/ 16 w 29"/>
                <a:gd name="T3" fmla="*/ 0 h 17"/>
                <a:gd name="T4" fmla="*/ 1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4" y="0"/>
                    <a:pt x="16" y="0"/>
                  </a:cubicBezTo>
                  <a:cubicBezTo>
                    <a:pt x="9" y="0"/>
                    <a:pt x="2" y="4"/>
                    <a:pt x="1" y="9"/>
                  </a:cubicBezTo>
                  <a:cubicBezTo>
                    <a:pt x="0" y="13"/>
                    <a:pt x="6" y="17"/>
                    <a:pt x="14" y="17"/>
                  </a:cubicBezTo>
                  <a:cubicBezTo>
                    <a:pt x="21" y="17"/>
                    <a:pt x="28" y="13"/>
                    <a:pt x="29" y="9"/>
                  </a:cubicBezTo>
                  <a:close/>
                </a:path>
              </a:pathLst>
            </a:custGeom>
            <a:grpFill/>
            <a:ln>
              <a:noFill/>
            </a:ln>
          </p:spPr>
          <p:txBody>
            <a:bodyPr anchor="ctr"/>
            <a:lstStyle/>
            <a:p>
              <a:pPr algn="ctr"/>
              <a:endParaRPr/>
            </a:p>
          </p:txBody>
        </p:sp>
        <p:sp>
          <p:nvSpPr>
            <p:cNvPr id="60" name="íśľiḓê"/>
            <p:cNvSpPr/>
            <p:nvPr/>
          </p:nvSpPr>
          <p:spPr bwMode="auto">
            <a:xfrm>
              <a:off x="4022764" y="1878251"/>
              <a:ext cx="108006"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0" y="17"/>
                    <a:pt x="28" y="13"/>
                    <a:pt x="29" y="9"/>
                  </a:cubicBezTo>
                  <a:close/>
                </a:path>
              </a:pathLst>
            </a:custGeom>
            <a:grpFill/>
            <a:ln>
              <a:noFill/>
            </a:ln>
          </p:spPr>
          <p:txBody>
            <a:bodyPr anchor="ctr"/>
            <a:lstStyle/>
            <a:p>
              <a:pPr algn="ctr"/>
              <a:endParaRPr/>
            </a:p>
          </p:txBody>
        </p:sp>
        <p:sp>
          <p:nvSpPr>
            <p:cNvPr id="61" name="ïSlidê"/>
            <p:cNvSpPr/>
            <p:nvPr/>
          </p:nvSpPr>
          <p:spPr bwMode="auto">
            <a:xfrm>
              <a:off x="4146199" y="1878251"/>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2" name="ï$ḻïde"/>
            <p:cNvSpPr/>
            <p:nvPr/>
          </p:nvSpPr>
          <p:spPr bwMode="auto">
            <a:xfrm>
              <a:off x="4269635" y="1878251"/>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3" name="iṧļîḋé"/>
            <p:cNvSpPr/>
            <p:nvPr/>
          </p:nvSpPr>
          <p:spPr bwMode="auto">
            <a:xfrm>
              <a:off x="4394613" y="1878251"/>
              <a:ext cx="109550" cy="61718"/>
            </a:xfrm>
            <a:custGeom>
              <a:avLst/>
              <a:gdLst>
                <a:gd name="T0" fmla="*/ 29 w 30"/>
                <a:gd name="T1" fmla="*/ 9 h 17"/>
                <a:gd name="T2" fmla="*/ 17 w 30"/>
                <a:gd name="T3" fmla="*/ 0 h 17"/>
                <a:gd name="T4" fmla="*/ 1 w 30"/>
                <a:gd name="T5" fmla="*/ 9 h 17"/>
                <a:gd name="T6" fmla="*/ 14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9" y="0"/>
                    <a:pt x="2" y="4"/>
                    <a:pt x="1" y="9"/>
                  </a:cubicBezTo>
                  <a:cubicBezTo>
                    <a:pt x="0" y="13"/>
                    <a:pt x="6" y="17"/>
                    <a:pt x="14" y="17"/>
                  </a:cubicBezTo>
                  <a:cubicBezTo>
                    <a:pt x="21" y="17"/>
                    <a:pt x="28" y="13"/>
                    <a:pt x="29" y="9"/>
                  </a:cubicBezTo>
                  <a:close/>
                </a:path>
              </a:pathLst>
            </a:custGeom>
            <a:grpFill/>
            <a:ln>
              <a:noFill/>
            </a:ln>
          </p:spPr>
          <p:txBody>
            <a:bodyPr anchor="ctr"/>
            <a:lstStyle/>
            <a:p>
              <a:pPr algn="ctr"/>
              <a:endParaRPr/>
            </a:p>
          </p:txBody>
        </p:sp>
        <p:sp>
          <p:nvSpPr>
            <p:cNvPr id="64" name="íşḻîḑè"/>
            <p:cNvSpPr/>
            <p:nvPr/>
          </p:nvSpPr>
          <p:spPr bwMode="auto">
            <a:xfrm>
              <a:off x="4522678" y="1878251"/>
              <a:ext cx="104920"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8" y="0"/>
                    <a:pt x="2" y="4"/>
                    <a:pt x="1" y="9"/>
                  </a:cubicBezTo>
                  <a:cubicBezTo>
                    <a:pt x="0" y="13"/>
                    <a:pt x="5" y="17"/>
                    <a:pt x="13" y="17"/>
                  </a:cubicBezTo>
                  <a:cubicBezTo>
                    <a:pt x="21" y="17"/>
                    <a:pt x="28" y="13"/>
                    <a:pt x="28" y="9"/>
                  </a:cubicBezTo>
                  <a:close/>
                </a:path>
              </a:pathLst>
            </a:custGeom>
            <a:grpFill/>
            <a:ln>
              <a:noFill/>
            </a:ln>
          </p:spPr>
          <p:txBody>
            <a:bodyPr anchor="ctr"/>
            <a:lstStyle/>
            <a:p>
              <a:pPr algn="ctr"/>
              <a:endParaRPr/>
            </a:p>
          </p:txBody>
        </p:sp>
        <p:sp>
          <p:nvSpPr>
            <p:cNvPr id="65" name="íṩḻîdé"/>
            <p:cNvSpPr/>
            <p:nvPr/>
          </p:nvSpPr>
          <p:spPr bwMode="auto">
            <a:xfrm>
              <a:off x="4646114" y="1878251"/>
              <a:ext cx="104920" cy="61718"/>
            </a:xfrm>
            <a:custGeom>
              <a:avLst/>
              <a:gdLst>
                <a:gd name="T0" fmla="*/ 29 w 29"/>
                <a:gd name="T1" fmla="*/ 9 h 17"/>
                <a:gd name="T2" fmla="*/ 16 w 29"/>
                <a:gd name="T3" fmla="*/ 0 h 17"/>
                <a:gd name="T4" fmla="*/ 1 w 29"/>
                <a:gd name="T5" fmla="*/ 9 h 17"/>
                <a:gd name="T6" fmla="*/ 13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4" y="0"/>
                    <a:pt x="16" y="0"/>
                  </a:cubicBezTo>
                  <a:cubicBezTo>
                    <a:pt x="8"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6" name="iṧlîḓè"/>
            <p:cNvSpPr/>
            <p:nvPr/>
          </p:nvSpPr>
          <p:spPr bwMode="auto">
            <a:xfrm>
              <a:off x="3999619" y="1953855"/>
              <a:ext cx="114178" cy="63261"/>
            </a:xfrm>
            <a:custGeom>
              <a:avLst/>
              <a:gdLst>
                <a:gd name="T0" fmla="*/ 29 w 31"/>
                <a:gd name="T1" fmla="*/ 8 h 17"/>
                <a:gd name="T2" fmla="*/ 18 w 31"/>
                <a:gd name="T3" fmla="*/ 0 h 17"/>
                <a:gd name="T4" fmla="*/ 1 w 31"/>
                <a:gd name="T5" fmla="*/ 8 h 17"/>
                <a:gd name="T6" fmla="*/ 13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31" y="4"/>
                    <a:pt x="25" y="0"/>
                    <a:pt x="18" y="0"/>
                  </a:cubicBezTo>
                  <a:cubicBezTo>
                    <a:pt x="10" y="0"/>
                    <a:pt x="2" y="4"/>
                    <a:pt x="1" y="8"/>
                  </a:cubicBezTo>
                  <a:cubicBezTo>
                    <a:pt x="0" y="13"/>
                    <a:pt x="5" y="17"/>
                    <a:pt x="13" y="17"/>
                  </a:cubicBezTo>
                  <a:cubicBezTo>
                    <a:pt x="21" y="17"/>
                    <a:pt x="28" y="13"/>
                    <a:pt x="29" y="8"/>
                  </a:cubicBezTo>
                  <a:close/>
                </a:path>
              </a:pathLst>
            </a:custGeom>
            <a:grpFill/>
            <a:ln>
              <a:noFill/>
            </a:ln>
          </p:spPr>
          <p:txBody>
            <a:bodyPr anchor="ctr"/>
            <a:lstStyle/>
            <a:p>
              <a:pPr algn="ctr"/>
              <a:endParaRPr/>
            </a:p>
          </p:txBody>
        </p:sp>
        <p:sp>
          <p:nvSpPr>
            <p:cNvPr id="67" name="îSḻïḑe"/>
            <p:cNvSpPr/>
            <p:nvPr/>
          </p:nvSpPr>
          <p:spPr bwMode="auto">
            <a:xfrm>
              <a:off x="4124598" y="1953855"/>
              <a:ext cx="112636" cy="63261"/>
            </a:xfrm>
            <a:custGeom>
              <a:avLst/>
              <a:gdLst>
                <a:gd name="T0" fmla="*/ 30 w 31"/>
                <a:gd name="T1" fmla="*/ 8 h 17"/>
                <a:gd name="T2" fmla="*/ 18 w 31"/>
                <a:gd name="T3" fmla="*/ 0 h 17"/>
                <a:gd name="T4" fmla="*/ 2 w 31"/>
                <a:gd name="T5" fmla="*/ 8 h 17"/>
                <a:gd name="T6" fmla="*/ 14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8" y="0"/>
                  </a:cubicBezTo>
                  <a:cubicBezTo>
                    <a:pt x="10" y="0"/>
                    <a:pt x="3" y="4"/>
                    <a:pt x="2" y="8"/>
                  </a:cubicBezTo>
                  <a:cubicBezTo>
                    <a:pt x="0" y="13"/>
                    <a:pt x="6" y="17"/>
                    <a:pt x="14" y="17"/>
                  </a:cubicBezTo>
                  <a:cubicBezTo>
                    <a:pt x="21" y="17"/>
                    <a:pt x="29" y="13"/>
                    <a:pt x="30" y="8"/>
                  </a:cubicBezTo>
                  <a:close/>
                </a:path>
              </a:pathLst>
            </a:custGeom>
            <a:grpFill/>
            <a:ln>
              <a:noFill/>
            </a:ln>
          </p:spPr>
          <p:txBody>
            <a:bodyPr anchor="ctr"/>
            <a:lstStyle/>
            <a:p>
              <a:pPr algn="ctr"/>
              <a:endParaRPr/>
            </a:p>
          </p:txBody>
        </p:sp>
        <p:sp>
          <p:nvSpPr>
            <p:cNvPr id="68" name="î$liḓe"/>
            <p:cNvSpPr/>
            <p:nvPr/>
          </p:nvSpPr>
          <p:spPr bwMode="auto">
            <a:xfrm>
              <a:off x="4252662" y="1953855"/>
              <a:ext cx="112636" cy="63261"/>
            </a:xfrm>
            <a:custGeom>
              <a:avLst/>
              <a:gdLst>
                <a:gd name="T0" fmla="*/ 29 w 31"/>
                <a:gd name="T1" fmla="*/ 8 h 17"/>
                <a:gd name="T2" fmla="*/ 17 w 31"/>
                <a:gd name="T3" fmla="*/ 0 h 17"/>
                <a:gd name="T4" fmla="*/ 1 w 31"/>
                <a:gd name="T5" fmla="*/ 8 h 17"/>
                <a:gd name="T6" fmla="*/ 13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31" y="4"/>
                    <a:pt x="25" y="0"/>
                    <a:pt x="17" y="0"/>
                  </a:cubicBezTo>
                  <a:cubicBezTo>
                    <a:pt x="10" y="0"/>
                    <a:pt x="2" y="4"/>
                    <a:pt x="1" y="8"/>
                  </a:cubicBezTo>
                  <a:cubicBezTo>
                    <a:pt x="0" y="13"/>
                    <a:pt x="5" y="17"/>
                    <a:pt x="13" y="17"/>
                  </a:cubicBezTo>
                  <a:cubicBezTo>
                    <a:pt x="21" y="17"/>
                    <a:pt x="28" y="13"/>
                    <a:pt x="29" y="8"/>
                  </a:cubicBezTo>
                  <a:close/>
                </a:path>
              </a:pathLst>
            </a:custGeom>
            <a:grpFill/>
            <a:ln>
              <a:noFill/>
            </a:ln>
          </p:spPr>
          <p:txBody>
            <a:bodyPr anchor="ctr"/>
            <a:lstStyle/>
            <a:p>
              <a:pPr algn="ctr"/>
              <a:endParaRPr/>
            </a:p>
          </p:txBody>
        </p:sp>
        <p:sp>
          <p:nvSpPr>
            <p:cNvPr id="69" name="îš1ïḓé"/>
            <p:cNvSpPr/>
            <p:nvPr/>
          </p:nvSpPr>
          <p:spPr bwMode="auto">
            <a:xfrm>
              <a:off x="4106083" y="2031003"/>
              <a:ext cx="112636" cy="61718"/>
            </a:xfrm>
            <a:custGeom>
              <a:avLst/>
              <a:gdLst>
                <a:gd name="T0" fmla="*/ 30 w 31"/>
                <a:gd name="T1" fmla="*/ 9 h 17"/>
                <a:gd name="T2" fmla="*/ 18 w 31"/>
                <a:gd name="T3" fmla="*/ 0 h 17"/>
                <a:gd name="T4" fmla="*/ 1 w 31"/>
                <a:gd name="T5" fmla="*/ 9 h 17"/>
                <a:gd name="T6" fmla="*/ 13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5" y="0"/>
                    <a:pt x="18" y="0"/>
                  </a:cubicBezTo>
                  <a:cubicBezTo>
                    <a:pt x="10" y="0"/>
                    <a:pt x="2" y="4"/>
                    <a:pt x="1" y="9"/>
                  </a:cubicBezTo>
                  <a:cubicBezTo>
                    <a:pt x="0" y="13"/>
                    <a:pt x="5" y="17"/>
                    <a:pt x="13" y="17"/>
                  </a:cubicBezTo>
                  <a:cubicBezTo>
                    <a:pt x="21" y="17"/>
                    <a:pt x="28" y="13"/>
                    <a:pt x="30" y="9"/>
                  </a:cubicBezTo>
                  <a:close/>
                </a:path>
              </a:pathLst>
            </a:custGeom>
            <a:grpFill/>
            <a:ln>
              <a:noFill/>
            </a:ln>
          </p:spPr>
          <p:txBody>
            <a:bodyPr anchor="ctr"/>
            <a:lstStyle/>
            <a:p>
              <a:pPr algn="ctr"/>
              <a:endParaRPr/>
            </a:p>
          </p:txBody>
        </p:sp>
        <p:sp>
          <p:nvSpPr>
            <p:cNvPr id="70" name="ïṩľîḓé"/>
            <p:cNvSpPr/>
            <p:nvPr/>
          </p:nvSpPr>
          <p:spPr bwMode="auto">
            <a:xfrm>
              <a:off x="4883728" y="1953855"/>
              <a:ext cx="109550" cy="63261"/>
            </a:xfrm>
            <a:custGeom>
              <a:avLst/>
              <a:gdLst>
                <a:gd name="T0" fmla="*/ 29 w 30"/>
                <a:gd name="T1" fmla="*/ 8 h 17"/>
                <a:gd name="T2" fmla="*/ 16 w 30"/>
                <a:gd name="T3" fmla="*/ 0 h 17"/>
                <a:gd name="T4" fmla="*/ 1 w 30"/>
                <a:gd name="T5" fmla="*/ 8 h 17"/>
                <a:gd name="T6" fmla="*/ 14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30" y="4"/>
                    <a:pt x="24" y="0"/>
                    <a:pt x="16" y="0"/>
                  </a:cubicBezTo>
                  <a:cubicBezTo>
                    <a:pt x="9" y="0"/>
                    <a:pt x="2" y="4"/>
                    <a:pt x="1" y="8"/>
                  </a:cubicBezTo>
                  <a:cubicBezTo>
                    <a:pt x="0" y="13"/>
                    <a:pt x="6" y="17"/>
                    <a:pt x="14" y="17"/>
                  </a:cubicBezTo>
                  <a:cubicBezTo>
                    <a:pt x="22" y="17"/>
                    <a:pt x="29" y="13"/>
                    <a:pt x="29" y="8"/>
                  </a:cubicBezTo>
                  <a:close/>
                </a:path>
              </a:pathLst>
            </a:custGeom>
            <a:grpFill/>
            <a:ln>
              <a:noFill/>
            </a:ln>
          </p:spPr>
          <p:txBody>
            <a:bodyPr anchor="ctr"/>
            <a:lstStyle/>
            <a:p>
              <a:pPr algn="ctr"/>
              <a:endParaRPr/>
            </a:p>
          </p:txBody>
        </p:sp>
        <p:sp>
          <p:nvSpPr>
            <p:cNvPr id="71" name="ïślíḓè"/>
            <p:cNvSpPr/>
            <p:nvPr/>
          </p:nvSpPr>
          <p:spPr bwMode="auto">
            <a:xfrm>
              <a:off x="5010250" y="1953855"/>
              <a:ext cx="106464" cy="63261"/>
            </a:xfrm>
            <a:custGeom>
              <a:avLst/>
              <a:gdLst>
                <a:gd name="T0" fmla="*/ 29 w 29"/>
                <a:gd name="T1" fmla="*/ 8 h 17"/>
                <a:gd name="T2" fmla="*/ 16 w 29"/>
                <a:gd name="T3" fmla="*/ 0 h 17"/>
                <a:gd name="T4" fmla="*/ 1 w 29"/>
                <a:gd name="T5" fmla="*/ 8 h 17"/>
                <a:gd name="T6" fmla="*/ 14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9" y="4"/>
                    <a:pt x="23" y="0"/>
                    <a:pt x="16" y="0"/>
                  </a:cubicBezTo>
                  <a:cubicBezTo>
                    <a:pt x="8" y="0"/>
                    <a:pt x="1" y="4"/>
                    <a:pt x="1" y="8"/>
                  </a:cubicBezTo>
                  <a:cubicBezTo>
                    <a:pt x="0" y="13"/>
                    <a:pt x="6" y="17"/>
                    <a:pt x="14" y="17"/>
                  </a:cubicBezTo>
                  <a:cubicBezTo>
                    <a:pt x="21" y="17"/>
                    <a:pt x="28" y="13"/>
                    <a:pt x="29" y="8"/>
                  </a:cubicBezTo>
                  <a:close/>
                </a:path>
              </a:pathLst>
            </a:custGeom>
            <a:grpFill/>
            <a:ln>
              <a:noFill/>
            </a:ln>
          </p:spPr>
          <p:txBody>
            <a:bodyPr anchor="ctr"/>
            <a:lstStyle/>
            <a:p>
              <a:pPr algn="ctr"/>
              <a:endParaRPr/>
            </a:p>
          </p:txBody>
        </p:sp>
        <p:sp>
          <p:nvSpPr>
            <p:cNvPr id="72" name="iṥ1íďè"/>
            <p:cNvSpPr/>
            <p:nvPr/>
          </p:nvSpPr>
          <p:spPr bwMode="auto">
            <a:xfrm>
              <a:off x="6525423" y="1953855"/>
              <a:ext cx="104920" cy="63261"/>
            </a:xfrm>
            <a:custGeom>
              <a:avLst/>
              <a:gdLst>
                <a:gd name="T0" fmla="*/ 28 w 29"/>
                <a:gd name="T1" fmla="*/ 8 h 17"/>
                <a:gd name="T2" fmla="*/ 13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3" y="0"/>
                  </a:cubicBezTo>
                  <a:cubicBezTo>
                    <a:pt x="6" y="0"/>
                    <a:pt x="0" y="4"/>
                    <a:pt x="0" y="8"/>
                  </a:cubicBezTo>
                  <a:cubicBezTo>
                    <a:pt x="1" y="13"/>
                    <a:pt x="8" y="17"/>
                    <a:pt x="15" y="17"/>
                  </a:cubicBezTo>
                  <a:cubicBezTo>
                    <a:pt x="23" y="17"/>
                    <a:pt x="29" y="13"/>
                    <a:pt x="28" y="8"/>
                  </a:cubicBezTo>
                  <a:close/>
                </a:path>
              </a:pathLst>
            </a:custGeom>
            <a:grpFill/>
            <a:ln>
              <a:noFill/>
            </a:ln>
          </p:spPr>
          <p:txBody>
            <a:bodyPr anchor="ctr"/>
            <a:lstStyle/>
            <a:p>
              <a:pPr algn="ctr"/>
              <a:endParaRPr/>
            </a:p>
          </p:txBody>
        </p:sp>
        <p:sp>
          <p:nvSpPr>
            <p:cNvPr id="73" name="îṡľîďè"/>
            <p:cNvSpPr/>
            <p:nvPr/>
          </p:nvSpPr>
          <p:spPr bwMode="auto">
            <a:xfrm>
              <a:off x="6533137" y="2031003"/>
              <a:ext cx="109550" cy="61718"/>
            </a:xfrm>
            <a:custGeom>
              <a:avLst/>
              <a:gdLst>
                <a:gd name="T0" fmla="*/ 29 w 30"/>
                <a:gd name="T1" fmla="*/ 9 h 17"/>
                <a:gd name="T2" fmla="*/ 14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2" y="0"/>
                    <a:pt x="14"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74" name="iśḷïḋe"/>
            <p:cNvSpPr/>
            <p:nvPr/>
          </p:nvSpPr>
          <p:spPr bwMode="auto">
            <a:xfrm>
              <a:off x="6539309" y="2108150"/>
              <a:ext cx="109550" cy="64804"/>
            </a:xfrm>
            <a:custGeom>
              <a:avLst/>
              <a:gdLst>
                <a:gd name="T0" fmla="*/ 30 w 30"/>
                <a:gd name="T1" fmla="*/ 9 h 18"/>
                <a:gd name="T2" fmla="*/ 14 w 30"/>
                <a:gd name="T3" fmla="*/ 0 h 18"/>
                <a:gd name="T4" fmla="*/ 1 w 30"/>
                <a:gd name="T5" fmla="*/ 9 h 18"/>
                <a:gd name="T6" fmla="*/ 16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2" y="0"/>
                    <a:pt x="14" y="0"/>
                  </a:cubicBezTo>
                  <a:cubicBezTo>
                    <a:pt x="6" y="0"/>
                    <a:pt x="0" y="4"/>
                    <a:pt x="1" y="9"/>
                  </a:cubicBezTo>
                  <a:cubicBezTo>
                    <a:pt x="1" y="14"/>
                    <a:pt x="8" y="18"/>
                    <a:pt x="16" y="18"/>
                  </a:cubicBezTo>
                  <a:cubicBezTo>
                    <a:pt x="24" y="18"/>
                    <a:pt x="30" y="14"/>
                    <a:pt x="30" y="9"/>
                  </a:cubicBezTo>
                  <a:close/>
                </a:path>
              </a:pathLst>
            </a:custGeom>
            <a:grpFill/>
            <a:ln>
              <a:noFill/>
            </a:ln>
          </p:spPr>
          <p:txBody>
            <a:bodyPr anchor="ctr"/>
            <a:lstStyle/>
            <a:p>
              <a:pPr algn="ctr"/>
              <a:endParaRPr/>
            </a:p>
          </p:txBody>
        </p:sp>
        <p:sp>
          <p:nvSpPr>
            <p:cNvPr id="75" name="î$1íḓè"/>
            <p:cNvSpPr/>
            <p:nvPr/>
          </p:nvSpPr>
          <p:spPr bwMode="auto">
            <a:xfrm>
              <a:off x="6557824" y="2271702"/>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4" y="0"/>
                  </a:cubicBezTo>
                  <a:cubicBezTo>
                    <a:pt x="6" y="0"/>
                    <a:pt x="0" y="4"/>
                    <a:pt x="1" y="9"/>
                  </a:cubicBezTo>
                  <a:cubicBezTo>
                    <a:pt x="1" y="14"/>
                    <a:pt x="8" y="19"/>
                    <a:pt x="17" y="19"/>
                  </a:cubicBezTo>
                  <a:cubicBezTo>
                    <a:pt x="25" y="19"/>
                    <a:pt x="31" y="14"/>
                    <a:pt x="30" y="9"/>
                  </a:cubicBezTo>
                  <a:close/>
                </a:path>
              </a:pathLst>
            </a:custGeom>
            <a:grpFill/>
            <a:ln>
              <a:noFill/>
            </a:ln>
          </p:spPr>
          <p:txBody>
            <a:bodyPr anchor="ctr"/>
            <a:lstStyle/>
            <a:p>
              <a:pPr algn="ctr"/>
              <a:endParaRPr/>
            </a:p>
          </p:txBody>
        </p:sp>
        <p:sp>
          <p:nvSpPr>
            <p:cNvPr id="76" name="ïşlidè"/>
            <p:cNvSpPr/>
            <p:nvPr/>
          </p:nvSpPr>
          <p:spPr bwMode="auto">
            <a:xfrm>
              <a:off x="6153572" y="2108150"/>
              <a:ext cx="109550" cy="64804"/>
            </a:xfrm>
            <a:custGeom>
              <a:avLst/>
              <a:gdLst>
                <a:gd name="T0" fmla="*/ 30 w 30"/>
                <a:gd name="T1" fmla="*/ 9 h 18"/>
                <a:gd name="T2" fmla="*/ 15 w 30"/>
                <a:gd name="T3" fmla="*/ 0 h 18"/>
                <a:gd name="T4" fmla="*/ 1 w 30"/>
                <a:gd name="T5" fmla="*/ 9 h 18"/>
                <a:gd name="T6" fmla="*/ 16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3" y="0"/>
                    <a:pt x="15" y="0"/>
                  </a:cubicBezTo>
                  <a:cubicBezTo>
                    <a:pt x="7" y="0"/>
                    <a:pt x="0" y="4"/>
                    <a:pt x="1" y="9"/>
                  </a:cubicBezTo>
                  <a:cubicBezTo>
                    <a:pt x="1" y="14"/>
                    <a:pt x="8" y="18"/>
                    <a:pt x="16" y="18"/>
                  </a:cubicBezTo>
                  <a:cubicBezTo>
                    <a:pt x="24" y="18"/>
                    <a:pt x="30" y="14"/>
                    <a:pt x="30" y="9"/>
                  </a:cubicBezTo>
                  <a:close/>
                </a:path>
              </a:pathLst>
            </a:custGeom>
            <a:grpFill/>
            <a:ln>
              <a:noFill/>
            </a:ln>
          </p:spPr>
          <p:txBody>
            <a:bodyPr anchor="ctr"/>
            <a:lstStyle/>
            <a:p>
              <a:pPr algn="ctr"/>
              <a:endParaRPr/>
            </a:p>
          </p:txBody>
        </p:sp>
        <p:sp>
          <p:nvSpPr>
            <p:cNvPr id="77" name="ïṡľïde"/>
            <p:cNvSpPr/>
            <p:nvPr/>
          </p:nvSpPr>
          <p:spPr bwMode="auto">
            <a:xfrm>
              <a:off x="6284723" y="2108150"/>
              <a:ext cx="104920" cy="64804"/>
            </a:xfrm>
            <a:custGeom>
              <a:avLst/>
              <a:gdLst>
                <a:gd name="T0" fmla="*/ 29 w 29"/>
                <a:gd name="T1" fmla="*/ 9 h 18"/>
                <a:gd name="T2" fmla="*/ 14 w 29"/>
                <a:gd name="T3" fmla="*/ 0 h 18"/>
                <a:gd name="T4" fmla="*/ 0 w 29"/>
                <a:gd name="T5" fmla="*/ 9 h 18"/>
                <a:gd name="T6" fmla="*/ 15 w 29"/>
                <a:gd name="T7" fmla="*/ 18 h 18"/>
                <a:gd name="T8" fmla="*/ 29 w 29"/>
                <a:gd name="T9" fmla="*/ 9 h 18"/>
              </a:gdLst>
              <a:ahLst/>
              <a:cxnLst>
                <a:cxn ang="0">
                  <a:pos x="T0" y="T1"/>
                </a:cxn>
                <a:cxn ang="0">
                  <a:pos x="T2" y="T3"/>
                </a:cxn>
                <a:cxn ang="0">
                  <a:pos x="T4" y="T5"/>
                </a:cxn>
                <a:cxn ang="0">
                  <a:pos x="T6" y="T7"/>
                </a:cxn>
                <a:cxn ang="0">
                  <a:pos x="T8" y="T9"/>
                </a:cxn>
              </a:cxnLst>
              <a:rect l="0" t="0" r="r" b="b"/>
              <a:pathLst>
                <a:path w="29" h="18">
                  <a:moveTo>
                    <a:pt x="29" y="9"/>
                  </a:moveTo>
                  <a:cubicBezTo>
                    <a:pt x="29" y="4"/>
                    <a:pt x="22" y="0"/>
                    <a:pt x="14" y="0"/>
                  </a:cubicBezTo>
                  <a:cubicBezTo>
                    <a:pt x="6" y="0"/>
                    <a:pt x="0" y="4"/>
                    <a:pt x="0" y="9"/>
                  </a:cubicBezTo>
                  <a:cubicBezTo>
                    <a:pt x="0" y="14"/>
                    <a:pt x="7" y="18"/>
                    <a:pt x="15" y="18"/>
                  </a:cubicBezTo>
                  <a:cubicBezTo>
                    <a:pt x="23" y="18"/>
                    <a:pt x="29" y="14"/>
                    <a:pt x="29" y="9"/>
                  </a:cubicBezTo>
                  <a:close/>
                </a:path>
              </a:pathLst>
            </a:custGeom>
            <a:grpFill/>
            <a:ln>
              <a:noFill/>
            </a:ln>
          </p:spPr>
          <p:txBody>
            <a:bodyPr anchor="ctr"/>
            <a:lstStyle/>
            <a:p>
              <a:pPr algn="ctr"/>
              <a:endParaRPr/>
            </a:p>
          </p:txBody>
        </p:sp>
        <p:sp>
          <p:nvSpPr>
            <p:cNvPr id="78" name="i$ḻîdè"/>
            <p:cNvSpPr/>
            <p:nvPr/>
          </p:nvSpPr>
          <p:spPr bwMode="auto">
            <a:xfrm>
              <a:off x="6412787" y="2108150"/>
              <a:ext cx="108006" cy="64804"/>
            </a:xfrm>
            <a:custGeom>
              <a:avLst/>
              <a:gdLst>
                <a:gd name="T0" fmla="*/ 29 w 30"/>
                <a:gd name="T1" fmla="*/ 9 h 18"/>
                <a:gd name="T2" fmla="*/ 14 w 30"/>
                <a:gd name="T3" fmla="*/ 0 h 18"/>
                <a:gd name="T4" fmla="*/ 1 w 30"/>
                <a:gd name="T5" fmla="*/ 9 h 18"/>
                <a:gd name="T6" fmla="*/ 16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9" y="4"/>
                    <a:pt x="22" y="0"/>
                    <a:pt x="14" y="0"/>
                  </a:cubicBezTo>
                  <a:cubicBezTo>
                    <a:pt x="6" y="0"/>
                    <a:pt x="0" y="4"/>
                    <a:pt x="1" y="9"/>
                  </a:cubicBezTo>
                  <a:cubicBezTo>
                    <a:pt x="1" y="14"/>
                    <a:pt x="8" y="18"/>
                    <a:pt x="16" y="18"/>
                  </a:cubicBezTo>
                  <a:cubicBezTo>
                    <a:pt x="24" y="18"/>
                    <a:pt x="30" y="14"/>
                    <a:pt x="29" y="9"/>
                  </a:cubicBezTo>
                  <a:close/>
                </a:path>
              </a:pathLst>
            </a:custGeom>
            <a:grpFill/>
            <a:ln>
              <a:noFill/>
            </a:ln>
          </p:spPr>
          <p:txBody>
            <a:bodyPr anchor="ctr"/>
            <a:lstStyle/>
            <a:p>
              <a:pPr algn="ctr"/>
              <a:endParaRPr/>
            </a:p>
          </p:txBody>
        </p:sp>
        <p:sp>
          <p:nvSpPr>
            <p:cNvPr id="79" name="ísļiḑè"/>
            <p:cNvSpPr/>
            <p:nvPr/>
          </p:nvSpPr>
          <p:spPr bwMode="auto">
            <a:xfrm>
              <a:off x="6287809" y="2188383"/>
              <a:ext cx="109550" cy="69433"/>
            </a:xfrm>
            <a:custGeom>
              <a:avLst/>
              <a:gdLst>
                <a:gd name="T0" fmla="*/ 30 w 30"/>
                <a:gd name="T1" fmla="*/ 9 h 19"/>
                <a:gd name="T2" fmla="*/ 15 w 30"/>
                <a:gd name="T3" fmla="*/ 0 h 19"/>
                <a:gd name="T4" fmla="*/ 1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3" y="0"/>
                    <a:pt x="15" y="0"/>
                  </a:cubicBezTo>
                  <a:cubicBezTo>
                    <a:pt x="7" y="0"/>
                    <a:pt x="0" y="4"/>
                    <a:pt x="1"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80" name="ï$1iḑé"/>
            <p:cNvSpPr/>
            <p:nvPr/>
          </p:nvSpPr>
          <p:spPr bwMode="auto">
            <a:xfrm>
              <a:off x="6418959" y="2188383"/>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81" name="íṥḷîḍê"/>
            <p:cNvSpPr/>
            <p:nvPr/>
          </p:nvSpPr>
          <p:spPr bwMode="auto">
            <a:xfrm>
              <a:off x="6295524" y="2271702"/>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82" name="iṥľïḓé"/>
            <p:cNvSpPr/>
            <p:nvPr/>
          </p:nvSpPr>
          <p:spPr bwMode="auto">
            <a:xfrm>
              <a:off x="6426674" y="2271702"/>
              <a:ext cx="112636" cy="69433"/>
            </a:xfrm>
            <a:custGeom>
              <a:avLst/>
              <a:gdLst>
                <a:gd name="T0" fmla="*/ 30 w 31"/>
                <a:gd name="T1" fmla="*/ 9 h 19"/>
                <a:gd name="T2" fmla="*/ 14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2" y="0"/>
                    <a:pt x="14" y="0"/>
                  </a:cubicBezTo>
                  <a:cubicBezTo>
                    <a:pt x="6" y="0"/>
                    <a:pt x="0" y="4"/>
                    <a:pt x="0" y="9"/>
                  </a:cubicBezTo>
                  <a:cubicBezTo>
                    <a:pt x="1" y="14"/>
                    <a:pt x="8" y="19"/>
                    <a:pt x="16" y="19"/>
                  </a:cubicBezTo>
                  <a:cubicBezTo>
                    <a:pt x="24" y="19"/>
                    <a:pt x="31" y="14"/>
                    <a:pt x="30" y="9"/>
                  </a:cubicBezTo>
                  <a:close/>
                </a:path>
              </a:pathLst>
            </a:custGeom>
            <a:grpFill/>
            <a:ln>
              <a:noFill/>
            </a:ln>
          </p:spPr>
          <p:txBody>
            <a:bodyPr anchor="ctr"/>
            <a:lstStyle/>
            <a:p>
              <a:pPr algn="ctr"/>
              <a:endParaRPr/>
            </a:p>
          </p:txBody>
        </p:sp>
        <p:sp>
          <p:nvSpPr>
            <p:cNvPr id="83" name="ï$lîḓê"/>
            <p:cNvSpPr/>
            <p:nvPr/>
          </p:nvSpPr>
          <p:spPr bwMode="auto">
            <a:xfrm>
              <a:off x="6298609" y="2356565"/>
              <a:ext cx="114178" cy="69433"/>
            </a:xfrm>
            <a:custGeom>
              <a:avLst/>
              <a:gdLst>
                <a:gd name="T0" fmla="*/ 31 w 31"/>
                <a:gd name="T1" fmla="*/ 9 h 19"/>
                <a:gd name="T2" fmla="*/ 15 w 31"/>
                <a:gd name="T3" fmla="*/ 0 h 19"/>
                <a:gd name="T4" fmla="*/ 1 w 31"/>
                <a:gd name="T5" fmla="*/ 9 h 19"/>
                <a:gd name="T6" fmla="*/ 17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7" y="0"/>
                    <a:pt x="0" y="4"/>
                    <a:pt x="1" y="9"/>
                  </a:cubicBezTo>
                  <a:cubicBezTo>
                    <a:pt x="1" y="15"/>
                    <a:pt x="8" y="19"/>
                    <a:pt x="17" y="19"/>
                  </a:cubicBezTo>
                  <a:cubicBezTo>
                    <a:pt x="25" y="19"/>
                    <a:pt x="31" y="15"/>
                    <a:pt x="31" y="9"/>
                  </a:cubicBezTo>
                  <a:close/>
                </a:path>
              </a:pathLst>
            </a:custGeom>
            <a:grpFill/>
            <a:ln>
              <a:noFill/>
            </a:ln>
          </p:spPr>
          <p:txBody>
            <a:bodyPr anchor="ctr"/>
            <a:lstStyle/>
            <a:p>
              <a:pPr algn="ctr"/>
              <a:endParaRPr/>
            </a:p>
          </p:txBody>
        </p:sp>
        <p:sp>
          <p:nvSpPr>
            <p:cNvPr id="84" name="iş1ïdé"/>
            <p:cNvSpPr/>
            <p:nvPr/>
          </p:nvSpPr>
          <p:spPr bwMode="auto">
            <a:xfrm>
              <a:off x="6434389" y="2356565"/>
              <a:ext cx="112636" cy="69433"/>
            </a:xfrm>
            <a:custGeom>
              <a:avLst/>
              <a:gdLst>
                <a:gd name="T0" fmla="*/ 31 w 31"/>
                <a:gd name="T1" fmla="*/ 9 h 19"/>
                <a:gd name="T2" fmla="*/ 15 w 31"/>
                <a:gd name="T3" fmla="*/ 0 h 19"/>
                <a:gd name="T4" fmla="*/ 1 w 31"/>
                <a:gd name="T5" fmla="*/ 9 h 19"/>
                <a:gd name="T6" fmla="*/ 16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6" y="0"/>
                    <a:pt x="0" y="4"/>
                    <a:pt x="1" y="9"/>
                  </a:cubicBezTo>
                  <a:cubicBezTo>
                    <a:pt x="1" y="15"/>
                    <a:pt x="8" y="19"/>
                    <a:pt x="16" y="19"/>
                  </a:cubicBezTo>
                  <a:cubicBezTo>
                    <a:pt x="25" y="19"/>
                    <a:pt x="31" y="15"/>
                    <a:pt x="31" y="9"/>
                  </a:cubicBezTo>
                  <a:close/>
                </a:path>
              </a:pathLst>
            </a:custGeom>
            <a:grpFill/>
            <a:ln>
              <a:noFill/>
            </a:ln>
          </p:spPr>
          <p:txBody>
            <a:bodyPr anchor="ctr"/>
            <a:lstStyle/>
            <a:p>
              <a:pPr algn="ctr"/>
              <a:endParaRPr/>
            </a:p>
          </p:txBody>
        </p:sp>
        <p:sp>
          <p:nvSpPr>
            <p:cNvPr id="85" name="ïṧľïḍê"/>
            <p:cNvSpPr/>
            <p:nvPr/>
          </p:nvSpPr>
          <p:spPr bwMode="auto">
            <a:xfrm>
              <a:off x="5886643" y="1878251"/>
              <a:ext cx="101834" cy="61718"/>
            </a:xfrm>
            <a:custGeom>
              <a:avLst/>
              <a:gdLst>
                <a:gd name="T0" fmla="*/ 28 w 28"/>
                <a:gd name="T1" fmla="*/ 9 h 17"/>
                <a:gd name="T2" fmla="*/ 14 w 28"/>
                <a:gd name="T3" fmla="*/ 0 h 17"/>
                <a:gd name="T4" fmla="*/ 0 w 28"/>
                <a:gd name="T5" fmla="*/ 9 h 17"/>
                <a:gd name="T6" fmla="*/ 14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6" y="17"/>
                    <a:pt x="14" y="17"/>
                  </a:cubicBezTo>
                  <a:cubicBezTo>
                    <a:pt x="22" y="17"/>
                    <a:pt x="28" y="13"/>
                    <a:pt x="28" y="9"/>
                  </a:cubicBezTo>
                  <a:close/>
                </a:path>
              </a:pathLst>
            </a:custGeom>
            <a:grpFill/>
            <a:ln>
              <a:noFill/>
            </a:ln>
          </p:spPr>
          <p:txBody>
            <a:bodyPr anchor="ctr"/>
            <a:lstStyle/>
            <a:p>
              <a:pPr algn="ctr"/>
              <a:endParaRPr/>
            </a:p>
          </p:txBody>
        </p:sp>
        <p:sp>
          <p:nvSpPr>
            <p:cNvPr id="86" name="íšḷïḓè"/>
            <p:cNvSpPr/>
            <p:nvPr/>
          </p:nvSpPr>
          <p:spPr bwMode="auto">
            <a:xfrm>
              <a:off x="6010079" y="1878251"/>
              <a:ext cx="103378" cy="61718"/>
            </a:xfrm>
            <a:custGeom>
              <a:avLst/>
              <a:gdLst>
                <a:gd name="T0" fmla="*/ 28 w 28"/>
                <a:gd name="T1" fmla="*/ 9 h 17"/>
                <a:gd name="T2" fmla="*/ 14 w 28"/>
                <a:gd name="T3" fmla="*/ 0 h 17"/>
                <a:gd name="T4" fmla="*/ 0 w 28"/>
                <a:gd name="T5" fmla="*/ 9 h 17"/>
                <a:gd name="T6" fmla="*/ 14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6" y="17"/>
                    <a:pt x="14" y="17"/>
                  </a:cubicBezTo>
                  <a:cubicBezTo>
                    <a:pt x="22" y="17"/>
                    <a:pt x="28" y="13"/>
                    <a:pt x="28" y="9"/>
                  </a:cubicBezTo>
                  <a:close/>
                </a:path>
              </a:pathLst>
            </a:custGeom>
            <a:grpFill/>
            <a:ln>
              <a:noFill/>
            </a:ln>
          </p:spPr>
          <p:txBody>
            <a:bodyPr anchor="ctr"/>
            <a:lstStyle/>
            <a:p>
              <a:pPr algn="ctr"/>
              <a:endParaRPr/>
            </a:p>
          </p:txBody>
        </p:sp>
        <p:sp>
          <p:nvSpPr>
            <p:cNvPr id="87" name="íṡḷïḓé"/>
            <p:cNvSpPr/>
            <p:nvPr/>
          </p:nvSpPr>
          <p:spPr bwMode="auto">
            <a:xfrm>
              <a:off x="6135057" y="1878251"/>
              <a:ext cx="101834" cy="61718"/>
            </a:xfrm>
            <a:custGeom>
              <a:avLst/>
              <a:gdLst>
                <a:gd name="T0" fmla="*/ 28 w 28"/>
                <a:gd name="T1" fmla="*/ 9 h 17"/>
                <a:gd name="T2" fmla="*/ 14 w 28"/>
                <a:gd name="T3" fmla="*/ 0 h 17"/>
                <a:gd name="T4" fmla="*/ 0 w 28"/>
                <a:gd name="T5" fmla="*/ 9 h 17"/>
                <a:gd name="T6" fmla="*/ 15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7" y="17"/>
                    <a:pt x="15" y="17"/>
                  </a:cubicBezTo>
                  <a:cubicBezTo>
                    <a:pt x="22" y="17"/>
                    <a:pt x="28" y="13"/>
                    <a:pt x="28" y="9"/>
                  </a:cubicBezTo>
                  <a:close/>
                </a:path>
              </a:pathLst>
            </a:custGeom>
            <a:grpFill/>
            <a:ln>
              <a:noFill/>
            </a:ln>
          </p:spPr>
          <p:txBody>
            <a:bodyPr anchor="ctr"/>
            <a:lstStyle/>
            <a:p>
              <a:pPr algn="ctr"/>
              <a:endParaRPr/>
            </a:p>
          </p:txBody>
        </p:sp>
        <p:sp>
          <p:nvSpPr>
            <p:cNvPr id="88" name="ïṡľïdè"/>
            <p:cNvSpPr/>
            <p:nvPr/>
          </p:nvSpPr>
          <p:spPr bwMode="auto">
            <a:xfrm>
              <a:off x="6258493" y="1878251"/>
              <a:ext cx="106464" cy="61718"/>
            </a:xfrm>
            <a:custGeom>
              <a:avLst/>
              <a:gdLst>
                <a:gd name="T0" fmla="*/ 28 w 29"/>
                <a:gd name="T1" fmla="*/ 9 h 17"/>
                <a:gd name="T2" fmla="*/ 14 w 29"/>
                <a:gd name="T3" fmla="*/ 0 h 17"/>
                <a:gd name="T4" fmla="*/ 0 w 29"/>
                <a:gd name="T5" fmla="*/ 9 h 17"/>
                <a:gd name="T6" fmla="*/ 15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4" y="0"/>
                  </a:cubicBezTo>
                  <a:cubicBezTo>
                    <a:pt x="6" y="0"/>
                    <a:pt x="0" y="4"/>
                    <a:pt x="0" y="9"/>
                  </a:cubicBezTo>
                  <a:cubicBezTo>
                    <a:pt x="1" y="13"/>
                    <a:pt x="7" y="17"/>
                    <a:pt x="15" y="17"/>
                  </a:cubicBezTo>
                  <a:cubicBezTo>
                    <a:pt x="23" y="17"/>
                    <a:pt x="29" y="13"/>
                    <a:pt x="28" y="9"/>
                  </a:cubicBezTo>
                  <a:close/>
                </a:path>
              </a:pathLst>
            </a:custGeom>
            <a:grpFill/>
            <a:ln>
              <a:noFill/>
            </a:ln>
          </p:spPr>
          <p:txBody>
            <a:bodyPr anchor="ctr"/>
            <a:lstStyle/>
            <a:p>
              <a:pPr algn="ctr"/>
              <a:endParaRPr/>
            </a:p>
          </p:txBody>
        </p:sp>
        <p:sp>
          <p:nvSpPr>
            <p:cNvPr id="89" name="i$ľiďé"/>
            <p:cNvSpPr/>
            <p:nvPr/>
          </p:nvSpPr>
          <p:spPr bwMode="auto">
            <a:xfrm>
              <a:off x="6383472" y="1878251"/>
              <a:ext cx="104920" cy="61718"/>
            </a:xfrm>
            <a:custGeom>
              <a:avLst/>
              <a:gdLst>
                <a:gd name="T0" fmla="*/ 28 w 29"/>
                <a:gd name="T1" fmla="*/ 9 h 17"/>
                <a:gd name="T2" fmla="*/ 14 w 29"/>
                <a:gd name="T3" fmla="*/ 0 h 17"/>
                <a:gd name="T4" fmla="*/ 0 w 29"/>
                <a:gd name="T5" fmla="*/ 9 h 17"/>
                <a:gd name="T6" fmla="*/ 15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4" y="0"/>
                  </a:cubicBezTo>
                  <a:cubicBezTo>
                    <a:pt x="6" y="0"/>
                    <a:pt x="0" y="4"/>
                    <a:pt x="0" y="9"/>
                  </a:cubicBezTo>
                  <a:cubicBezTo>
                    <a:pt x="1" y="13"/>
                    <a:pt x="7" y="17"/>
                    <a:pt x="15" y="17"/>
                  </a:cubicBezTo>
                  <a:cubicBezTo>
                    <a:pt x="23" y="17"/>
                    <a:pt x="29" y="13"/>
                    <a:pt x="28" y="9"/>
                  </a:cubicBezTo>
                  <a:close/>
                </a:path>
              </a:pathLst>
            </a:custGeom>
            <a:grpFill/>
            <a:ln>
              <a:noFill/>
            </a:ln>
          </p:spPr>
          <p:txBody>
            <a:bodyPr anchor="ctr"/>
            <a:lstStyle/>
            <a:p>
              <a:pPr algn="ctr"/>
              <a:endParaRPr/>
            </a:p>
          </p:txBody>
        </p:sp>
        <p:sp>
          <p:nvSpPr>
            <p:cNvPr id="90" name="îṩľiďé"/>
            <p:cNvSpPr/>
            <p:nvPr/>
          </p:nvSpPr>
          <p:spPr bwMode="auto">
            <a:xfrm>
              <a:off x="5758578" y="1953855"/>
              <a:ext cx="106464" cy="63261"/>
            </a:xfrm>
            <a:prstGeom prst="ellipse">
              <a:avLst/>
            </a:prstGeom>
            <a:grpFill/>
            <a:ln>
              <a:noFill/>
            </a:ln>
          </p:spPr>
          <p:txBody>
            <a:bodyPr anchor="ctr"/>
            <a:lstStyle/>
            <a:p>
              <a:pPr algn="ctr"/>
              <a:endParaRPr/>
            </a:p>
          </p:txBody>
        </p:sp>
        <p:sp>
          <p:nvSpPr>
            <p:cNvPr id="91" name="îślíḑê"/>
            <p:cNvSpPr/>
            <p:nvPr/>
          </p:nvSpPr>
          <p:spPr bwMode="auto">
            <a:xfrm>
              <a:off x="5886643" y="1953855"/>
              <a:ext cx="101834" cy="63261"/>
            </a:xfrm>
            <a:prstGeom prst="ellipse">
              <a:avLst/>
            </a:prstGeom>
            <a:grpFill/>
            <a:ln>
              <a:noFill/>
            </a:ln>
          </p:spPr>
          <p:txBody>
            <a:bodyPr anchor="ctr"/>
            <a:lstStyle/>
            <a:p>
              <a:pPr algn="ctr"/>
              <a:endParaRPr/>
            </a:p>
          </p:txBody>
        </p:sp>
        <p:sp>
          <p:nvSpPr>
            <p:cNvPr id="92" name="ï$ļïḋè"/>
            <p:cNvSpPr/>
            <p:nvPr/>
          </p:nvSpPr>
          <p:spPr bwMode="auto">
            <a:xfrm>
              <a:off x="6010079" y="1953855"/>
              <a:ext cx="106464" cy="63261"/>
            </a:xfrm>
            <a:custGeom>
              <a:avLst/>
              <a:gdLst>
                <a:gd name="T0" fmla="*/ 29 w 29"/>
                <a:gd name="T1" fmla="*/ 8 h 17"/>
                <a:gd name="T2" fmla="*/ 14 w 29"/>
                <a:gd name="T3" fmla="*/ 0 h 17"/>
                <a:gd name="T4" fmla="*/ 1 w 29"/>
                <a:gd name="T5" fmla="*/ 8 h 17"/>
                <a:gd name="T6" fmla="*/ 15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9" y="4"/>
                    <a:pt x="22" y="0"/>
                    <a:pt x="14" y="0"/>
                  </a:cubicBezTo>
                  <a:cubicBezTo>
                    <a:pt x="7" y="0"/>
                    <a:pt x="0" y="4"/>
                    <a:pt x="1" y="8"/>
                  </a:cubicBezTo>
                  <a:cubicBezTo>
                    <a:pt x="1" y="13"/>
                    <a:pt x="7" y="17"/>
                    <a:pt x="15" y="17"/>
                  </a:cubicBezTo>
                  <a:cubicBezTo>
                    <a:pt x="23" y="17"/>
                    <a:pt x="29" y="13"/>
                    <a:pt x="29" y="8"/>
                  </a:cubicBezTo>
                  <a:close/>
                </a:path>
              </a:pathLst>
            </a:custGeom>
            <a:grpFill/>
            <a:ln>
              <a:noFill/>
            </a:ln>
          </p:spPr>
          <p:txBody>
            <a:bodyPr anchor="ctr"/>
            <a:lstStyle/>
            <a:p>
              <a:pPr algn="ctr"/>
              <a:endParaRPr/>
            </a:p>
          </p:txBody>
        </p:sp>
        <p:sp>
          <p:nvSpPr>
            <p:cNvPr id="93" name="islíḓé"/>
            <p:cNvSpPr/>
            <p:nvPr/>
          </p:nvSpPr>
          <p:spPr bwMode="auto">
            <a:xfrm>
              <a:off x="6138143" y="1953855"/>
              <a:ext cx="106464" cy="63261"/>
            </a:xfrm>
            <a:custGeom>
              <a:avLst/>
              <a:gdLst>
                <a:gd name="T0" fmla="*/ 28 w 29"/>
                <a:gd name="T1" fmla="*/ 8 h 17"/>
                <a:gd name="T2" fmla="*/ 14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4" y="0"/>
                  </a:cubicBezTo>
                  <a:cubicBezTo>
                    <a:pt x="6" y="0"/>
                    <a:pt x="0" y="4"/>
                    <a:pt x="0" y="8"/>
                  </a:cubicBezTo>
                  <a:cubicBezTo>
                    <a:pt x="0" y="13"/>
                    <a:pt x="7" y="17"/>
                    <a:pt x="15" y="17"/>
                  </a:cubicBezTo>
                  <a:cubicBezTo>
                    <a:pt x="23" y="17"/>
                    <a:pt x="29" y="13"/>
                    <a:pt x="28" y="8"/>
                  </a:cubicBezTo>
                  <a:close/>
                </a:path>
              </a:pathLst>
            </a:custGeom>
            <a:grpFill/>
            <a:ln>
              <a:noFill/>
            </a:ln>
          </p:spPr>
          <p:txBody>
            <a:bodyPr anchor="ctr"/>
            <a:lstStyle/>
            <a:p>
              <a:pPr algn="ctr"/>
              <a:endParaRPr/>
            </a:p>
          </p:txBody>
        </p:sp>
        <p:sp>
          <p:nvSpPr>
            <p:cNvPr id="94" name="iṧļiḑe"/>
            <p:cNvSpPr/>
            <p:nvPr/>
          </p:nvSpPr>
          <p:spPr bwMode="auto">
            <a:xfrm>
              <a:off x="6263122" y="1953855"/>
              <a:ext cx="104920" cy="63261"/>
            </a:xfrm>
            <a:custGeom>
              <a:avLst/>
              <a:gdLst>
                <a:gd name="T0" fmla="*/ 29 w 29"/>
                <a:gd name="T1" fmla="*/ 8 h 17"/>
                <a:gd name="T2" fmla="*/ 14 w 29"/>
                <a:gd name="T3" fmla="*/ 0 h 17"/>
                <a:gd name="T4" fmla="*/ 1 w 29"/>
                <a:gd name="T5" fmla="*/ 8 h 17"/>
                <a:gd name="T6" fmla="*/ 15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8" y="4"/>
                    <a:pt x="22" y="0"/>
                    <a:pt x="14" y="0"/>
                  </a:cubicBezTo>
                  <a:cubicBezTo>
                    <a:pt x="6" y="0"/>
                    <a:pt x="0" y="4"/>
                    <a:pt x="1" y="8"/>
                  </a:cubicBezTo>
                  <a:cubicBezTo>
                    <a:pt x="1" y="13"/>
                    <a:pt x="8" y="17"/>
                    <a:pt x="15" y="17"/>
                  </a:cubicBezTo>
                  <a:cubicBezTo>
                    <a:pt x="23" y="17"/>
                    <a:pt x="29" y="13"/>
                    <a:pt x="29" y="8"/>
                  </a:cubicBezTo>
                  <a:close/>
                </a:path>
              </a:pathLst>
            </a:custGeom>
            <a:grpFill/>
            <a:ln>
              <a:noFill/>
            </a:ln>
          </p:spPr>
          <p:txBody>
            <a:bodyPr anchor="ctr"/>
            <a:lstStyle/>
            <a:p>
              <a:pPr algn="ctr"/>
              <a:endParaRPr/>
            </a:p>
          </p:txBody>
        </p:sp>
        <p:sp>
          <p:nvSpPr>
            <p:cNvPr id="95" name="íśḻide"/>
            <p:cNvSpPr/>
            <p:nvPr/>
          </p:nvSpPr>
          <p:spPr bwMode="auto">
            <a:xfrm>
              <a:off x="6389644" y="1953855"/>
              <a:ext cx="106464" cy="63261"/>
            </a:xfrm>
            <a:custGeom>
              <a:avLst/>
              <a:gdLst>
                <a:gd name="T0" fmla="*/ 28 w 29"/>
                <a:gd name="T1" fmla="*/ 8 h 17"/>
                <a:gd name="T2" fmla="*/ 14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4" y="0"/>
                  </a:cubicBezTo>
                  <a:cubicBezTo>
                    <a:pt x="6" y="0"/>
                    <a:pt x="0" y="4"/>
                    <a:pt x="0" y="8"/>
                  </a:cubicBezTo>
                  <a:cubicBezTo>
                    <a:pt x="1" y="13"/>
                    <a:pt x="7" y="17"/>
                    <a:pt x="15" y="17"/>
                  </a:cubicBezTo>
                  <a:cubicBezTo>
                    <a:pt x="23" y="17"/>
                    <a:pt x="29" y="13"/>
                    <a:pt x="28" y="8"/>
                  </a:cubicBezTo>
                  <a:close/>
                </a:path>
              </a:pathLst>
            </a:custGeom>
            <a:grpFill/>
            <a:ln>
              <a:noFill/>
            </a:ln>
          </p:spPr>
          <p:txBody>
            <a:bodyPr anchor="ctr"/>
            <a:lstStyle/>
            <a:p>
              <a:pPr algn="ctr"/>
              <a:endParaRPr/>
            </a:p>
          </p:txBody>
        </p:sp>
        <p:sp>
          <p:nvSpPr>
            <p:cNvPr id="96" name="ïsľiḍè"/>
            <p:cNvSpPr/>
            <p:nvPr/>
          </p:nvSpPr>
          <p:spPr bwMode="auto">
            <a:xfrm>
              <a:off x="5630514" y="2031003"/>
              <a:ext cx="106464" cy="61718"/>
            </a:xfrm>
            <a:custGeom>
              <a:avLst/>
              <a:gdLst>
                <a:gd name="T0" fmla="*/ 29 w 29"/>
                <a:gd name="T1" fmla="*/ 9 h 17"/>
                <a:gd name="T2" fmla="*/ 15 w 29"/>
                <a:gd name="T3" fmla="*/ 0 h 17"/>
                <a:gd name="T4" fmla="*/ 0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3" y="0"/>
                    <a:pt x="15" y="0"/>
                  </a:cubicBezTo>
                  <a:cubicBezTo>
                    <a:pt x="7" y="0"/>
                    <a:pt x="0" y="4"/>
                    <a:pt x="0" y="9"/>
                  </a:cubicBezTo>
                  <a:cubicBezTo>
                    <a:pt x="0" y="13"/>
                    <a:pt x="6" y="17"/>
                    <a:pt x="14" y="17"/>
                  </a:cubicBezTo>
                  <a:cubicBezTo>
                    <a:pt x="22" y="17"/>
                    <a:pt x="29" y="13"/>
                    <a:pt x="29" y="9"/>
                  </a:cubicBezTo>
                  <a:close/>
                </a:path>
              </a:pathLst>
            </a:custGeom>
            <a:grpFill/>
            <a:ln>
              <a:noFill/>
            </a:ln>
          </p:spPr>
          <p:txBody>
            <a:bodyPr anchor="ctr"/>
            <a:lstStyle/>
            <a:p>
              <a:pPr algn="ctr"/>
              <a:endParaRPr/>
            </a:p>
          </p:txBody>
        </p:sp>
        <p:sp>
          <p:nvSpPr>
            <p:cNvPr id="97" name="íṩḷîḋê"/>
            <p:cNvSpPr/>
            <p:nvPr/>
          </p:nvSpPr>
          <p:spPr bwMode="auto">
            <a:xfrm>
              <a:off x="5758578" y="2031003"/>
              <a:ext cx="106464" cy="61718"/>
            </a:xfrm>
            <a:custGeom>
              <a:avLst/>
              <a:gdLst>
                <a:gd name="T0" fmla="*/ 29 w 29"/>
                <a:gd name="T1" fmla="*/ 9 h 17"/>
                <a:gd name="T2" fmla="*/ 15 w 29"/>
                <a:gd name="T3" fmla="*/ 0 h 17"/>
                <a:gd name="T4" fmla="*/ 0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5" y="0"/>
                  </a:cubicBezTo>
                  <a:cubicBezTo>
                    <a:pt x="7" y="0"/>
                    <a:pt x="0" y="4"/>
                    <a:pt x="0" y="9"/>
                  </a:cubicBezTo>
                  <a:cubicBezTo>
                    <a:pt x="0" y="13"/>
                    <a:pt x="7" y="17"/>
                    <a:pt x="14" y="17"/>
                  </a:cubicBezTo>
                  <a:cubicBezTo>
                    <a:pt x="22" y="17"/>
                    <a:pt x="29" y="13"/>
                    <a:pt x="29" y="9"/>
                  </a:cubicBezTo>
                  <a:close/>
                </a:path>
              </a:pathLst>
            </a:custGeom>
            <a:grpFill/>
            <a:ln>
              <a:noFill/>
            </a:ln>
          </p:spPr>
          <p:txBody>
            <a:bodyPr anchor="ctr"/>
            <a:lstStyle/>
            <a:p>
              <a:pPr algn="ctr"/>
              <a:endParaRPr/>
            </a:p>
          </p:txBody>
        </p:sp>
        <p:sp>
          <p:nvSpPr>
            <p:cNvPr id="98" name="îṡḻiďê"/>
            <p:cNvSpPr/>
            <p:nvPr/>
          </p:nvSpPr>
          <p:spPr bwMode="auto">
            <a:xfrm>
              <a:off x="5886643"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99" name="í$ḷïde"/>
            <p:cNvSpPr/>
            <p:nvPr/>
          </p:nvSpPr>
          <p:spPr bwMode="auto">
            <a:xfrm>
              <a:off x="6148944" y="2031003"/>
              <a:ext cx="106464" cy="61718"/>
            </a:xfrm>
            <a:custGeom>
              <a:avLst/>
              <a:gdLst>
                <a:gd name="T0" fmla="*/ 29 w 29"/>
                <a:gd name="T1" fmla="*/ 9 h 17"/>
                <a:gd name="T2" fmla="*/ 14 w 29"/>
                <a:gd name="T3" fmla="*/ 0 h 17"/>
                <a:gd name="T4" fmla="*/ 1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4" y="0"/>
                  </a:cubicBezTo>
                  <a:cubicBezTo>
                    <a:pt x="7" y="0"/>
                    <a:pt x="0" y="4"/>
                    <a:pt x="1" y="9"/>
                  </a:cubicBezTo>
                  <a:cubicBezTo>
                    <a:pt x="1" y="13"/>
                    <a:pt x="8" y="17"/>
                    <a:pt x="15" y="17"/>
                  </a:cubicBezTo>
                  <a:cubicBezTo>
                    <a:pt x="23" y="17"/>
                    <a:pt x="29" y="13"/>
                    <a:pt x="29" y="9"/>
                  </a:cubicBezTo>
                  <a:close/>
                </a:path>
              </a:pathLst>
            </a:custGeom>
            <a:grpFill/>
            <a:ln>
              <a:noFill/>
            </a:ln>
          </p:spPr>
          <p:txBody>
            <a:bodyPr anchor="ctr"/>
            <a:lstStyle/>
            <a:p>
              <a:pPr algn="ctr"/>
              <a:endParaRPr/>
            </a:p>
          </p:txBody>
        </p:sp>
        <p:sp>
          <p:nvSpPr>
            <p:cNvPr id="100" name="iṡḷidè"/>
            <p:cNvSpPr/>
            <p:nvPr/>
          </p:nvSpPr>
          <p:spPr bwMode="auto">
            <a:xfrm>
              <a:off x="6269294"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8" y="4"/>
                    <a:pt x="22"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101" name="ïṣ1íďe"/>
            <p:cNvSpPr/>
            <p:nvPr/>
          </p:nvSpPr>
          <p:spPr bwMode="auto">
            <a:xfrm>
              <a:off x="6397358"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8" y="4"/>
                    <a:pt x="21"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102" name="ïSḷïďè"/>
            <p:cNvSpPr/>
            <p:nvPr/>
          </p:nvSpPr>
          <p:spPr bwMode="auto">
            <a:xfrm>
              <a:off x="5627428" y="2108150"/>
              <a:ext cx="109550" cy="64804"/>
            </a:xfrm>
            <a:custGeom>
              <a:avLst/>
              <a:gdLst>
                <a:gd name="T0" fmla="*/ 29 w 30"/>
                <a:gd name="T1" fmla="*/ 9 h 18"/>
                <a:gd name="T2" fmla="*/ 15 w 30"/>
                <a:gd name="T3" fmla="*/ 0 h 18"/>
                <a:gd name="T4" fmla="*/ 1 w 30"/>
                <a:gd name="T5" fmla="*/ 9 h 18"/>
                <a:gd name="T6" fmla="*/ 15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30" y="4"/>
                    <a:pt x="23" y="0"/>
                    <a:pt x="15" y="0"/>
                  </a:cubicBezTo>
                  <a:cubicBezTo>
                    <a:pt x="7" y="0"/>
                    <a:pt x="1" y="4"/>
                    <a:pt x="1" y="9"/>
                  </a:cubicBezTo>
                  <a:cubicBezTo>
                    <a:pt x="0" y="14"/>
                    <a:pt x="7" y="18"/>
                    <a:pt x="15" y="18"/>
                  </a:cubicBezTo>
                  <a:cubicBezTo>
                    <a:pt x="23" y="18"/>
                    <a:pt x="29" y="14"/>
                    <a:pt x="29" y="9"/>
                  </a:cubicBezTo>
                  <a:close/>
                </a:path>
              </a:pathLst>
            </a:custGeom>
            <a:grpFill/>
            <a:ln>
              <a:noFill/>
            </a:ln>
          </p:spPr>
          <p:txBody>
            <a:bodyPr anchor="ctr"/>
            <a:lstStyle/>
            <a:p>
              <a:pPr algn="ctr"/>
              <a:endParaRPr/>
            </a:p>
          </p:txBody>
        </p:sp>
        <p:sp>
          <p:nvSpPr>
            <p:cNvPr id="103" name="ïṣļîḍe"/>
            <p:cNvSpPr/>
            <p:nvPr/>
          </p:nvSpPr>
          <p:spPr bwMode="auto">
            <a:xfrm>
              <a:off x="5758578" y="2108150"/>
              <a:ext cx="106464" cy="64804"/>
            </a:xfrm>
            <a:custGeom>
              <a:avLst/>
              <a:gdLst>
                <a:gd name="T0" fmla="*/ 29 w 29"/>
                <a:gd name="T1" fmla="*/ 9 h 18"/>
                <a:gd name="T2" fmla="*/ 14 w 29"/>
                <a:gd name="T3" fmla="*/ 0 h 18"/>
                <a:gd name="T4" fmla="*/ 0 w 29"/>
                <a:gd name="T5" fmla="*/ 9 h 18"/>
                <a:gd name="T6" fmla="*/ 14 w 29"/>
                <a:gd name="T7" fmla="*/ 18 h 18"/>
                <a:gd name="T8" fmla="*/ 29 w 29"/>
                <a:gd name="T9" fmla="*/ 9 h 18"/>
              </a:gdLst>
              <a:ahLst/>
              <a:cxnLst>
                <a:cxn ang="0">
                  <a:pos x="T0" y="T1"/>
                </a:cxn>
                <a:cxn ang="0">
                  <a:pos x="T2" y="T3"/>
                </a:cxn>
                <a:cxn ang="0">
                  <a:pos x="T4" y="T5"/>
                </a:cxn>
                <a:cxn ang="0">
                  <a:pos x="T6" y="T7"/>
                </a:cxn>
                <a:cxn ang="0">
                  <a:pos x="T8" y="T9"/>
                </a:cxn>
              </a:cxnLst>
              <a:rect l="0" t="0" r="r" b="b"/>
              <a:pathLst>
                <a:path w="29" h="18">
                  <a:moveTo>
                    <a:pt x="29" y="9"/>
                  </a:moveTo>
                  <a:cubicBezTo>
                    <a:pt x="29" y="4"/>
                    <a:pt x="22" y="0"/>
                    <a:pt x="14" y="0"/>
                  </a:cubicBezTo>
                  <a:cubicBezTo>
                    <a:pt x="7" y="0"/>
                    <a:pt x="0" y="4"/>
                    <a:pt x="0" y="9"/>
                  </a:cubicBezTo>
                  <a:cubicBezTo>
                    <a:pt x="0" y="14"/>
                    <a:pt x="6" y="18"/>
                    <a:pt x="14" y="18"/>
                  </a:cubicBezTo>
                  <a:cubicBezTo>
                    <a:pt x="22" y="18"/>
                    <a:pt x="29" y="14"/>
                    <a:pt x="29" y="9"/>
                  </a:cubicBezTo>
                  <a:close/>
                </a:path>
              </a:pathLst>
            </a:custGeom>
            <a:grpFill/>
            <a:ln>
              <a:noFill/>
            </a:ln>
          </p:spPr>
          <p:txBody>
            <a:bodyPr anchor="ctr"/>
            <a:lstStyle/>
            <a:p>
              <a:pPr algn="ctr"/>
              <a:endParaRPr/>
            </a:p>
          </p:txBody>
        </p:sp>
        <p:sp>
          <p:nvSpPr>
            <p:cNvPr id="104" name="isľiďê"/>
            <p:cNvSpPr/>
            <p:nvPr/>
          </p:nvSpPr>
          <p:spPr bwMode="auto">
            <a:xfrm>
              <a:off x="5886643" y="2108150"/>
              <a:ext cx="106464" cy="64804"/>
            </a:xfrm>
            <a:prstGeom prst="ellipse">
              <a:avLst/>
            </a:prstGeom>
            <a:grpFill/>
            <a:ln>
              <a:noFill/>
            </a:ln>
          </p:spPr>
          <p:txBody>
            <a:bodyPr anchor="ctr"/>
            <a:lstStyle/>
            <a:p>
              <a:pPr algn="ctr"/>
              <a:endParaRPr/>
            </a:p>
          </p:txBody>
        </p:sp>
        <p:sp>
          <p:nvSpPr>
            <p:cNvPr id="105" name="î$1íde"/>
            <p:cNvSpPr/>
            <p:nvPr/>
          </p:nvSpPr>
          <p:spPr bwMode="auto">
            <a:xfrm>
              <a:off x="5635142" y="2188383"/>
              <a:ext cx="109550" cy="69433"/>
            </a:xfrm>
            <a:custGeom>
              <a:avLst/>
              <a:gdLst>
                <a:gd name="T0" fmla="*/ 30 w 30"/>
                <a:gd name="T1" fmla="*/ 9 h 19"/>
                <a:gd name="T2" fmla="*/ 15 w 30"/>
                <a:gd name="T3" fmla="*/ 0 h 19"/>
                <a:gd name="T4" fmla="*/ 1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7" y="0"/>
                    <a:pt x="1" y="4"/>
                    <a:pt x="1"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06" name="ïṡľíḑé"/>
            <p:cNvSpPr/>
            <p:nvPr/>
          </p:nvSpPr>
          <p:spPr bwMode="auto">
            <a:xfrm>
              <a:off x="5766293" y="2188383"/>
              <a:ext cx="109550" cy="69433"/>
            </a:xfrm>
            <a:prstGeom prst="ellipse">
              <a:avLst/>
            </a:prstGeom>
            <a:grpFill/>
            <a:ln>
              <a:noFill/>
            </a:ln>
          </p:spPr>
          <p:txBody>
            <a:bodyPr anchor="ctr"/>
            <a:lstStyle/>
            <a:p>
              <a:pPr algn="ctr"/>
              <a:endParaRPr/>
            </a:p>
          </p:txBody>
        </p:sp>
        <p:sp>
          <p:nvSpPr>
            <p:cNvPr id="107" name="ïṡļîḍê"/>
            <p:cNvSpPr/>
            <p:nvPr/>
          </p:nvSpPr>
          <p:spPr bwMode="auto">
            <a:xfrm>
              <a:off x="5897443" y="2188383"/>
              <a:ext cx="109550" cy="69433"/>
            </a:xfrm>
            <a:custGeom>
              <a:avLst/>
              <a:gdLst>
                <a:gd name="T0" fmla="*/ 29 w 30"/>
                <a:gd name="T1" fmla="*/ 9 h 19"/>
                <a:gd name="T2" fmla="*/ 15 w 30"/>
                <a:gd name="T3" fmla="*/ 0 h 19"/>
                <a:gd name="T4" fmla="*/ 0 w 30"/>
                <a:gd name="T5" fmla="*/ 9 h 19"/>
                <a:gd name="T6" fmla="*/ 15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29" y="4"/>
                    <a:pt x="23" y="0"/>
                    <a:pt x="15" y="0"/>
                  </a:cubicBezTo>
                  <a:cubicBezTo>
                    <a:pt x="7" y="0"/>
                    <a:pt x="0" y="4"/>
                    <a:pt x="0" y="9"/>
                  </a:cubicBezTo>
                  <a:cubicBezTo>
                    <a:pt x="0" y="14"/>
                    <a:pt x="7" y="19"/>
                    <a:pt x="15" y="19"/>
                  </a:cubicBezTo>
                  <a:cubicBezTo>
                    <a:pt x="23" y="19"/>
                    <a:pt x="30" y="14"/>
                    <a:pt x="29" y="9"/>
                  </a:cubicBezTo>
                  <a:close/>
                </a:path>
              </a:pathLst>
            </a:custGeom>
            <a:grpFill/>
            <a:ln>
              <a:noFill/>
            </a:ln>
          </p:spPr>
          <p:txBody>
            <a:bodyPr anchor="ctr"/>
            <a:lstStyle/>
            <a:p>
              <a:pPr algn="ctr"/>
              <a:endParaRPr/>
            </a:p>
          </p:txBody>
        </p:sp>
        <p:sp>
          <p:nvSpPr>
            <p:cNvPr id="108" name="iṥlíďè"/>
            <p:cNvSpPr/>
            <p:nvPr/>
          </p:nvSpPr>
          <p:spPr bwMode="auto">
            <a:xfrm>
              <a:off x="6028594" y="2188383"/>
              <a:ext cx="106464"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09" name="íśḻîďê"/>
            <p:cNvSpPr/>
            <p:nvPr/>
          </p:nvSpPr>
          <p:spPr bwMode="auto">
            <a:xfrm>
              <a:off x="6159744" y="2188383"/>
              <a:ext cx="106464"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10" name="iŝḷiďé"/>
            <p:cNvSpPr/>
            <p:nvPr/>
          </p:nvSpPr>
          <p:spPr bwMode="auto">
            <a:xfrm>
              <a:off x="5379013" y="2108150"/>
              <a:ext cx="109550" cy="64804"/>
            </a:xfrm>
            <a:custGeom>
              <a:avLst/>
              <a:gdLst>
                <a:gd name="T0" fmla="*/ 29 w 30"/>
                <a:gd name="T1" fmla="*/ 9 h 18"/>
                <a:gd name="T2" fmla="*/ 15 w 30"/>
                <a:gd name="T3" fmla="*/ 0 h 18"/>
                <a:gd name="T4" fmla="*/ 0 w 30"/>
                <a:gd name="T5" fmla="*/ 9 h 18"/>
                <a:gd name="T6" fmla="*/ 14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30" y="4"/>
                    <a:pt x="23" y="0"/>
                    <a:pt x="15" y="0"/>
                  </a:cubicBezTo>
                  <a:cubicBezTo>
                    <a:pt x="7" y="0"/>
                    <a:pt x="1" y="4"/>
                    <a:pt x="0" y="9"/>
                  </a:cubicBezTo>
                  <a:cubicBezTo>
                    <a:pt x="0" y="14"/>
                    <a:pt x="6" y="18"/>
                    <a:pt x="14" y="18"/>
                  </a:cubicBezTo>
                  <a:cubicBezTo>
                    <a:pt x="22" y="18"/>
                    <a:pt x="29" y="14"/>
                    <a:pt x="29" y="9"/>
                  </a:cubicBezTo>
                  <a:close/>
                </a:path>
              </a:pathLst>
            </a:custGeom>
            <a:grpFill/>
            <a:ln>
              <a:noFill/>
            </a:ln>
          </p:spPr>
          <p:txBody>
            <a:bodyPr anchor="ctr"/>
            <a:lstStyle/>
            <a:p>
              <a:pPr algn="ctr"/>
              <a:endParaRPr/>
            </a:p>
          </p:txBody>
        </p:sp>
        <p:sp>
          <p:nvSpPr>
            <p:cNvPr id="111" name="iṡḻîdé"/>
            <p:cNvSpPr/>
            <p:nvPr/>
          </p:nvSpPr>
          <p:spPr bwMode="auto">
            <a:xfrm>
              <a:off x="5244777" y="2188383"/>
              <a:ext cx="109550" cy="69433"/>
            </a:xfrm>
            <a:custGeom>
              <a:avLst/>
              <a:gdLst>
                <a:gd name="T0" fmla="*/ 29 w 30"/>
                <a:gd name="T1" fmla="*/ 9 h 19"/>
                <a:gd name="T2" fmla="*/ 15 w 30"/>
                <a:gd name="T3" fmla="*/ 0 h 19"/>
                <a:gd name="T4" fmla="*/ 0 w 30"/>
                <a:gd name="T5" fmla="*/ 9 h 19"/>
                <a:gd name="T6" fmla="*/ 14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30" y="4"/>
                    <a:pt x="23" y="0"/>
                    <a:pt x="15" y="0"/>
                  </a:cubicBezTo>
                  <a:cubicBezTo>
                    <a:pt x="7" y="0"/>
                    <a:pt x="0" y="4"/>
                    <a:pt x="0" y="9"/>
                  </a:cubicBezTo>
                  <a:cubicBezTo>
                    <a:pt x="0" y="14"/>
                    <a:pt x="6" y="19"/>
                    <a:pt x="14" y="19"/>
                  </a:cubicBezTo>
                  <a:cubicBezTo>
                    <a:pt x="22" y="19"/>
                    <a:pt x="29" y="14"/>
                    <a:pt x="29" y="9"/>
                  </a:cubicBezTo>
                  <a:close/>
                </a:path>
              </a:pathLst>
            </a:custGeom>
            <a:grpFill/>
            <a:ln>
              <a:noFill/>
            </a:ln>
          </p:spPr>
          <p:txBody>
            <a:bodyPr anchor="ctr"/>
            <a:lstStyle/>
            <a:p>
              <a:pPr algn="ctr"/>
              <a:endParaRPr/>
            </a:p>
          </p:txBody>
        </p:sp>
        <p:sp>
          <p:nvSpPr>
            <p:cNvPr id="112" name="ïṥ1iḓe"/>
            <p:cNvSpPr/>
            <p:nvPr/>
          </p:nvSpPr>
          <p:spPr bwMode="auto">
            <a:xfrm>
              <a:off x="5375927" y="2188383"/>
              <a:ext cx="104920" cy="69433"/>
            </a:xfrm>
            <a:custGeom>
              <a:avLst/>
              <a:gdLst>
                <a:gd name="T0" fmla="*/ 29 w 29"/>
                <a:gd name="T1" fmla="*/ 9 h 19"/>
                <a:gd name="T2" fmla="*/ 15 w 29"/>
                <a:gd name="T3" fmla="*/ 0 h 19"/>
                <a:gd name="T4" fmla="*/ 0 w 29"/>
                <a:gd name="T5" fmla="*/ 9 h 19"/>
                <a:gd name="T6" fmla="*/ 14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3" y="0"/>
                    <a:pt x="15" y="0"/>
                  </a:cubicBezTo>
                  <a:cubicBezTo>
                    <a:pt x="7" y="0"/>
                    <a:pt x="0" y="4"/>
                    <a:pt x="0" y="9"/>
                  </a:cubicBezTo>
                  <a:cubicBezTo>
                    <a:pt x="0" y="14"/>
                    <a:pt x="6" y="19"/>
                    <a:pt x="14" y="19"/>
                  </a:cubicBezTo>
                  <a:cubicBezTo>
                    <a:pt x="22" y="19"/>
                    <a:pt x="29" y="14"/>
                    <a:pt x="29" y="9"/>
                  </a:cubicBezTo>
                  <a:close/>
                </a:path>
              </a:pathLst>
            </a:custGeom>
            <a:grpFill/>
            <a:ln>
              <a:noFill/>
            </a:ln>
          </p:spPr>
          <p:txBody>
            <a:bodyPr anchor="ctr"/>
            <a:lstStyle/>
            <a:p>
              <a:pPr algn="ctr"/>
              <a:endParaRPr/>
            </a:p>
          </p:txBody>
        </p:sp>
        <p:sp>
          <p:nvSpPr>
            <p:cNvPr id="113" name="îṩḷídè"/>
            <p:cNvSpPr/>
            <p:nvPr/>
          </p:nvSpPr>
          <p:spPr bwMode="auto">
            <a:xfrm>
              <a:off x="5237062" y="2271702"/>
              <a:ext cx="109550" cy="69433"/>
            </a:xfrm>
            <a:custGeom>
              <a:avLst/>
              <a:gdLst>
                <a:gd name="T0" fmla="*/ 30 w 30"/>
                <a:gd name="T1" fmla="*/ 9 h 19"/>
                <a:gd name="T2" fmla="*/ 16 w 30"/>
                <a:gd name="T3" fmla="*/ 0 h 19"/>
                <a:gd name="T4" fmla="*/ 0 w 30"/>
                <a:gd name="T5" fmla="*/ 9 h 19"/>
                <a:gd name="T6" fmla="*/ 14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6" y="0"/>
                  </a:cubicBezTo>
                  <a:cubicBezTo>
                    <a:pt x="7" y="0"/>
                    <a:pt x="0" y="4"/>
                    <a:pt x="0" y="9"/>
                  </a:cubicBezTo>
                  <a:cubicBezTo>
                    <a:pt x="0" y="14"/>
                    <a:pt x="6" y="19"/>
                    <a:pt x="14" y="19"/>
                  </a:cubicBezTo>
                  <a:cubicBezTo>
                    <a:pt x="22" y="19"/>
                    <a:pt x="29" y="14"/>
                    <a:pt x="30" y="9"/>
                  </a:cubicBezTo>
                  <a:close/>
                </a:path>
              </a:pathLst>
            </a:custGeom>
            <a:grpFill/>
            <a:ln>
              <a:noFill/>
            </a:ln>
          </p:spPr>
          <p:txBody>
            <a:bodyPr anchor="ctr"/>
            <a:lstStyle/>
            <a:p>
              <a:pPr algn="ctr"/>
              <a:endParaRPr/>
            </a:p>
          </p:txBody>
        </p:sp>
        <p:sp>
          <p:nvSpPr>
            <p:cNvPr id="114" name="î$lîďê"/>
            <p:cNvSpPr/>
            <p:nvPr/>
          </p:nvSpPr>
          <p:spPr bwMode="auto">
            <a:xfrm>
              <a:off x="5499363" y="2271702"/>
              <a:ext cx="109550" cy="69433"/>
            </a:xfrm>
            <a:custGeom>
              <a:avLst/>
              <a:gdLst>
                <a:gd name="T0" fmla="*/ 30 w 30"/>
                <a:gd name="T1" fmla="*/ 9 h 19"/>
                <a:gd name="T2" fmla="*/ 16 w 30"/>
                <a:gd name="T3" fmla="*/ 0 h 19"/>
                <a:gd name="T4" fmla="*/ 1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6" y="0"/>
                  </a:cubicBezTo>
                  <a:cubicBezTo>
                    <a:pt x="8" y="0"/>
                    <a:pt x="1" y="4"/>
                    <a:pt x="1"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15" name="i$ľíḍê"/>
            <p:cNvSpPr/>
            <p:nvPr/>
          </p:nvSpPr>
          <p:spPr bwMode="auto">
            <a:xfrm>
              <a:off x="5635142" y="2271702"/>
              <a:ext cx="109550" cy="69433"/>
            </a:xfrm>
            <a:custGeom>
              <a:avLst/>
              <a:gdLst>
                <a:gd name="T0" fmla="*/ 29 w 30"/>
                <a:gd name="T1" fmla="*/ 9 h 19"/>
                <a:gd name="T2" fmla="*/ 15 w 30"/>
                <a:gd name="T3" fmla="*/ 0 h 19"/>
                <a:gd name="T4" fmla="*/ 0 w 30"/>
                <a:gd name="T5" fmla="*/ 9 h 19"/>
                <a:gd name="T6" fmla="*/ 14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30" y="4"/>
                    <a:pt x="23" y="0"/>
                    <a:pt x="15" y="0"/>
                  </a:cubicBezTo>
                  <a:cubicBezTo>
                    <a:pt x="7" y="0"/>
                    <a:pt x="0" y="4"/>
                    <a:pt x="0" y="9"/>
                  </a:cubicBezTo>
                  <a:cubicBezTo>
                    <a:pt x="0" y="14"/>
                    <a:pt x="6" y="19"/>
                    <a:pt x="14" y="19"/>
                  </a:cubicBezTo>
                  <a:cubicBezTo>
                    <a:pt x="23" y="19"/>
                    <a:pt x="29" y="14"/>
                    <a:pt x="29" y="9"/>
                  </a:cubicBezTo>
                  <a:close/>
                </a:path>
              </a:pathLst>
            </a:custGeom>
            <a:grpFill/>
            <a:ln>
              <a:noFill/>
            </a:ln>
          </p:spPr>
          <p:txBody>
            <a:bodyPr anchor="ctr"/>
            <a:lstStyle/>
            <a:p>
              <a:pPr algn="ctr"/>
              <a:endParaRPr/>
            </a:p>
          </p:txBody>
        </p:sp>
        <p:sp>
          <p:nvSpPr>
            <p:cNvPr id="116" name="ïṧļïḑe"/>
            <p:cNvSpPr/>
            <p:nvPr/>
          </p:nvSpPr>
          <p:spPr bwMode="auto">
            <a:xfrm>
              <a:off x="5766293" y="2271702"/>
              <a:ext cx="109550" cy="69433"/>
            </a:xfrm>
            <a:prstGeom prst="ellipse">
              <a:avLst/>
            </a:prstGeom>
            <a:grpFill/>
            <a:ln>
              <a:noFill/>
            </a:ln>
          </p:spPr>
          <p:txBody>
            <a:bodyPr anchor="ctr"/>
            <a:lstStyle/>
            <a:p>
              <a:pPr algn="ctr"/>
              <a:endParaRPr/>
            </a:p>
          </p:txBody>
        </p:sp>
        <p:sp>
          <p:nvSpPr>
            <p:cNvPr id="117" name="iṡľïḍè"/>
            <p:cNvSpPr/>
            <p:nvPr/>
          </p:nvSpPr>
          <p:spPr bwMode="auto">
            <a:xfrm>
              <a:off x="5897443" y="2271702"/>
              <a:ext cx="109550" cy="69433"/>
            </a:xfrm>
            <a:custGeom>
              <a:avLst/>
              <a:gdLst>
                <a:gd name="T0" fmla="*/ 30 w 30"/>
                <a:gd name="T1" fmla="*/ 9 h 19"/>
                <a:gd name="T2" fmla="*/ 15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7" y="0"/>
                    <a:pt x="0" y="4"/>
                    <a:pt x="0" y="9"/>
                  </a:cubicBezTo>
                  <a:cubicBezTo>
                    <a:pt x="0" y="14"/>
                    <a:pt x="7" y="19"/>
                    <a:pt x="15" y="19"/>
                  </a:cubicBezTo>
                  <a:cubicBezTo>
                    <a:pt x="24" y="19"/>
                    <a:pt x="30" y="14"/>
                    <a:pt x="30" y="9"/>
                  </a:cubicBezTo>
                  <a:close/>
                </a:path>
              </a:pathLst>
            </a:custGeom>
            <a:grpFill/>
            <a:ln>
              <a:noFill/>
            </a:ln>
          </p:spPr>
          <p:txBody>
            <a:bodyPr anchor="ctr"/>
            <a:lstStyle/>
            <a:p>
              <a:pPr algn="ctr"/>
              <a:endParaRPr/>
            </a:p>
          </p:txBody>
        </p:sp>
        <p:sp>
          <p:nvSpPr>
            <p:cNvPr id="118" name="íṡļïďè"/>
            <p:cNvSpPr/>
            <p:nvPr/>
          </p:nvSpPr>
          <p:spPr bwMode="auto">
            <a:xfrm>
              <a:off x="6033223" y="2271702"/>
              <a:ext cx="104920"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19" name="iṥļíḑé"/>
            <p:cNvSpPr/>
            <p:nvPr/>
          </p:nvSpPr>
          <p:spPr bwMode="auto">
            <a:xfrm>
              <a:off x="6164374" y="2271702"/>
              <a:ext cx="109550" cy="69433"/>
            </a:xfrm>
            <a:custGeom>
              <a:avLst/>
              <a:gdLst>
                <a:gd name="T0" fmla="*/ 30 w 30"/>
                <a:gd name="T1" fmla="*/ 9 h 19"/>
                <a:gd name="T2" fmla="*/ 14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20" name="íṥľiḑê"/>
            <p:cNvSpPr/>
            <p:nvPr/>
          </p:nvSpPr>
          <p:spPr bwMode="auto">
            <a:xfrm>
              <a:off x="5360498" y="2356565"/>
              <a:ext cx="114178" cy="69433"/>
            </a:xfrm>
            <a:custGeom>
              <a:avLst/>
              <a:gdLst>
                <a:gd name="T0" fmla="*/ 31 w 31"/>
                <a:gd name="T1" fmla="*/ 9 h 19"/>
                <a:gd name="T2" fmla="*/ 16 w 31"/>
                <a:gd name="T3" fmla="*/ 0 h 19"/>
                <a:gd name="T4" fmla="*/ 1 w 31"/>
                <a:gd name="T5" fmla="*/ 9 h 19"/>
                <a:gd name="T6" fmla="*/ 15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1" y="4"/>
                    <a:pt x="25" y="0"/>
                    <a:pt x="16" y="0"/>
                  </a:cubicBezTo>
                  <a:cubicBezTo>
                    <a:pt x="8" y="0"/>
                    <a:pt x="1" y="4"/>
                    <a:pt x="1" y="9"/>
                  </a:cubicBezTo>
                  <a:cubicBezTo>
                    <a:pt x="0" y="15"/>
                    <a:pt x="7" y="19"/>
                    <a:pt x="15" y="19"/>
                  </a:cubicBezTo>
                  <a:cubicBezTo>
                    <a:pt x="23" y="19"/>
                    <a:pt x="30" y="15"/>
                    <a:pt x="31" y="9"/>
                  </a:cubicBezTo>
                  <a:close/>
                </a:path>
              </a:pathLst>
            </a:custGeom>
            <a:grpFill/>
            <a:ln>
              <a:noFill/>
            </a:ln>
          </p:spPr>
          <p:txBody>
            <a:bodyPr anchor="ctr"/>
            <a:lstStyle/>
            <a:p>
              <a:pPr algn="ctr"/>
              <a:endParaRPr/>
            </a:p>
          </p:txBody>
        </p:sp>
        <p:sp>
          <p:nvSpPr>
            <p:cNvPr id="121" name="iṣliḋe"/>
            <p:cNvSpPr/>
            <p:nvPr/>
          </p:nvSpPr>
          <p:spPr bwMode="auto">
            <a:xfrm>
              <a:off x="5496277" y="2356565"/>
              <a:ext cx="112636" cy="69433"/>
            </a:xfrm>
            <a:custGeom>
              <a:avLst/>
              <a:gdLst>
                <a:gd name="T0" fmla="*/ 30 w 31"/>
                <a:gd name="T1" fmla="*/ 9 h 19"/>
                <a:gd name="T2" fmla="*/ 16 w 31"/>
                <a:gd name="T3" fmla="*/ 0 h 19"/>
                <a:gd name="T4" fmla="*/ 0 w 31"/>
                <a:gd name="T5" fmla="*/ 9 h 19"/>
                <a:gd name="T6" fmla="*/ 15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1" y="4"/>
                    <a:pt x="24" y="0"/>
                    <a:pt x="16" y="0"/>
                  </a:cubicBezTo>
                  <a:cubicBezTo>
                    <a:pt x="8" y="0"/>
                    <a:pt x="1"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2" name="îŝḻîḍé"/>
            <p:cNvSpPr/>
            <p:nvPr/>
          </p:nvSpPr>
          <p:spPr bwMode="auto">
            <a:xfrm>
              <a:off x="5630514" y="2356565"/>
              <a:ext cx="109550" cy="69433"/>
            </a:xfrm>
            <a:custGeom>
              <a:avLst/>
              <a:gdLst>
                <a:gd name="T0" fmla="*/ 30 w 30"/>
                <a:gd name="T1" fmla="*/ 9 h 19"/>
                <a:gd name="T2" fmla="*/ 15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5" y="0"/>
                  </a:cubicBezTo>
                  <a:cubicBezTo>
                    <a:pt x="7" y="0"/>
                    <a:pt x="0"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3" name="ïšḻïḋé"/>
            <p:cNvSpPr/>
            <p:nvPr/>
          </p:nvSpPr>
          <p:spPr bwMode="auto">
            <a:xfrm>
              <a:off x="5766293" y="2356565"/>
              <a:ext cx="109550" cy="69433"/>
            </a:xfrm>
            <a:prstGeom prst="ellipse">
              <a:avLst/>
            </a:prstGeom>
            <a:grpFill/>
            <a:ln>
              <a:noFill/>
            </a:ln>
          </p:spPr>
          <p:txBody>
            <a:bodyPr anchor="ctr"/>
            <a:lstStyle/>
            <a:p>
              <a:pPr algn="ctr"/>
              <a:endParaRPr/>
            </a:p>
          </p:txBody>
        </p:sp>
        <p:sp>
          <p:nvSpPr>
            <p:cNvPr id="124" name="í$lïḋê"/>
            <p:cNvSpPr/>
            <p:nvPr/>
          </p:nvSpPr>
          <p:spPr bwMode="auto">
            <a:xfrm>
              <a:off x="5900529" y="2356565"/>
              <a:ext cx="109550" cy="69433"/>
            </a:xfrm>
            <a:custGeom>
              <a:avLst/>
              <a:gdLst>
                <a:gd name="T0" fmla="*/ 30 w 30"/>
                <a:gd name="T1" fmla="*/ 9 h 19"/>
                <a:gd name="T2" fmla="*/ 14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3" y="0"/>
                    <a:pt x="14" y="0"/>
                  </a:cubicBezTo>
                  <a:cubicBezTo>
                    <a:pt x="6" y="0"/>
                    <a:pt x="0"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5" name="íṩlïḍe"/>
            <p:cNvSpPr/>
            <p:nvPr/>
          </p:nvSpPr>
          <p:spPr bwMode="auto">
            <a:xfrm>
              <a:off x="6033223" y="2356565"/>
              <a:ext cx="112636" cy="69433"/>
            </a:xfrm>
            <a:custGeom>
              <a:avLst/>
              <a:gdLst>
                <a:gd name="T0" fmla="*/ 30 w 31"/>
                <a:gd name="T1" fmla="*/ 9 h 19"/>
                <a:gd name="T2" fmla="*/ 15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5" y="0"/>
                  </a:cubicBezTo>
                  <a:cubicBezTo>
                    <a:pt x="7" y="0"/>
                    <a:pt x="0" y="4"/>
                    <a:pt x="0" y="9"/>
                  </a:cubicBezTo>
                  <a:cubicBezTo>
                    <a:pt x="1" y="15"/>
                    <a:pt x="7" y="19"/>
                    <a:pt x="16" y="19"/>
                  </a:cubicBezTo>
                  <a:cubicBezTo>
                    <a:pt x="24" y="19"/>
                    <a:pt x="31" y="15"/>
                    <a:pt x="30" y="9"/>
                  </a:cubicBezTo>
                  <a:close/>
                </a:path>
              </a:pathLst>
            </a:custGeom>
            <a:grpFill/>
            <a:ln>
              <a:noFill/>
            </a:ln>
          </p:spPr>
          <p:txBody>
            <a:bodyPr anchor="ctr"/>
            <a:lstStyle/>
            <a:p>
              <a:pPr algn="ctr"/>
              <a:endParaRPr/>
            </a:p>
          </p:txBody>
        </p:sp>
        <p:sp>
          <p:nvSpPr>
            <p:cNvPr id="126" name="îSḻîḑé"/>
            <p:cNvSpPr/>
            <p:nvPr/>
          </p:nvSpPr>
          <p:spPr bwMode="auto">
            <a:xfrm>
              <a:off x="6167459" y="2356565"/>
              <a:ext cx="109550" cy="69433"/>
            </a:xfrm>
            <a:custGeom>
              <a:avLst/>
              <a:gdLst>
                <a:gd name="T0" fmla="*/ 30 w 30"/>
                <a:gd name="T1" fmla="*/ 9 h 19"/>
                <a:gd name="T2" fmla="*/ 15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6" y="0"/>
                    <a:pt x="0" y="4"/>
                    <a:pt x="0" y="9"/>
                  </a:cubicBezTo>
                  <a:cubicBezTo>
                    <a:pt x="0" y="15"/>
                    <a:pt x="7" y="19"/>
                    <a:pt x="16" y="19"/>
                  </a:cubicBezTo>
                  <a:cubicBezTo>
                    <a:pt x="24" y="19"/>
                    <a:pt x="30" y="15"/>
                    <a:pt x="30" y="9"/>
                  </a:cubicBezTo>
                  <a:close/>
                </a:path>
              </a:pathLst>
            </a:custGeom>
            <a:grpFill/>
            <a:ln>
              <a:noFill/>
            </a:ln>
          </p:spPr>
          <p:txBody>
            <a:bodyPr anchor="ctr"/>
            <a:lstStyle/>
            <a:p>
              <a:pPr algn="ctr"/>
              <a:endParaRPr/>
            </a:p>
          </p:txBody>
        </p:sp>
        <p:sp>
          <p:nvSpPr>
            <p:cNvPr id="127" name="iṡ1îḍè"/>
            <p:cNvSpPr/>
            <p:nvPr/>
          </p:nvSpPr>
          <p:spPr bwMode="auto">
            <a:xfrm>
              <a:off x="5218547" y="2439884"/>
              <a:ext cx="117264" cy="74061"/>
            </a:xfrm>
            <a:custGeom>
              <a:avLst/>
              <a:gdLst>
                <a:gd name="T0" fmla="*/ 31 w 32"/>
                <a:gd name="T1" fmla="*/ 10 h 20"/>
                <a:gd name="T2" fmla="*/ 17 w 32"/>
                <a:gd name="T3" fmla="*/ 0 h 20"/>
                <a:gd name="T4" fmla="*/ 1 w 32"/>
                <a:gd name="T5" fmla="*/ 10 h 20"/>
                <a:gd name="T6" fmla="*/ 15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2" y="5"/>
                    <a:pt x="25" y="0"/>
                    <a:pt x="17" y="0"/>
                  </a:cubicBezTo>
                  <a:cubicBezTo>
                    <a:pt x="9" y="0"/>
                    <a:pt x="1" y="5"/>
                    <a:pt x="1"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128" name="îṩ1ïḍé"/>
            <p:cNvSpPr/>
            <p:nvPr/>
          </p:nvSpPr>
          <p:spPr bwMode="auto">
            <a:xfrm>
              <a:off x="5357412" y="2439884"/>
              <a:ext cx="112636" cy="74061"/>
            </a:xfrm>
            <a:custGeom>
              <a:avLst/>
              <a:gdLst>
                <a:gd name="T0" fmla="*/ 30 w 31"/>
                <a:gd name="T1" fmla="*/ 10 h 20"/>
                <a:gd name="T2" fmla="*/ 16 w 31"/>
                <a:gd name="T3" fmla="*/ 0 h 20"/>
                <a:gd name="T4" fmla="*/ 0 w 31"/>
                <a:gd name="T5" fmla="*/ 10 h 20"/>
                <a:gd name="T6" fmla="*/ 15 w 31"/>
                <a:gd name="T7" fmla="*/ 20 h 20"/>
                <a:gd name="T8" fmla="*/ 30 w 31"/>
                <a:gd name="T9" fmla="*/ 10 h 20"/>
              </a:gdLst>
              <a:ahLst/>
              <a:cxnLst>
                <a:cxn ang="0">
                  <a:pos x="T0" y="T1"/>
                </a:cxn>
                <a:cxn ang="0">
                  <a:pos x="T2" y="T3"/>
                </a:cxn>
                <a:cxn ang="0">
                  <a:pos x="T4" y="T5"/>
                </a:cxn>
                <a:cxn ang="0">
                  <a:pos x="T6" y="T7"/>
                </a:cxn>
                <a:cxn ang="0">
                  <a:pos x="T8" y="T9"/>
                </a:cxn>
              </a:cxnLst>
              <a:rect l="0" t="0" r="r" b="b"/>
              <a:pathLst>
                <a:path w="31" h="20">
                  <a:moveTo>
                    <a:pt x="30" y="10"/>
                  </a:moveTo>
                  <a:cubicBezTo>
                    <a:pt x="31" y="5"/>
                    <a:pt x="24" y="0"/>
                    <a:pt x="16" y="0"/>
                  </a:cubicBezTo>
                  <a:cubicBezTo>
                    <a:pt x="8" y="0"/>
                    <a:pt x="0" y="5"/>
                    <a:pt x="0" y="10"/>
                  </a:cubicBezTo>
                  <a:cubicBezTo>
                    <a:pt x="0" y="16"/>
                    <a:pt x="6" y="20"/>
                    <a:pt x="15" y="20"/>
                  </a:cubicBezTo>
                  <a:cubicBezTo>
                    <a:pt x="23" y="20"/>
                    <a:pt x="30" y="16"/>
                    <a:pt x="30" y="10"/>
                  </a:cubicBezTo>
                  <a:close/>
                </a:path>
              </a:pathLst>
            </a:custGeom>
            <a:grpFill/>
            <a:ln>
              <a:noFill/>
            </a:ln>
          </p:spPr>
          <p:txBody>
            <a:bodyPr anchor="ctr"/>
            <a:lstStyle/>
            <a:p>
              <a:pPr algn="ctr"/>
              <a:endParaRPr/>
            </a:p>
          </p:txBody>
        </p:sp>
        <p:sp>
          <p:nvSpPr>
            <p:cNvPr id="129" name="ïṩlïḓè"/>
            <p:cNvSpPr/>
            <p:nvPr/>
          </p:nvSpPr>
          <p:spPr bwMode="auto">
            <a:xfrm>
              <a:off x="5493191" y="2439884"/>
              <a:ext cx="112636" cy="74061"/>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5"/>
                    <a:pt x="24" y="0"/>
                    <a:pt x="16" y="0"/>
                  </a:cubicBezTo>
                  <a:cubicBezTo>
                    <a:pt x="8" y="0"/>
                    <a:pt x="1" y="5"/>
                    <a:pt x="0" y="10"/>
                  </a:cubicBezTo>
                  <a:cubicBezTo>
                    <a:pt x="0" y="16"/>
                    <a:pt x="7" y="20"/>
                    <a:pt x="15" y="20"/>
                  </a:cubicBezTo>
                  <a:cubicBezTo>
                    <a:pt x="24" y="20"/>
                    <a:pt x="30" y="16"/>
                    <a:pt x="31" y="10"/>
                  </a:cubicBezTo>
                  <a:close/>
                </a:path>
              </a:pathLst>
            </a:custGeom>
            <a:grpFill/>
            <a:ln>
              <a:noFill/>
            </a:ln>
          </p:spPr>
          <p:txBody>
            <a:bodyPr anchor="ctr"/>
            <a:lstStyle/>
            <a:p>
              <a:pPr algn="ctr"/>
              <a:endParaRPr/>
            </a:p>
          </p:txBody>
        </p:sp>
        <p:sp>
          <p:nvSpPr>
            <p:cNvPr id="130" name="îsľíḑê"/>
            <p:cNvSpPr/>
            <p:nvPr/>
          </p:nvSpPr>
          <p:spPr bwMode="auto">
            <a:xfrm>
              <a:off x="5627428" y="2439884"/>
              <a:ext cx="112636" cy="74061"/>
            </a:xfrm>
            <a:custGeom>
              <a:avLst/>
              <a:gdLst>
                <a:gd name="T0" fmla="*/ 31 w 31"/>
                <a:gd name="T1" fmla="*/ 10 h 20"/>
                <a:gd name="T2" fmla="*/ 16 w 31"/>
                <a:gd name="T3" fmla="*/ 0 h 20"/>
                <a:gd name="T4" fmla="*/ 1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5"/>
                    <a:pt x="24" y="0"/>
                    <a:pt x="16" y="0"/>
                  </a:cubicBezTo>
                  <a:cubicBezTo>
                    <a:pt x="8" y="0"/>
                    <a:pt x="1" y="5"/>
                    <a:pt x="1"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131" name="ïŝlïḋè"/>
            <p:cNvSpPr/>
            <p:nvPr/>
          </p:nvSpPr>
          <p:spPr bwMode="auto">
            <a:xfrm>
              <a:off x="5766293" y="2439884"/>
              <a:ext cx="109550" cy="74061"/>
            </a:xfrm>
            <a:custGeom>
              <a:avLst/>
              <a:gdLst>
                <a:gd name="T0" fmla="*/ 30 w 30"/>
                <a:gd name="T1" fmla="*/ 10 h 20"/>
                <a:gd name="T2" fmla="*/ 15 w 30"/>
                <a:gd name="T3" fmla="*/ 0 h 20"/>
                <a:gd name="T4" fmla="*/ 0 w 30"/>
                <a:gd name="T5" fmla="*/ 10 h 20"/>
                <a:gd name="T6" fmla="*/ 15 w 30"/>
                <a:gd name="T7" fmla="*/ 20 h 20"/>
                <a:gd name="T8" fmla="*/ 30 w 30"/>
                <a:gd name="T9" fmla="*/ 10 h 20"/>
              </a:gdLst>
              <a:ahLst/>
              <a:cxnLst>
                <a:cxn ang="0">
                  <a:pos x="T0" y="T1"/>
                </a:cxn>
                <a:cxn ang="0">
                  <a:pos x="T2" y="T3"/>
                </a:cxn>
                <a:cxn ang="0">
                  <a:pos x="T4" y="T5"/>
                </a:cxn>
                <a:cxn ang="0">
                  <a:pos x="T6" y="T7"/>
                </a:cxn>
                <a:cxn ang="0">
                  <a:pos x="T8" y="T9"/>
                </a:cxn>
              </a:cxnLst>
              <a:rect l="0" t="0" r="r" b="b"/>
              <a:pathLst>
                <a:path w="30" h="20">
                  <a:moveTo>
                    <a:pt x="30" y="10"/>
                  </a:moveTo>
                  <a:cubicBezTo>
                    <a:pt x="30" y="5"/>
                    <a:pt x="23" y="0"/>
                    <a:pt x="15" y="0"/>
                  </a:cubicBezTo>
                  <a:cubicBezTo>
                    <a:pt x="7" y="0"/>
                    <a:pt x="0" y="5"/>
                    <a:pt x="0" y="10"/>
                  </a:cubicBezTo>
                  <a:cubicBezTo>
                    <a:pt x="0" y="16"/>
                    <a:pt x="6" y="20"/>
                    <a:pt x="15" y="20"/>
                  </a:cubicBezTo>
                  <a:cubicBezTo>
                    <a:pt x="23" y="20"/>
                    <a:pt x="30" y="16"/>
                    <a:pt x="30" y="10"/>
                  </a:cubicBezTo>
                  <a:close/>
                </a:path>
              </a:pathLst>
            </a:custGeom>
            <a:grpFill/>
            <a:ln>
              <a:noFill/>
            </a:ln>
          </p:spPr>
          <p:txBody>
            <a:bodyPr anchor="ctr"/>
            <a:lstStyle/>
            <a:p>
              <a:pPr algn="ctr"/>
              <a:endParaRPr/>
            </a:p>
          </p:txBody>
        </p:sp>
        <p:sp>
          <p:nvSpPr>
            <p:cNvPr id="132" name="ïśliḓê"/>
            <p:cNvSpPr/>
            <p:nvPr/>
          </p:nvSpPr>
          <p:spPr bwMode="auto">
            <a:xfrm>
              <a:off x="5900529" y="2439884"/>
              <a:ext cx="109550" cy="74061"/>
            </a:xfrm>
            <a:custGeom>
              <a:avLst/>
              <a:gdLst>
                <a:gd name="T0" fmla="*/ 30 w 30"/>
                <a:gd name="T1" fmla="*/ 10 h 20"/>
                <a:gd name="T2" fmla="*/ 15 w 30"/>
                <a:gd name="T3" fmla="*/ 0 h 20"/>
                <a:gd name="T4" fmla="*/ 0 w 30"/>
                <a:gd name="T5" fmla="*/ 10 h 20"/>
                <a:gd name="T6" fmla="*/ 15 w 30"/>
                <a:gd name="T7" fmla="*/ 20 h 20"/>
                <a:gd name="T8" fmla="*/ 30 w 30"/>
                <a:gd name="T9" fmla="*/ 10 h 20"/>
              </a:gdLst>
              <a:ahLst/>
              <a:cxnLst>
                <a:cxn ang="0">
                  <a:pos x="T0" y="T1"/>
                </a:cxn>
                <a:cxn ang="0">
                  <a:pos x="T2" y="T3"/>
                </a:cxn>
                <a:cxn ang="0">
                  <a:pos x="T4" y="T5"/>
                </a:cxn>
                <a:cxn ang="0">
                  <a:pos x="T6" y="T7"/>
                </a:cxn>
                <a:cxn ang="0">
                  <a:pos x="T8" y="T9"/>
                </a:cxn>
              </a:cxnLst>
              <a:rect l="0" t="0" r="r" b="b"/>
              <a:pathLst>
                <a:path w="30" h="20">
                  <a:moveTo>
                    <a:pt x="30" y="10"/>
                  </a:moveTo>
                  <a:cubicBezTo>
                    <a:pt x="30" y="5"/>
                    <a:pt x="23" y="0"/>
                    <a:pt x="15" y="0"/>
                  </a:cubicBezTo>
                  <a:cubicBezTo>
                    <a:pt x="7" y="0"/>
                    <a:pt x="0" y="5"/>
                    <a:pt x="0" y="10"/>
                  </a:cubicBezTo>
                  <a:cubicBezTo>
                    <a:pt x="0" y="16"/>
                    <a:pt x="7" y="20"/>
                    <a:pt x="15" y="20"/>
                  </a:cubicBezTo>
                  <a:cubicBezTo>
                    <a:pt x="24" y="20"/>
                    <a:pt x="30" y="16"/>
                    <a:pt x="30" y="10"/>
                  </a:cubicBezTo>
                  <a:close/>
                </a:path>
              </a:pathLst>
            </a:custGeom>
            <a:grpFill/>
            <a:ln>
              <a:noFill/>
            </a:ln>
          </p:spPr>
          <p:txBody>
            <a:bodyPr anchor="ctr"/>
            <a:lstStyle/>
            <a:p>
              <a:pPr algn="ctr"/>
              <a:endParaRPr/>
            </a:p>
          </p:txBody>
        </p:sp>
        <p:sp>
          <p:nvSpPr>
            <p:cNvPr id="133" name="íṧḻïḍé"/>
            <p:cNvSpPr/>
            <p:nvPr/>
          </p:nvSpPr>
          <p:spPr bwMode="auto">
            <a:xfrm>
              <a:off x="6036308" y="2439884"/>
              <a:ext cx="112636" cy="74061"/>
            </a:xfrm>
            <a:custGeom>
              <a:avLst/>
              <a:gdLst>
                <a:gd name="T0" fmla="*/ 30 w 31"/>
                <a:gd name="T1" fmla="*/ 10 h 20"/>
                <a:gd name="T2" fmla="*/ 15 w 31"/>
                <a:gd name="T3" fmla="*/ 0 h 20"/>
                <a:gd name="T4" fmla="*/ 0 w 31"/>
                <a:gd name="T5" fmla="*/ 10 h 20"/>
                <a:gd name="T6" fmla="*/ 16 w 31"/>
                <a:gd name="T7" fmla="*/ 20 h 20"/>
                <a:gd name="T8" fmla="*/ 30 w 31"/>
                <a:gd name="T9" fmla="*/ 10 h 20"/>
              </a:gdLst>
              <a:ahLst/>
              <a:cxnLst>
                <a:cxn ang="0">
                  <a:pos x="T0" y="T1"/>
                </a:cxn>
                <a:cxn ang="0">
                  <a:pos x="T2" y="T3"/>
                </a:cxn>
                <a:cxn ang="0">
                  <a:pos x="T4" y="T5"/>
                </a:cxn>
                <a:cxn ang="0">
                  <a:pos x="T6" y="T7"/>
                </a:cxn>
                <a:cxn ang="0">
                  <a:pos x="T8" y="T9"/>
                </a:cxn>
              </a:cxnLst>
              <a:rect l="0" t="0" r="r" b="b"/>
              <a:pathLst>
                <a:path w="31" h="20">
                  <a:moveTo>
                    <a:pt x="30" y="10"/>
                  </a:moveTo>
                  <a:cubicBezTo>
                    <a:pt x="30" y="5"/>
                    <a:pt x="23" y="0"/>
                    <a:pt x="15" y="0"/>
                  </a:cubicBezTo>
                  <a:cubicBezTo>
                    <a:pt x="7" y="0"/>
                    <a:pt x="0" y="5"/>
                    <a:pt x="0" y="10"/>
                  </a:cubicBezTo>
                  <a:cubicBezTo>
                    <a:pt x="0" y="16"/>
                    <a:pt x="7" y="20"/>
                    <a:pt x="16" y="20"/>
                  </a:cubicBezTo>
                  <a:cubicBezTo>
                    <a:pt x="24" y="20"/>
                    <a:pt x="31" y="16"/>
                    <a:pt x="30" y="10"/>
                  </a:cubicBezTo>
                  <a:close/>
                </a:path>
              </a:pathLst>
            </a:custGeom>
            <a:grpFill/>
            <a:ln>
              <a:noFill/>
            </a:ln>
          </p:spPr>
          <p:txBody>
            <a:bodyPr anchor="ctr"/>
            <a:lstStyle/>
            <a:p>
              <a:pPr algn="ctr"/>
              <a:endParaRPr/>
            </a:p>
          </p:txBody>
        </p:sp>
        <p:sp>
          <p:nvSpPr>
            <p:cNvPr id="134" name="îŝḻíde"/>
            <p:cNvSpPr/>
            <p:nvPr/>
          </p:nvSpPr>
          <p:spPr bwMode="auto">
            <a:xfrm>
              <a:off x="6170545" y="2439884"/>
              <a:ext cx="114178" cy="74061"/>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5"/>
                    <a:pt x="23" y="0"/>
                    <a:pt x="15" y="0"/>
                  </a:cubicBezTo>
                  <a:cubicBezTo>
                    <a:pt x="7" y="0"/>
                    <a:pt x="0" y="5"/>
                    <a:pt x="0" y="10"/>
                  </a:cubicBezTo>
                  <a:cubicBezTo>
                    <a:pt x="1" y="16"/>
                    <a:pt x="8" y="20"/>
                    <a:pt x="16" y="20"/>
                  </a:cubicBezTo>
                  <a:cubicBezTo>
                    <a:pt x="24" y="20"/>
                    <a:pt x="31" y="16"/>
                    <a:pt x="31" y="10"/>
                  </a:cubicBezTo>
                  <a:close/>
                </a:path>
              </a:pathLst>
            </a:custGeom>
            <a:grpFill/>
            <a:ln>
              <a:noFill/>
            </a:ln>
          </p:spPr>
          <p:txBody>
            <a:bodyPr anchor="ctr"/>
            <a:lstStyle/>
            <a:p>
              <a:pPr algn="ctr"/>
              <a:endParaRPr/>
            </a:p>
          </p:txBody>
        </p:sp>
        <p:sp>
          <p:nvSpPr>
            <p:cNvPr id="135" name="îṣlîdé"/>
            <p:cNvSpPr/>
            <p:nvPr/>
          </p:nvSpPr>
          <p:spPr bwMode="auto">
            <a:xfrm>
              <a:off x="5210833" y="2532461"/>
              <a:ext cx="117264" cy="72519"/>
            </a:xfrm>
            <a:custGeom>
              <a:avLst/>
              <a:gdLst>
                <a:gd name="T0" fmla="*/ 32 w 32"/>
                <a:gd name="T1" fmla="*/ 10 h 20"/>
                <a:gd name="T2" fmla="*/ 17 w 32"/>
                <a:gd name="T3" fmla="*/ 0 h 20"/>
                <a:gd name="T4" fmla="*/ 1 w 32"/>
                <a:gd name="T5" fmla="*/ 10 h 20"/>
                <a:gd name="T6" fmla="*/ 15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2" y="4"/>
                    <a:pt x="25" y="0"/>
                    <a:pt x="17" y="0"/>
                  </a:cubicBezTo>
                  <a:cubicBezTo>
                    <a:pt x="9" y="0"/>
                    <a:pt x="1" y="4"/>
                    <a:pt x="1" y="10"/>
                  </a:cubicBezTo>
                  <a:cubicBezTo>
                    <a:pt x="0" y="15"/>
                    <a:pt x="7" y="20"/>
                    <a:pt x="15" y="20"/>
                  </a:cubicBezTo>
                  <a:cubicBezTo>
                    <a:pt x="24" y="20"/>
                    <a:pt x="31" y="15"/>
                    <a:pt x="32" y="10"/>
                  </a:cubicBezTo>
                  <a:close/>
                </a:path>
              </a:pathLst>
            </a:custGeom>
            <a:grpFill/>
            <a:ln>
              <a:noFill/>
            </a:ln>
          </p:spPr>
          <p:txBody>
            <a:bodyPr anchor="ctr"/>
            <a:lstStyle/>
            <a:p>
              <a:pPr algn="ctr"/>
              <a:endParaRPr/>
            </a:p>
          </p:txBody>
        </p:sp>
        <p:sp>
          <p:nvSpPr>
            <p:cNvPr id="136" name="íṧḷíḓé"/>
            <p:cNvSpPr/>
            <p:nvPr/>
          </p:nvSpPr>
          <p:spPr bwMode="auto">
            <a:xfrm>
              <a:off x="5349698" y="2532461"/>
              <a:ext cx="114178"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5" y="0"/>
                    <a:pt x="16" y="0"/>
                  </a:cubicBezTo>
                  <a:cubicBezTo>
                    <a:pt x="8" y="0"/>
                    <a:pt x="1" y="4"/>
                    <a:pt x="0" y="10"/>
                  </a:cubicBezTo>
                  <a:cubicBezTo>
                    <a:pt x="0" y="15"/>
                    <a:pt x="7" y="20"/>
                    <a:pt x="15" y="20"/>
                  </a:cubicBezTo>
                  <a:cubicBezTo>
                    <a:pt x="24" y="20"/>
                    <a:pt x="31" y="15"/>
                    <a:pt x="31" y="10"/>
                  </a:cubicBezTo>
                  <a:close/>
                </a:path>
              </a:pathLst>
            </a:custGeom>
            <a:grpFill/>
            <a:ln>
              <a:noFill/>
            </a:ln>
          </p:spPr>
          <p:txBody>
            <a:bodyPr anchor="ctr"/>
            <a:lstStyle/>
            <a:p>
              <a:pPr algn="ctr"/>
              <a:endParaRPr/>
            </a:p>
          </p:txBody>
        </p:sp>
        <p:sp>
          <p:nvSpPr>
            <p:cNvPr id="137" name="iŝlîďe"/>
            <p:cNvSpPr/>
            <p:nvPr/>
          </p:nvSpPr>
          <p:spPr bwMode="auto">
            <a:xfrm>
              <a:off x="6039394" y="2532461"/>
              <a:ext cx="114178" cy="72519"/>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4"/>
                    <a:pt x="23" y="0"/>
                    <a:pt x="15" y="0"/>
                  </a:cubicBezTo>
                  <a:cubicBezTo>
                    <a:pt x="6" y="0"/>
                    <a:pt x="0" y="4"/>
                    <a:pt x="0" y="10"/>
                  </a:cubicBezTo>
                  <a:cubicBezTo>
                    <a:pt x="0" y="15"/>
                    <a:pt x="7" y="20"/>
                    <a:pt x="16" y="20"/>
                  </a:cubicBezTo>
                  <a:cubicBezTo>
                    <a:pt x="24" y="20"/>
                    <a:pt x="31" y="15"/>
                    <a:pt x="31" y="10"/>
                  </a:cubicBezTo>
                  <a:close/>
                </a:path>
              </a:pathLst>
            </a:custGeom>
            <a:grpFill/>
            <a:ln>
              <a:noFill/>
            </a:ln>
          </p:spPr>
          <p:txBody>
            <a:bodyPr anchor="ctr"/>
            <a:lstStyle/>
            <a:p>
              <a:pPr algn="ctr"/>
              <a:endParaRPr/>
            </a:p>
          </p:txBody>
        </p:sp>
        <p:sp>
          <p:nvSpPr>
            <p:cNvPr id="138" name="îŝḷíḑê"/>
            <p:cNvSpPr/>
            <p:nvPr/>
          </p:nvSpPr>
          <p:spPr bwMode="auto">
            <a:xfrm>
              <a:off x="6175174" y="2532461"/>
              <a:ext cx="115721" cy="72519"/>
            </a:xfrm>
            <a:custGeom>
              <a:avLst/>
              <a:gdLst>
                <a:gd name="T0" fmla="*/ 31 w 32"/>
                <a:gd name="T1" fmla="*/ 10 h 20"/>
                <a:gd name="T2" fmla="*/ 15 w 32"/>
                <a:gd name="T3" fmla="*/ 0 h 20"/>
                <a:gd name="T4" fmla="*/ 0 w 32"/>
                <a:gd name="T5" fmla="*/ 10 h 20"/>
                <a:gd name="T6" fmla="*/ 16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4" y="0"/>
                    <a:pt x="15" y="0"/>
                  </a:cubicBezTo>
                  <a:cubicBezTo>
                    <a:pt x="7" y="0"/>
                    <a:pt x="0" y="4"/>
                    <a:pt x="0" y="10"/>
                  </a:cubicBezTo>
                  <a:cubicBezTo>
                    <a:pt x="1" y="15"/>
                    <a:pt x="8" y="20"/>
                    <a:pt x="16" y="20"/>
                  </a:cubicBezTo>
                  <a:cubicBezTo>
                    <a:pt x="25" y="20"/>
                    <a:pt x="32" y="15"/>
                    <a:pt x="31" y="10"/>
                  </a:cubicBezTo>
                  <a:close/>
                </a:path>
              </a:pathLst>
            </a:custGeom>
            <a:grpFill/>
            <a:ln>
              <a:noFill/>
            </a:ln>
          </p:spPr>
          <p:txBody>
            <a:bodyPr anchor="ctr"/>
            <a:lstStyle/>
            <a:p>
              <a:pPr algn="ctr"/>
              <a:endParaRPr/>
            </a:p>
          </p:txBody>
        </p:sp>
        <p:sp>
          <p:nvSpPr>
            <p:cNvPr id="139" name="íṣḷîḑê"/>
            <p:cNvSpPr/>
            <p:nvPr/>
          </p:nvSpPr>
          <p:spPr bwMode="auto">
            <a:xfrm>
              <a:off x="6314039" y="2532461"/>
              <a:ext cx="112636" cy="72519"/>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4"/>
                    <a:pt x="23" y="0"/>
                    <a:pt x="15" y="0"/>
                  </a:cubicBezTo>
                  <a:cubicBezTo>
                    <a:pt x="6" y="0"/>
                    <a:pt x="0" y="4"/>
                    <a:pt x="0" y="10"/>
                  </a:cubicBezTo>
                  <a:cubicBezTo>
                    <a:pt x="1" y="15"/>
                    <a:pt x="8" y="20"/>
                    <a:pt x="16" y="20"/>
                  </a:cubicBezTo>
                  <a:cubicBezTo>
                    <a:pt x="25" y="20"/>
                    <a:pt x="31" y="15"/>
                    <a:pt x="31" y="10"/>
                  </a:cubicBezTo>
                  <a:close/>
                </a:path>
              </a:pathLst>
            </a:custGeom>
            <a:grpFill/>
            <a:ln>
              <a:noFill/>
            </a:ln>
          </p:spPr>
          <p:txBody>
            <a:bodyPr anchor="ctr"/>
            <a:lstStyle/>
            <a:p>
              <a:pPr algn="ctr"/>
              <a:endParaRPr/>
            </a:p>
          </p:txBody>
        </p:sp>
        <p:sp>
          <p:nvSpPr>
            <p:cNvPr id="140" name="ïṡļiḋé"/>
            <p:cNvSpPr/>
            <p:nvPr/>
          </p:nvSpPr>
          <p:spPr bwMode="auto">
            <a:xfrm>
              <a:off x="6448276" y="2532461"/>
              <a:ext cx="117264" cy="72519"/>
            </a:xfrm>
            <a:custGeom>
              <a:avLst/>
              <a:gdLst>
                <a:gd name="T0" fmla="*/ 32 w 32"/>
                <a:gd name="T1" fmla="*/ 10 h 20"/>
                <a:gd name="T2" fmla="*/ 15 w 32"/>
                <a:gd name="T3" fmla="*/ 0 h 20"/>
                <a:gd name="T4" fmla="*/ 1 w 32"/>
                <a:gd name="T5" fmla="*/ 10 h 20"/>
                <a:gd name="T6" fmla="*/ 17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1" y="4"/>
                    <a:pt x="24" y="0"/>
                    <a:pt x="15" y="0"/>
                  </a:cubicBezTo>
                  <a:cubicBezTo>
                    <a:pt x="7" y="0"/>
                    <a:pt x="0" y="4"/>
                    <a:pt x="1" y="10"/>
                  </a:cubicBezTo>
                  <a:cubicBezTo>
                    <a:pt x="1" y="15"/>
                    <a:pt x="9" y="20"/>
                    <a:pt x="17" y="20"/>
                  </a:cubicBezTo>
                  <a:cubicBezTo>
                    <a:pt x="26" y="20"/>
                    <a:pt x="32" y="15"/>
                    <a:pt x="32" y="10"/>
                  </a:cubicBezTo>
                  <a:close/>
                </a:path>
              </a:pathLst>
            </a:custGeom>
            <a:grpFill/>
            <a:ln>
              <a:noFill/>
            </a:ln>
          </p:spPr>
          <p:txBody>
            <a:bodyPr anchor="ctr"/>
            <a:lstStyle/>
            <a:p>
              <a:pPr algn="ctr"/>
              <a:endParaRPr/>
            </a:p>
          </p:txBody>
        </p:sp>
        <p:sp>
          <p:nvSpPr>
            <p:cNvPr id="141" name="iṡlîḓê"/>
            <p:cNvSpPr/>
            <p:nvPr/>
          </p:nvSpPr>
          <p:spPr bwMode="auto">
            <a:xfrm>
              <a:off x="9228665" y="2907396"/>
              <a:ext cx="138865" cy="84863"/>
            </a:xfrm>
            <a:custGeom>
              <a:avLst/>
              <a:gdLst>
                <a:gd name="T0" fmla="*/ 35 w 38"/>
                <a:gd name="T1" fmla="*/ 11 h 23"/>
                <a:gd name="T2" fmla="*/ 14 w 38"/>
                <a:gd name="T3" fmla="*/ 0 h 23"/>
                <a:gd name="T4" fmla="*/ 3 w 38"/>
                <a:gd name="T5" fmla="*/ 11 h 23"/>
                <a:gd name="T6" fmla="*/ 2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2" y="5"/>
                    <a:pt x="23" y="0"/>
                    <a:pt x="14" y="0"/>
                  </a:cubicBezTo>
                  <a:cubicBezTo>
                    <a:pt x="5" y="0"/>
                    <a:pt x="0" y="5"/>
                    <a:pt x="3" y="11"/>
                  </a:cubicBezTo>
                  <a:cubicBezTo>
                    <a:pt x="6" y="18"/>
                    <a:pt x="15" y="23"/>
                    <a:pt x="24" y="23"/>
                  </a:cubicBezTo>
                  <a:cubicBezTo>
                    <a:pt x="33" y="23"/>
                    <a:pt x="38" y="18"/>
                    <a:pt x="35" y="11"/>
                  </a:cubicBezTo>
                  <a:close/>
                </a:path>
              </a:pathLst>
            </a:custGeom>
            <a:grpFill/>
            <a:ln>
              <a:noFill/>
            </a:ln>
          </p:spPr>
          <p:txBody>
            <a:bodyPr anchor="ctr"/>
            <a:lstStyle/>
            <a:p>
              <a:pPr algn="ctr"/>
              <a:endParaRPr/>
            </a:p>
          </p:txBody>
        </p:sp>
        <p:sp>
          <p:nvSpPr>
            <p:cNvPr id="142" name="iS1iďé"/>
            <p:cNvSpPr/>
            <p:nvPr/>
          </p:nvSpPr>
          <p:spPr bwMode="auto">
            <a:xfrm>
              <a:off x="9324328" y="3112609"/>
              <a:ext cx="141951" cy="87948"/>
            </a:xfrm>
            <a:custGeom>
              <a:avLst/>
              <a:gdLst>
                <a:gd name="T0" fmla="*/ 36 w 39"/>
                <a:gd name="T1" fmla="*/ 12 h 24"/>
                <a:gd name="T2" fmla="*/ 14 w 39"/>
                <a:gd name="T3" fmla="*/ 0 h 24"/>
                <a:gd name="T4" fmla="*/ 3 w 39"/>
                <a:gd name="T5" fmla="*/ 12 h 24"/>
                <a:gd name="T6" fmla="*/ 25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3" y="6"/>
                    <a:pt x="23" y="0"/>
                    <a:pt x="14" y="0"/>
                  </a:cubicBezTo>
                  <a:cubicBezTo>
                    <a:pt x="5" y="0"/>
                    <a:pt x="0" y="6"/>
                    <a:pt x="3" y="12"/>
                  </a:cubicBezTo>
                  <a:cubicBezTo>
                    <a:pt x="6" y="19"/>
                    <a:pt x="16" y="24"/>
                    <a:pt x="25" y="24"/>
                  </a:cubicBezTo>
                  <a:cubicBezTo>
                    <a:pt x="34" y="24"/>
                    <a:pt x="39" y="19"/>
                    <a:pt x="36" y="12"/>
                  </a:cubicBezTo>
                  <a:close/>
                </a:path>
              </a:pathLst>
            </a:custGeom>
            <a:grpFill/>
            <a:ln>
              <a:noFill/>
            </a:ln>
          </p:spPr>
          <p:txBody>
            <a:bodyPr anchor="ctr"/>
            <a:lstStyle/>
            <a:p>
              <a:pPr algn="ctr"/>
              <a:endParaRPr/>
            </a:p>
          </p:txBody>
        </p:sp>
        <p:sp>
          <p:nvSpPr>
            <p:cNvPr id="143" name="íSḷïďè"/>
            <p:cNvSpPr/>
            <p:nvPr/>
          </p:nvSpPr>
          <p:spPr bwMode="auto">
            <a:xfrm>
              <a:off x="8717950" y="1804190"/>
              <a:ext cx="117264" cy="61718"/>
            </a:xfrm>
            <a:custGeom>
              <a:avLst/>
              <a:gdLst>
                <a:gd name="T0" fmla="*/ 30 w 32"/>
                <a:gd name="T1" fmla="*/ 9 h 17"/>
                <a:gd name="T2" fmla="*/ 13 w 32"/>
                <a:gd name="T3" fmla="*/ 0 h 17"/>
                <a:gd name="T4" fmla="*/ 3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3" y="0"/>
                  </a:cubicBezTo>
                  <a:cubicBezTo>
                    <a:pt x="5" y="0"/>
                    <a:pt x="0" y="4"/>
                    <a:pt x="3" y="9"/>
                  </a:cubicBezTo>
                  <a:cubicBezTo>
                    <a:pt x="5" y="13"/>
                    <a:pt x="13" y="17"/>
                    <a:pt x="20" y="17"/>
                  </a:cubicBezTo>
                  <a:cubicBezTo>
                    <a:pt x="28" y="17"/>
                    <a:pt x="32" y="13"/>
                    <a:pt x="30" y="9"/>
                  </a:cubicBezTo>
                  <a:close/>
                </a:path>
              </a:pathLst>
            </a:custGeom>
            <a:grpFill/>
            <a:ln>
              <a:noFill/>
            </a:ln>
          </p:spPr>
          <p:txBody>
            <a:bodyPr anchor="ctr"/>
            <a:lstStyle/>
            <a:p>
              <a:pPr algn="ctr"/>
              <a:endParaRPr/>
            </a:p>
          </p:txBody>
        </p:sp>
        <p:sp>
          <p:nvSpPr>
            <p:cNvPr id="144" name="íṡ1ídè"/>
            <p:cNvSpPr/>
            <p:nvPr/>
          </p:nvSpPr>
          <p:spPr bwMode="auto">
            <a:xfrm>
              <a:off x="8842929" y="1804190"/>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5" y="0"/>
                    <a:pt x="0" y="4"/>
                    <a:pt x="2" y="9"/>
                  </a:cubicBezTo>
                  <a:cubicBezTo>
                    <a:pt x="4" y="13"/>
                    <a:pt x="12" y="17"/>
                    <a:pt x="20" y="17"/>
                  </a:cubicBezTo>
                  <a:cubicBezTo>
                    <a:pt x="28" y="17"/>
                    <a:pt x="32" y="13"/>
                    <a:pt x="30" y="9"/>
                  </a:cubicBezTo>
                  <a:close/>
                </a:path>
              </a:pathLst>
            </a:custGeom>
            <a:grpFill/>
            <a:ln>
              <a:noFill/>
            </a:ln>
          </p:spPr>
          <p:txBody>
            <a:bodyPr anchor="ctr"/>
            <a:lstStyle/>
            <a:p>
              <a:pPr algn="ctr"/>
              <a:endParaRPr/>
            </a:p>
          </p:txBody>
        </p:sp>
        <p:sp>
          <p:nvSpPr>
            <p:cNvPr id="145" name="îṣ1ïḑè"/>
            <p:cNvSpPr/>
            <p:nvPr/>
          </p:nvSpPr>
          <p:spPr bwMode="auto">
            <a:xfrm>
              <a:off x="9210150" y="1804190"/>
              <a:ext cx="120350" cy="61718"/>
            </a:xfrm>
            <a:custGeom>
              <a:avLst/>
              <a:gdLst>
                <a:gd name="T0" fmla="*/ 30 w 33"/>
                <a:gd name="T1" fmla="*/ 9 h 17"/>
                <a:gd name="T2" fmla="*/ 12 w 33"/>
                <a:gd name="T3" fmla="*/ 0 h 17"/>
                <a:gd name="T4" fmla="*/ 3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3" y="9"/>
                  </a:cubicBezTo>
                  <a:cubicBezTo>
                    <a:pt x="5" y="13"/>
                    <a:pt x="13" y="17"/>
                    <a:pt x="21" y="17"/>
                  </a:cubicBezTo>
                  <a:cubicBezTo>
                    <a:pt x="28" y="17"/>
                    <a:pt x="33" y="13"/>
                    <a:pt x="30" y="9"/>
                  </a:cubicBezTo>
                  <a:close/>
                </a:path>
              </a:pathLst>
            </a:custGeom>
            <a:grpFill/>
            <a:ln>
              <a:noFill/>
            </a:ln>
          </p:spPr>
          <p:txBody>
            <a:bodyPr anchor="ctr"/>
            <a:lstStyle/>
            <a:p>
              <a:pPr algn="ctr"/>
              <a:endParaRPr/>
            </a:p>
          </p:txBody>
        </p:sp>
        <p:sp>
          <p:nvSpPr>
            <p:cNvPr id="146" name="išļîḑé"/>
            <p:cNvSpPr/>
            <p:nvPr/>
          </p:nvSpPr>
          <p:spPr bwMode="auto">
            <a:xfrm>
              <a:off x="9335128" y="1804190"/>
              <a:ext cx="117264" cy="61718"/>
            </a:xfrm>
            <a:custGeom>
              <a:avLst/>
              <a:gdLst>
                <a:gd name="T0" fmla="*/ 30 w 32"/>
                <a:gd name="T1" fmla="*/ 9 h 17"/>
                <a:gd name="T2" fmla="*/ 12 w 32"/>
                <a:gd name="T3" fmla="*/ 0 h 17"/>
                <a:gd name="T4" fmla="*/ 2 w 32"/>
                <a:gd name="T5" fmla="*/ 9 h 17"/>
                <a:gd name="T6" fmla="*/ 2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7" y="4"/>
                    <a:pt x="19" y="0"/>
                    <a:pt x="12" y="0"/>
                  </a:cubicBezTo>
                  <a:cubicBezTo>
                    <a:pt x="4" y="0"/>
                    <a:pt x="0" y="4"/>
                    <a:pt x="2" y="9"/>
                  </a:cubicBezTo>
                  <a:cubicBezTo>
                    <a:pt x="5" y="13"/>
                    <a:pt x="13" y="17"/>
                    <a:pt x="21" y="17"/>
                  </a:cubicBezTo>
                  <a:cubicBezTo>
                    <a:pt x="28" y="17"/>
                    <a:pt x="32" y="13"/>
                    <a:pt x="30" y="9"/>
                  </a:cubicBezTo>
                  <a:close/>
                </a:path>
              </a:pathLst>
            </a:custGeom>
            <a:grpFill/>
            <a:ln>
              <a:noFill/>
            </a:ln>
          </p:spPr>
          <p:txBody>
            <a:bodyPr anchor="ctr"/>
            <a:lstStyle/>
            <a:p>
              <a:pPr algn="ctr"/>
              <a:endParaRPr/>
            </a:p>
          </p:txBody>
        </p:sp>
        <p:sp>
          <p:nvSpPr>
            <p:cNvPr id="147" name="ïṧḻîḋè"/>
            <p:cNvSpPr/>
            <p:nvPr/>
          </p:nvSpPr>
          <p:spPr bwMode="auto">
            <a:xfrm>
              <a:off x="6466791" y="2714528"/>
              <a:ext cx="120350" cy="80233"/>
            </a:xfrm>
            <a:custGeom>
              <a:avLst/>
              <a:gdLst>
                <a:gd name="T0" fmla="*/ 32 w 33"/>
                <a:gd name="T1" fmla="*/ 11 h 22"/>
                <a:gd name="T2" fmla="*/ 15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4" y="0"/>
                    <a:pt x="15" y="0"/>
                  </a:cubicBezTo>
                  <a:cubicBezTo>
                    <a:pt x="6"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148" name="ïśļiḋé"/>
            <p:cNvSpPr/>
            <p:nvPr/>
          </p:nvSpPr>
          <p:spPr bwMode="auto">
            <a:xfrm>
              <a:off x="6550110" y="2188383"/>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149" name="iSľíďê"/>
            <p:cNvSpPr/>
            <p:nvPr/>
          </p:nvSpPr>
          <p:spPr bwMode="auto">
            <a:xfrm>
              <a:off x="6699775" y="2356565"/>
              <a:ext cx="117264" cy="69433"/>
            </a:xfrm>
            <a:custGeom>
              <a:avLst/>
              <a:gdLst>
                <a:gd name="T0" fmla="*/ 31 w 32"/>
                <a:gd name="T1" fmla="*/ 9 h 19"/>
                <a:gd name="T2" fmla="*/ 15 w 32"/>
                <a:gd name="T3" fmla="*/ 0 h 19"/>
                <a:gd name="T4" fmla="*/ 1 w 32"/>
                <a:gd name="T5" fmla="*/ 9 h 19"/>
                <a:gd name="T6" fmla="*/ 17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3" y="0"/>
                    <a:pt x="15" y="0"/>
                  </a:cubicBezTo>
                  <a:cubicBezTo>
                    <a:pt x="6" y="0"/>
                    <a:pt x="0" y="4"/>
                    <a:pt x="1" y="9"/>
                  </a:cubicBezTo>
                  <a:cubicBezTo>
                    <a:pt x="2" y="15"/>
                    <a:pt x="9" y="19"/>
                    <a:pt x="17" y="19"/>
                  </a:cubicBezTo>
                  <a:cubicBezTo>
                    <a:pt x="26" y="19"/>
                    <a:pt x="32" y="15"/>
                    <a:pt x="31" y="9"/>
                  </a:cubicBezTo>
                  <a:close/>
                </a:path>
              </a:pathLst>
            </a:custGeom>
            <a:grpFill/>
            <a:ln>
              <a:noFill/>
            </a:ln>
          </p:spPr>
          <p:txBody>
            <a:bodyPr anchor="ctr"/>
            <a:lstStyle/>
            <a:p>
              <a:pPr algn="ctr"/>
              <a:endParaRPr/>
            </a:p>
          </p:txBody>
        </p:sp>
        <p:sp>
          <p:nvSpPr>
            <p:cNvPr id="150" name="íṧľïďe"/>
            <p:cNvSpPr/>
            <p:nvPr/>
          </p:nvSpPr>
          <p:spPr bwMode="auto">
            <a:xfrm>
              <a:off x="6568626" y="2356565"/>
              <a:ext cx="114178" cy="69433"/>
            </a:xfrm>
            <a:custGeom>
              <a:avLst/>
              <a:gdLst>
                <a:gd name="T0" fmla="*/ 30 w 31"/>
                <a:gd name="T1" fmla="*/ 9 h 19"/>
                <a:gd name="T2" fmla="*/ 14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2" y="0"/>
                    <a:pt x="14" y="0"/>
                  </a:cubicBezTo>
                  <a:cubicBezTo>
                    <a:pt x="6" y="0"/>
                    <a:pt x="0" y="4"/>
                    <a:pt x="0" y="9"/>
                  </a:cubicBezTo>
                  <a:cubicBezTo>
                    <a:pt x="1" y="15"/>
                    <a:pt x="8" y="19"/>
                    <a:pt x="16" y="19"/>
                  </a:cubicBezTo>
                  <a:cubicBezTo>
                    <a:pt x="25" y="19"/>
                    <a:pt x="31" y="15"/>
                    <a:pt x="30" y="9"/>
                  </a:cubicBezTo>
                  <a:close/>
                </a:path>
              </a:pathLst>
            </a:custGeom>
            <a:grpFill/>
            <a:ln>
              <a:noFill/>
            </a:ln>
          </p:spPr>
          <p:txBody>
            <a:bodyPr anchor="ctr"/>
            <a:lstStyle/>
            <a:p>
              <a:pPr algn="ctr"/>
              <a:endParaRPr/>
            </a:p>
          </p:txBody>
        </p:sp>
        <p:sp>
          <p:nvSpPr>
            <p:cNvPr id="151" name="ïśļïde"/>
            <p:cNvSpPr/>
            <p:nvPr/>
          </p:nvSpPr>
          <p:spPr bwMode="auto">
            <a:xfrm>
              <a:off x="6710577" y="2439884"/>
              <a:ext cx="117264" cy="74061"/>
            </a:xfrm>
            <a:custGeom>
              <a:avLst/>
              <a:gdLst>
                <a:gd name="T0" fmla="*/ 31 w 32"/>
                <a:gd name="T1" fmla="*/ 10 h 20"/>
                <a:gd name="T2" fmla="*/ 15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5"/>
                    <a:pt x="23" y="0"/>
                    <a:pt x="15" y="0"/>
                  </a:cubicBezTo>
                  <a:cubicBezTo>
                    <a:pt x="7" y="0"/>
                    <a:pt x="0" y="5"/>
                    <a:pt x="1" y="10"/>
                  </a:cubicBezTo>
                  <a:cubicBezTo>
                    <a:pt x="2" y="16"/>
                    <a:pt x="9" y="20"/>
                    <a:pt x="18" y="20"/>
                  </a:cubicBezTo>
                  <a:cubicBezTo>
                    <a:pt x="26" y="20"/>
                    <a:pt x="32" y="16"/>
                    <a:pt x="31" y="10"/>
                  </a:cubicBezTo>
                  <a:close/>
                </a:path>
              </a:pathLst>
            </a:custGeom>
            <a:grpFill/>
            <a:ln>
              <a:noFill/>
            </a:ln>
          </p:spPr>
          <p:txBody>
            <a:bodyPr anchor="ctr"/>
            <a:lstStyle/>
            <a:p>
              <a:pPr algn="ctr"/>
              <a:endParaRPr/>
            </a:p>
          </p:txBody>
        </p:sp>
        <p:sp>
          <p:nvSpPr>
            <p:cNvPr id="152" name="iŝļíďe"/>
            <p:cNvSpPr/>
            <p:nvPr/>
          </p:nvSpPr>
          <p:spPr bwMode="auto">
            <a:xfrm>
              <a:off x="6587141" y="2532461"/>
              <a:ext cx="117264" cy="72519"/>
            </a:xfrm>
            <a:custGeom>
              <a:avLst/>
              <a:gdLst>
                <a:gd name="T0" fmla="*/ 31 w 32"/>
                <a:gd name="T1" fmla="*/ 10 h 20"/>
                <a:gd name="T2" fmla="*/ 15 w 32"/>
                <a:gd name="T3" fmla="*/ 0 h 20"/>
                <a:gd name="T4" fmla="*/ 1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3" y="0"/>
                    <a:pt x="15" y="0"/>
                  </a:cubicBezTo>
                  <a:cubicBezTo>
                    <a:pt x="6" y="0"/>
                    <a:pt x="0" y="4"/>
                    <a:pt x="1" y="10"/>
                  </a:cubicBezTo>
                  <a:cubicBezTo>
                    <a:pt x="1" y="15"/>
                    <a:pt x="9" y="20"/>
                    <a:pt x="17" y="20"/>
                  </a:cubicBezTo>
                  <a:cubicBezTo>
                    <a:pt x="26" y="20"/>
                    <a:pt x="32" y="15"/>
                    <a:pt x="31" y="10"/>
                  </a:cubicBezTo>
                  <a:close/>
                </a:path>
              </a:pathLst>
            </a:custGeom>
            <a:grpFill/>
            <a:ln>
              <a:noFill/>
            </a:ln>
          </p:spPr>
          <p:txBody>
            <a:bodyPr anchor="ctr"/>
            <a:lstStyle/>
            <a:p>
              <a:pPr algn="ctr"/>
              <a:endParaRPr/>
            </a:p>
          </p:txBody>
        </p:sp>
        <p:sp>
          <p:nvSpPr>
            <p:cNvPr id="153" name="íṣ1îḍé"/>
            <p:cNvSpPr/>
            <p:nvPr/>
          </p:nvSpPr>
          <p:spPr bwMode="auto">
            <a:xfrm>
              <a:off x="6722920" y="2532461"/>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4" y="0"/>
                    <a:pt x="15" y="0"/>
                  </a:cubicBezTo>
                  <a:cubicBezTo>
                    <a:pt x="7" y="0"/>
                    <a:pt x="0" y="4"/>
                    <a:pt x="1" y="10"/>
                  </a:cubicBezTo>
                  <a:cubicBezTo>
                    <a:pt x="2" y="15"/>
                    <a:pt x="9" y="20"/>
                    <a:pt x="18" y="20"/>
                  </a:cubicBezTo>
                  <a:cubicBezTo>
                    <a:pt x="26" y="20"/>
                    <a:pt x="33" y="15"/>
                    <a:pt x="32" y="10"/>
                  </a:cubicBezTo>
                  <a:close/>
                </a:path>
              </a:pathLst>
            </a:custGeom>
            <a:grpFill/>
            <a:ln>
              <a:noFill/>
            </a:ln>
          </p:spPr>
          <p:txBody>
            <a:bodyPr anchor="ctr"/>
            <a:lstStyle/>
            <a:p>
              <a:pPr algn="ctr"/>
              <a:endParaRPr/>
            </a:p>
          </p:txBody>
        </p:sp>
        <p:sp>
          <p:nvSpPr>
            <p:cNvPr id="154" name="ïṣľîḓé"/>
            <p:cNvSpPr/>
            <p:nvPr/>
          </p:nvSpPr>
          <p:spPr bwMode="auto">
            <a:xfrm>
              <a:off x="6860242" y="2532461"/>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2" y="15"/>
                    <a:pt x="9" y="20"/>
                    <a:pt x="18" y="20"/>
                  </a:cubicBezTo>
                  <a:cubicBezTo>
                    <a:pt x="26" y="20"/>
                    <a:pt x="33" y="15"/>
                    <a:pt x="32" y="10"/>
                  </a:cubicBezTo>
                  <a:close/>
                </a:path>
              </a:pathLst>
            </a:custGeom>
            <a:grpFill/>
            <a:ln>
              <a:noFill/>
            </a:ln>
          </p:spPr>
          <p:txBody>
            <a:bodyPr anchor="ctr"/>
            <a:lstStyle/>
            <a:p>
              <a:pPr algn="ctr"/>
              <a:endParaRPr/>
            </a:p>
          </p:txBody>
        </p:sp>
        <p:sp>
          <p:nvSpPr>
            <p:cNvPr id="155" name="ïṧḻîḋé"/>
            <p:cNvSpPr/>
            <p:nvPr/>
          </p:nvSpPr>
          <p:spPr bwMode="auto">
            <a:xfrm>
              <a:off x="6597941" y="2623494"/>
              <a:ext cx="117264" cy="72519"/>
            </a:xfrm>
            <a:custGeom>
              <a:avLst/>
              <a:gdLst>
                <a:gd name="T0" fmla="*/ 31 w 32"/>
                <a:gd name="T1" fmla="*/ 10 h 20"/>
                <a:gd name="T2" fmla="*/ 15 w 32"/>
                <a:gd name="T3" fmla="*/ 0 h 20"/>
                <a:gd name="T4" fmla="*/ 0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3" y="0"/>
                    <a:pt x="15" y="0"/>
                  </a:cubicBezTo>
                  <a:cubicBezTo>
                    <a:pt x="6" y="0"/>
                    <a:pt x="0" y="4"/>
                    <a:pt x="0" y="10"/>
                  </a:cubicBezTo>
                  <a:cubicBezTo>
                    <a:pt x="1" y="16"/>
                    <a:pt x="8" y="20"/>
                    <a:pt x="17" y="20"/>
                  </a:cubicBezTo>
                  <a:cubicBezTo>
                    <a:pt x="26" y="20"/>
                    <a:pt x="32" y="16"/>
                    <a:pt x="31" y="10"/>
                  </a:cubicBezTo>
                  <a:close/>
                </a:path>
              </a:pathLst>
            </a:custGeom>
            <a:grpFill/>
            <a:ln>
              <a:noFill/>
            </a:ln>
          </p:spPr>
          <p:txBody>
            <a:bodyPr anchor="ctr"/>
            <a:lstStyle/>
            <a:p>
              <a:pPr algn="ctr"/>
              <a:endParaRPr/>
            </a:p>
          </p:txBody>
        </p:sp>
        <p:sp>
          <p:nvSpPr>
            <p:cNvPr id="156" name="isḻïďê"/>
            <p:cNvSpPr/>
            <p:nvPr/>
          </p:nvSpPr>
          <p:spPr bwMode="auto">
            <a:xfrm>
              <a:off x="6736806" y="2623494"/>
              <a:ext cx="117264" cy="72519"/>
            </a:xfrm>
            <a:custGeom>
              <a:avLst/>
              <a:gdLst>
                <a:gd name="T0" fmla="*/ 32 w 32"/>
                <a:gd name="T1" fmla="*/ 10 h 20"/>
                <a:gd name="T2" fmla="*/ 15 w 32"/>
                <a:gd name="T3" fmla="*/ 0 h 20"/>
                <a:gd name="T4" fmla="*/ 0 w 32"/>
                <a:gd name="T5" fmla="*/ 10 h 20"/>
                <a:gd name="T6" fmla="*/ 17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1" y="4"/>
                    <a:pt x="23" y="0"/>
                    <a:pt x="15" y="0"/>
                  </a:cubicBezTo>
                  <a:cubicBezTo>
                    <a:pt x="6" y="0"/>
                    <a:pt x="0" y="4"/>
                    <a:pt x="0" y="10"/>
                  </a:cubicBezTo>
                  <a:cubicBezTo>
                    <a:pt x="1" y="16"/>
                    <a:pt x="9" y="20"/>
                    <a:pt x="17" y="20"/>
                  </a:cubicBezTo>
                  <a:cubicBezTo>
                    <a:pt x="26" y="20"/>
                    <a:pt x="32" y="16"/>
                    <a:pt x="32" y="10"/>
                  </a:cubicBezTo>
                  <a:close/>
                </a:path>
              </a:pathLst>
            </a:custGeom>
            <a:grpFill/>
            <a:ln>
              <a:noFill/>
            </a:ln>
          </p:spPr>
          <p:txBody>
            <a:bodyPr anchor="ctr"/>
            <a:lstStyle/>
            <a:p>
              <a:pPr algn="ctr"/>
              <a:endParaRPr/>
            </a:p>
          </p:txBody>
        </p:sp>
        <p:sp>
          <p:nvSpPr>
            <p:cNvPr id="157" name="ïS1îďé"/>
            <p:cNvSpPr/>
            <p:nvPr/>
          </p:nvSpPr>
          <p:spPr bwMode="auto">
            <a:xfrm>
              <a:off x="6875671" y="2623494"/>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1" y="16"/>
                    <a:pt x="9" y="20"/>
                    <a:pt x="18" y="20"/>
                  </a:cubicBezTo>
                  <a:cubicBezTo>
                    <a:pt x="26" y="20"/>
                    <a:pt x="33" y="16"/>
                    <a:pt x="32" y="10"/>
                  </a:cubicBezTo>
                  <a:close/>
                </a:path>
              </a:pathLst>
            </a:custGeom>
            <a:grpFill/>
            <a:ln>
              <a:noFill/>
            </a:ln>
          </p:spPr>
          <p:txBody>
            <a:bodyPr anchor="ctr"/>
            <a:lstStyle/>
            <a:p>
              <a:pPr algn="ctr"/>
              <a:endParaRPr/>
            </a:p>
          </p:txBody>
        </p:sp>
        <p:sp>
          <p:nvSpPr>
            <p:cNvPr id="158" name="iš1iďè"/>
            <p:cNvSpPr/>
            <p:nvPr/>
          </p:nvSpPr>
          <p:spPr bwMode="auto">
            <a:xfrm>
              <a:off x="7014537" y="2623494"/>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9" y="20"/>
                    <a:pt x="18" y="20"/>
                  </a:cubicBezTo>
                  <a:cubicBezTo>
                    <a:pt x="27" y="20"/>
                    <a:pt x="33" y="16"/>
                    <a:pt x="32" y="10"/>
                  </a:cubicBezTo>
                  <a:close/>
                </a:path>
              </a:pathLst>
            </a:custGeom>
            <a:grpFill/>
            <a:ln>
              <a:noFill/>
            </a:ln>
          </p:spPr>
          <p:txBody>
            <a:bodyPr anchor="ctr"/>
            <a:lstStyle/>
            <a:p>
              <a:pPr algn="ctr"/>
              <a:endParaRPr/>
            </a:p>
          </p:txBody>
        </p:sp>
        <p:sp>
          <p:nvSpPr>
            <p:cNvPr id="159" name="îṧlîďè"/>
            <p:cNvSpPr/>
            <p:nvPr/>
          </p:nvSpPr>
          <p:spPr bwMode="auto">
            <a:xfrm>
              <a:off x="6605656" y="2714528"/>
              <a:ext cx="120350" cy="80233"/>
            </a:xfrm>
            <a:custGeom>
              <a:avLst/>
              <a:gdLst>
                <a:gd name="T0" fmla="*/ 33 w 33"/>
                <a:gd name="T1" fmla="*/ 11 h 22"/>
                <a:gd name="T2" fmla="*/ 16 w 33"/>
                <a:gd name="T3" fmla="*/ 0 h 22"/>
                <a:gd name="T4" fmla="*/ 1 w 33"/>
                <a:gd name="T5" fmla="*/ 11 h 22"/>
                <a:gd name="T6" fmla="*/ 18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2" y="5"/>
                    <a:pt x="24" y="0"/>
                    <a:pt x="16" y="0"/>
                  </a:cubicBezTo>
                  <a:cubicBezTo>
                    <a:pt x="7" y="0"/>
                    <a:pt x="0" y="5"/>
                    <a:pt x="1" y="11"/>
                  </a:cubicBezTo>
                  <a:cubicBezTo>
                    <a:pt x="2" y="17"/>
                    <a:pt x="9" y="22"/>
                    <a:pt x="18" y="22"/>
                  </a:cubicBezTo>
                  <a:cubicBezTo>
                    <a:pt x="27" y="22"/>
                    <a:pt x="33" y="17"/>
                    <a:pt x="33" y="11"/>
                  </a:cubicBezTo>
                  <a:close/>
                </a:path>
              </a:pathLst>
            </a:custGeom>
            <a:grpFill/>
            <a:ln>
              <a:noFill/>
            </a:ln>
          </p:spPr>
          <p:txBody>
            <a:bodyPr anchor="ctr"/>
            <a:lstStyle/>
            <a:p>
              <a:pPr algn="ctr"/>
              <a:endParaRPr/>
            </a:p>
          </p:txBody>
        </p:sp>
        <p:sp>
          <p:nvSpPr>
            <p:cNvPr id="160" name="îṡļiḓè"/>
            <p:cNvSpPr/>
            <p:nvPr/>
          </p:nvSpPr>
          <p:spPr bwMode="auto">
            <a:xfrm>
              <a:off x="6747607" y="2714528"/>
              <a:ext cx="120350" cy="80233"/>
            </a:xfrm>
            <a:custGeom>
              <a:avLst/>
              <a:gdLst>
                <a:gd name="T0" fmla="*/ 32 w 33"/>
                <a:gd name="T1" fmla="*/ 11 h 22"/>
                <a:gd name="T2" fmla="*/ 15 w 33"/>
                <a:gd name="T3" fmla="*/ 0 h 22"/>
                <a:gd name="T4" fmla="*/ 1 w 33"/>
                <a:gd name="T5" fmla="*/ 11 h 22"/>
                <a:gd name="T6" fmla="*/ 18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4" y="0"/>
                    <a:pt x="15" y="0"/>
                  </a:cubicBezTo>
                  <a:cubicBezTo>
                    <a:pt x="6" y="0"/>
                    <a:pt x="0" y="5"/>
                    <a:pt x="1" y="11"/>
                  </a:cubicBezTo>
                  <a:cubicBezTo>
                    <a:pt x="1" y="17"/>
                    <a:pt x="9" y="22"/>
                    <a:pt x="18" y="22"/>
                  </a:cubicBezTo>
                  <a:cubicBezTo>
                    <a:pt x="27" y="22"/>
                    <a:pt x="33" y="17"/>
                    <a:pt x="32" y="11"/>
                  </a:cubicBezTo>
                  <a:close/>
                </a:path>
              </a:pathLst>
            </a:custGeom>
            <a:grpFill/>
            <a:ln>
              <a:noFill/>
            </a:ln>
          </p:spPr>
          <p:txBody>
            <a:bodyPr anchor="ctr"/>
            <a:lstStyle/>
            <a:p>
              <a:pPr algn="ctr"/>
              <a:endParaRPr/>
            </a:p>
          </p:txBody>
        </p:sp>
        <p:sp>
          <p:nvSpPr>
            <p:cNvPr id="161" name="iṩľïdé"/>
            <p:cNvSpPr/>
            <p:nvPr/>
          </p:nvSpPr>
          <p:spPr bwMode="auto">
            <a:xfrm>
              <a:off x="6886473" y="2714528"/>
              <a:ext cx="123436"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5" y="0"/>
                  </a:cubicBezTo>
                  <a:cubicBezTo>
                    <a:pt x="7"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162" name="íṣḷiḓè"/>
            <p:cNvSpPr/>
            <p:nvPr/>
          </p:nvSpPr>
          <p:spPr bwMode="auto">
            <a:xfrm>
              <a:off x="7028424" y="2714528"/>
              <a:ext cx="124979"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4" y="0"/>
                    <a:pt x="15" y="0"/>
                  </a:cubicBezTo>
                  <a:cubicBezTo>
                    <a:pt x="6" y="0"/>
                    <a:pt x="0" y="5"/>
                    <a:pt x="1" y="11"/>
                  </a:cubicBezTo>
                  <a:cubicBezTo>
                    <a:pt x="2" y="17"/>
                    <a:pt x="10" y="22"/>
                    <a:pt x="19" y="22"/>
                  </a:cubicBezTo>
                  <a:cubicBezTo>
                    <a:pt x="27" y="22"/>
                    <a:pt x="34" y="17"/>
                    <a:pt x="33" y="11"/>
                  </a:cubicBezTo>
                  <a:close/>
                </a:path>
              </a:pathLst>
            </a:custGeom>
            <a:grpFill/>
            <a:ln>
              <a:noFill/>
            </a:ln>
          </p:spPr>
          <p:txBody>
            <a:bodyPr anchor="ctr"/>
            <a:lstStyle/>
            <a:p>
              <a:pPr algn="ctr"/>
              <a:endParaRPr/>
            </a:p>
          </p:txBody>
        </p:sp>
        <p:sp>
          <p:nvSpPr>
            <p:cNvPr id="163" name="î$ḷïḍê"/>
            <p:cNvSpPr/>
            <p:nvPr/>
          </p:nvSpPr>
          <p:spPr bwMode="auto">
            <a:xfrm>
              <a:off x="6616456" y="2810191"/>
              <a:ext cx="123436" cy="80233"/>
            </a:xfrm>
            <a:custGeom>
              <a:avLst/>
              <a:gdLst>
                <a:gd name="T0" fmla="*/ 33 w 34"/>
                <a:gd name="T1" fmla="*/ 11 h 22"/>
                <a:gd name="T2" fmla="*/ 16 w 34"/>
                <a:gd name="T3" fmla="*/ 0 h 22"/>
                <a:gd name="T4" fmla="*/ 1 w 34"/>
                <a:gd name="T5" fmla="*/ 11 h 22"/>
                <a:gd name="T6" fmla="*/ 18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9" y="22"/>
                    <a:pt x="18" y="22"/>
                  </a:cubicBezTo>
                  <a:cubicBezTo>
                    <a:pt x="27" y="22"/>
                    <a:pt x="34" y="17"/>
                    <a:pt x="33" y="11"/>
                  </a:cubicBezTo>
                  <a:close/>
                </a:path>
              </a:pathLst>
            </a:custGeom>
            <a:grpFill/>
            <a:ln>
              <a:noFill/>
            </a:ln>
          </p:spPr>
          <p:txBody>
            <a:bodyPr anchor="ctr"/>
            <a:lstStyle/>
            <a:p>
              <a:pPr algn="ctr"/>
              <a:endParaRPr/>
            </a:p>
          </p:txBody>
        </p:sp>
        <p:sp>
          <p:nvSpPr>
            <p:cNvPr id="164" name="íŝḻîďè"/>
            <p:cNvSpPr/>
            <p:nvPr/>
          </p:nvSpPr>
          <p:spPr bwMode="auto">
            <a:xfrm>
              <a:off x="6758407" y="2810191"/>
              <a:ext cx="124979" cy="80233"/>
            </a:xfrm>
            <a:custGeom>
              <a:avLst/>
              <a:gdLst>
                <a:gd name="T0" fmla="*/ 33 w 34"/>
                <a:gd name="T1" fmla="*/ 11 h 22"/>
                <a:gd name="T2" fmla="*/ 16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10" y="22"/>
                    <a:pt x="19" y="22"/>
                  </a:cubicBezTo>
                  <a:cubicBezTo>
                    <a:pt x="27" y="22"/>
                    <a:pt x="34" y="17"/>
                    <a:pt x="33" y="11"/>
                  </a:cubicBezTo>
                  <a:close/>
                </a:path>
              </a:pathLst>
            </a:custGeom>
            <a:grpFill/>
            <a:ln>
              <a:noFill/>
            </a:ln>
          </p:spPr>
          <p:txBody>
            <a:bodyPr anchor="ctr"/>
            <a:lstStyle/>
            <a:p>
              <a:pPr algn="ctr"/>
              <a:endParaRPr/>
            </a:p>
          </p:txBody>
        </p:sp>
        <p:sp>
          <p:nvSpPr>
            <p:cNvPr id="165" name="íṥ1îdè"/>
            <p:cNvSpPr/>
            <p:nvPr/>
          </p:nvSpPr>
          <p:spPr bwMode="auto">
            <a:xfrm>
              <a:off x="6900359" y="2810191"/>
              <a:ext cx="124979" cy="80233"/>
            </a:xfrm>
            <a:custGeom>
              <a:avLst/>
              <a:gdLst>
                <a:gd name="T0" fmla="*/ 33 w 34"/>
                <a:gd name="T1" fmla="*/ 11 h 22"/>
                <a:gd name="T2" fmla="*/ 16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166" name="íšlïḑè"/>
            <p:cNvSpPr/>
            <p:nvPr/>
          </p:nvSpPr>
          <p:spPr bwMode="auto">
            <a:xfrm>
              <a:off x="6627257" y="2907396"/>
              <a:ext cx="123436" cy="84863"/>
            </a:xfrm>
            <a:custGeom>
              <a:avLst/>
              <a:gdLst>
                <a:gd name="T0" fmla="*/ 33 w 34"/>
                <a:gd name="T1" fmla="*/ 11 h 23"/>
                <a:gd name="T2" fmla="*/ 16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5" y="0"/>
                    <a:pt x="16" y="0"/>
                  </a:cubicBezTo>
                  <a:cubicBezTo>
                    <a:pt x="7" y="0"/>
                    <a:pt x="0" y="5"/>
                    <a:pt x="1" y="11"/>
                  </a:cubicBezTo>
                  <a:cubicBezTo>
                    <a:pt x="2" y="18"/>
                    <a:pt x="9" y="23"/>
                    <a:pt x="18" y="23"/>
                  </a:cubicBezTo>
                  <a:cubicBezTo>
                    <a:pt x="27" y="23"/>
                    <a:pt x="34" y="18"/>
                    <a:pt x="33" y="11"/>
                  </a:cubicBezTo>
                  <a:close/>
                </a:path>
              </a:pathLst>
            </a:custGeom>
            <a:grpFill/>
            <a:ln>
              <a:noFill/>
            </a:ln>
          </p:spPr>
          <p:txBody>
            <a:bodyPr anchor="ctr"/>
            <a:lstStyle/>
            <a:p>
              <a:pPr algn="ctr"/>
              <a:endParaRPr/>
            </a:p>
          </p:txBody>
        </p:sp>
        <p:sp>
          <p:nvSpPr>
            <p:cNvPr id="167" name="i$ḷíďe"/>
            <p:cNvSpPr/>
            <p:nvPr/>
          </p:nvSpPr>
          <p:spPr bwMode="auto">
            <a:xfrm>
              <a:off x="6773837" y="2907396"/>
              <a:ext cx="123436" cy="84863"/>
            </a:xfrm>
            <a:custGeom>
              <a:avLst/>
              <a:gdLst>
                <a:gd name="T0" fmla="*/ 33 w 34"/>
                <a:gd name="T1" fmla="*/ 11 h 23"/>
                <a:gd name="T2" fmla="*/ 15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4" y="0"/>
                    <a:pt x="15" y="0"/>
                  </a:cubicBezTo>
                  <a:cubicBezTo>
                    <a:pt x="6" y="0"/>
                    <a:pt x="0" y="5"/>
                    <a:pt x="1"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168" name="îṣ1ïdê"/>
            <p:cNvSpPr/>
            <p:nvPr/>
          </p:nvSpPr>
          <p:spPr bwMode="auto">
            <a:xfrm>
              <a:off x="6915788" y="2907396"/>
              <a:ext cx="128065" cy="84863"/>
            </a:xfrm>
            <a:custGeom>
              <a:avLst/>
              <a:gdLst>
                <a:gd name="T0" fmla="*/ 34 w 35"/>
                <a:gd name="T1" fmla="*/ 11 h 23"/>
                <a:gd name="T2" fmla="*/ 16 w 35"/>
                <a:gd name="T3" fmla="*/ 0 h 23"/>
                <a:gd name="T4" fmla="*/ 1 w 35"/>
                <a:gd name="T5" fmla="*/ 11 h 23"/>
                <a:gd name="T6" fmla="*/ 19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19" y="23"/>
                  </a:cubicBezTo>
                  <a:cubicBezTo>
                    <a:pt x="28" y="23"/>
                    <a:pt x="35" y="18"/>
                    <a:pt x="34" y="11"/>
                  </a:cubicBezTo>
                  <a:close/>
                </a:path>
              </a:pathLst>
            </a:custGeom>
            <a:grpFill/>
            <a:ln>
              <a:noFill/>
            </a:ln>
          </p:spPr>
          <p:txBody>
            <a:bodyPr anchor="ctr"/>
            <a:lstStyle/>
            <a:p>
              <a:pPr algn="ctr"/>
              <a:endParaRPr/>
            </a:p>
          </p:txBody>
        </p:sp>
        <p:sp>
          <p:nvSpPr>
            <p:cNvPr id="169" name="îšḻîḓe"/>
            <p:cNvSpPr/>
            <p:nvPr/>
          </p:nvSpPr>
          <p:spPr bwMode="auto">
            <a:xfrm>
              <a:off x="7060825" y="2907396"/>
              <a:ext cx="128065" cy="84863"/>
            </a:xfrm>
            <a:custGeom>
              <a:avLst/>
              <a:gdLst>
                <a:gd name="T0" fmla="*/ 33 w 35"/>
                <a:gd name="T1" fmla="*/ 11 h 23"/>
                <a:gd name="T2" fmla="*/ 15 w 35"/>
                <a:gd name="T3" fmla="*/ 0 h 23"/>
                <a:gd name="T4" fmla="*/ 1 w 35"/>
                <a:gd name="T5" fmla="*/ 11 h 23"/>
                <a:gd name="T6" fmla="*/ 19 w 35"/>
                <a:gd name="T7" fmla="*/ 23 h 23"/>
                <a:gd name="T8" fmla="*/ 33 w 35"/>
                <a:gd name="T9" fmla="*/ 11 h 23"/>
              </a:gdLst>
              <a:ahLst/>
              <a:cxnLst>
                <a:cxn ang="0">
                  <a:pos x="T0" y="T1"/>
                </a:cxn>
                <a:cxn ang="0">
                  <a:pos x="T2" y="T3"/>
                </a:cxn>
                <a:cxn ang="0">
                  <a:pos x="T4" y="T5"/>
                </a:cxn>
                <a:cxn ang="0">
                  <a:pos x="T6" y="T7"/>
                </a:cxn>
                <a:cxn ang="0">
                  <a:pos x="T8" y="T9"/>
                </a:cxn>
              </a:cxnLst>
              <a:rect l="0" t="0" r="r" b="b"/>
              <a:pathLst>
                <a:path w="35" h="23">
                  <a:moveTo>
                    <a:pt x="33" y="11"/>
                  </a:moveTo>
                  <a:cubicBezTo>
                    <a:pt x="32" y="5"/>
                    <a:pt x="24" y="0"/>
                    <a:pt x="15" y="0"/>
                  </a:cubicBezTo>
                  <a:cubicBezTo>
                    <a:pt x="6" y="0"/>
                    <a:pt x="0" y="5"/>
                    <a:pt x="1" y="11"/>
                  </a:cubicBezTo>
                  <a:cubicBezTo>
                    <a:pt x="2" y="18"/>
                    <a:pt x="10" y="23"/>
                    <a:pt x="19" y="23"/>
                  </a:cubicBezTo>
                  <a:cubicBezTo>
                    <a:pt x="28" y="23"/>
                    <a:pt x="35" y="18"/>
                    <a:pt x="33" y="11"/>
                  </a:cubicBezTo>
                  <a:close/>
                </a:path>
              </a:pathLst>
            </a:custGeom>
            <a:grpFill/>
            <a:ln>
              <a:noFill/>
            </a:ln>
          </p:spPr>
          <p:txBody>
            <a:bodyPr anchor="ctr"/>
            <a:lstStyle/>
            <a:p>
              <a:pPr algn="ctr"/>
              <a:endParaRPr/>
            </a:p>
          </p:txBody>
        </p:sp>
        <p:sp>
          <p:nvSpPr>
            <p:cNvPr id="170" name="íṡľïḍé"/>
            <p:cNvSpPr/>
            <p:nvPr/>
          </p:nvSpPr>
          <p:spPr bwMode="auto">
            <a:xfrm>
              <a:off x="7207405" y="2907396"/>
              <a:ext cx="123436" cy="84863"/>
            </a:xfrm>
            <a:custGeom>
              <a:avLst/>
              <a:gdLst>
                <a:gd name="T0" fmla="*/ 33 w 34"/>
                <a:gd name="T1" fmla="*/ 11 h 23"/>
                <a:gd name="T2" fmla="*/ 15 w 34"/>
                <a:gd name="T3" fmla="*/ 0 h 23"/>
                <a:gd name="T4" fmla="*/ 1 w 34"/>
                <a:gd name="T5" fmla="*/ 11 h 23"/>
                <a:gd name="T6" fmla="*/ 19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4" y="0"/>
                    <a:pt x="15" y="0"/>
                  </a:cubicBezTo>
                  <a:cubicBezTo>
                    <a:pt x="6" y="0"/>
                    <a:pt x="0" y="5"/>
                    <a:pt x="1" y="11"/>
                  </a:cubicBezTo>
                  <a:cubicBezTo>
                    <a:pt x="2" y="18"/>
                    <a:pt x="10" y="23"/>
                    <a:pt x="19" y="23"/>
                  </a:cubicBezTo>
                  <a:cubicBezTo>
                    <a:pt x="28" y="23"/>
                    <a:pt x="34" y="18"/>
                    <a:pt x="33" y="11"/>
                  </a:cubicBezTo>
                  <a:close/>
                </a:path>
              </a:pathLst>
            </a:custGeom>
            <a:grpFill/>
            <a:ln>
              <a:noFill/>
            </a:ln>
          </p:spPr>
          <p:txBody>
            <a:bodyPr anchor="ctr"/>
            <a:lstStyle/>
            <a:p>
              <a:pPr algn="ctr"/>
              <a:endParaRPr/>
            </a:p>
          </p:txBody>
        </p:sp>
        <p:sp>
          <p:nvSpPr>
            <p:cNvPr id="171" name="îṣļíḑê"/>
            <p:cNvSpPr/>
            <p:nvPr/>
          </p:nvSpPr>
          <p:spPr bwMode="auto">
            <a:xfrm>
              <a:off x="6784638" y="3010774"/>
              <a:ext cx="128065" cy="83319"/>
            </a:xfrm>
            <a:custGeom>
              <a:avLst/>
              <a:gdLst>
                <a:gd name="T0" fmla="*/ 34 w 35"/>
                <a:gd name="T1" fmla="*/ 11 h 23"/>
                <a:gd name="T2" fmla="*/ 16 w 35"/>
                <a:gd name="T3" fmla="*/ 0 h 23"/>
                <a:gd name="T4" fmla="*/ 1 w 35"/>
                <a:gd name="T5" fmla="*/ 11 h 23"/>
                <a:gd name="T6" fmla="*/ 19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19" y="23"/>
                  </a:cubicBezTo>
                  <a:cubicBezTo>
                    <a:pt x="28" y="23"/>
                    <a:pt x="35" y="18"/>
                    <a:pt x="34" y="11"/>
                  </a:cubicBezTo>
                  <a:close/>
                </a:path>
              </a:pathLst>
            </a:custGeom>
            <a:grpFill/>
            <a:ln>
              <a:noFill/>
            </a:ln>
          </p:spPr>
          <p:txBody>
            <a:bodyPr anchor="ctr"/>
            <a:lstStyle/>
            <a:p>
              <a:pPr algn="ctr"/>
              <a:endParaRPr/>
            </a:p>
          </p:txBody>
        </p:sp>
        <p:sp>
          <p:nvSpPr>
            <p:cNvPr id="172" name="iṧḷiḓe"/>
            <p:cNvSpPr/>
            <p:nvPr/>
          </p:nvSpPr>
          <p:spPr bwMode="auto">
            <a:xfrm>
              <a:off x="6929675" y="3010774"/>
              <a:ext cx="128065" cy="83319"/>
            </a:xfrm>
            <a:custGeom>
              <a:avLst/>
              <a:gdLst>
                <a:gd name="T0" fmla="*/ 34 w 35"/>
                <a:gd name="T1" fmla="*/ 11 h 23"/>
                <a:gd name="T2" fmla="*/ 16 w 35"/>
                <a:gd name="T3" fmla="*/ 0 h 23"/>
                <a:gd name="T4" fmla="*/ 1 w 35"/>
                <a:gd name="T5" fmla="*/ 11 h 23"/>
                <a:gd name="T6" fmla="*/ 20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20" y="23"/>
                  </a:cubicBezTo>
                  <a:cubicBezTo>
                    <a:pt x="29" y="23"/>
                    <a:pt x="35" y="18"/>
                    <a:pt x="34" y="11"/>
                  </a:cubicBezTo>
                  <a:close/>
                </a:path>
              </a:pathLst>
            </a:custGeom>
            <a:grpFill/>
            <a:ln>
              <a:noFill/>
            </a:ln>
          </p:spPr>
          <p:txBody>
            <a:bodyPr anchor="ctr"/>
            <a:lstStyle/>
            <a:p>
              <a:pPr algn="ctr"/>
              <a:endParaRPr/>
            </a:p>
          </p:txBody>
        </p:sp>
        <p:sp>
          <p:nvSpPr>
            <p:cNvPr id="173" name="išḷîḋè"/>
            <p:cNvSpPr/>
            <p:nvPr/>
          </p:nvSpPr>
          <p:spPr bwMode="auto">
            <a:xfrm>
              <a:off x="7079340" y="3010774"/>
              <a:ext cx="128065" cy="83319"/>
            </a:xfrm>
            <a:custGeom>
              <a:avLst/>
              <a:gdLst>
                <a:gd name="T0" fmla="*/ 33 w 35"/>
                <a:gd name="T1" fmla="*/ 11 h 23"/>
                <a:gd name="T2" fmla="*/ 15 w 35"/>
                <a:gd name="T3" fmla="*/ 0 h 23"/>
                <a:gd name="T4" fmla="*/ 1 w 35"/>
                <a:gd name="T5" fmla="*/ 11 h 23"/>
                <a:gd name="T6" fmla="*/ 19 w 35"/>
                <a:gd name="T7" fmla="*/ 23 h 23"/>
                <a:gd name="T8" fmla="*/ 33 w 35"/>
                <a:gd name="T9" fmla="*/ 11 h 23"/>
              </a:gdLst>
              <a:ahLst/>
              <a:cxnLst>
                <a:cxn ang="0">
                  <a:pos x="T0" y="T1"/>
                </a:cxn>
                <a:cxn ang="0">
                  <a:pos x="T2" y="T3"/>
                </a:cxn>
                <a:cxn ang="0">
                  <a:pos x="T4" y="T5"/>
                </a:cxn>
                <a:cxn ang="0">
                  <a:pos x="T6" y="T7"/>
                </a:cxn>
                <a:cxn ang="0">
                  <a:pos x="T8" y="T9"/>
                </a:cxn>
              </a:cxnLst>
              <a:rect l="0" t="0" r="r" b="b"/>
              <a:pathLst>
                <a:path w="35" h="23">
                  <a:moveTo>
                    <a:pt x="33" y="11"/>
                  </a:moveTo>
                  <a:cubicBezTo>
                    <a:pt x="32" y="5"/>
                    <a:pt x="24" y="0"/>
                    <a:pt x="15" y="0"/>
                  </a:cubicBezTo>
                  <a:cubicBezTo>
                    <a:pt x="6" y="0"/>
                    <a:pt x="0" y="5"/>
                    <a:pt x="1" y="11"/>
                  </a:cubicBezTo>
                  <a:cubicBezTo>
                    <a:pt x="2" y="18"/>
                    <a:pt x="10" y="23"/>
                    <a:pt x="19" y="23"/>
                  </a:cubicBezTo>
                  <a:cubicBezTo>
                    <a:pt x="28" y="23"/>
                    <a:pt x="35" y="18"/>
                    <a:pt x="33" y="11"/>
                  </a:cubicBezTo>
                  <a:close/>
                </a:path>
              </a:pathLst>
            </a:custGeom>
            <a:grpFill/>
            <a:ln>
              <a:noFill/>
            </a:ln>
          </p:spPr>
          <p:txBody>
            <a:bodyPr anchor="ctr"/>
            <a:lstStyle/>
            <a:p>
              <a:pPr algn="ctr"/>
              <a:endParaRPr/>
            </a:p>
          </p:txBody>
        </p:sp>
        <p:sp>
          <p:nvSpPr>
            <p:cNvPr id="174" name="íṩľíde"/>
            <p:cNvSpPr/>
            <p:nvPr/>
          </p:nvSpPr>
          <p:spPr bwMode="auto">
            <a:xfrm>
              <a:off x="7225921" y="3010774"/>
              <a:ext cx="128065" cy="83319"/>
            </a:xfrm>
            <a:custGeom>
              <a:avLst/>
              <a:gdLst>
                <a:gd name="T0" fmla="*/ 34 w 35"/>
                <a:gd name="T1" fmla="*/ 11 h 23"/>
                <a:gd name="T2" fmla="*/ 15 w 35"/>
                <a:gd name="T3" fmla="*/ 0 h 23"/>
                <a:gd name="T4" fmla="*/ 1 w 35"/>
                <a:gd name="T5" fmla="*/ 11 h 23"/>
                <a:gd name="T6" fmla="*/ 20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2" y="5"/>
                    <a:pt x="24" y="0"/>
                    <a:pt x="15" y="0"/>
                  </a:cubicBezTo>
                  <a:cubicBezTo>
                    <a:pt x="6" y="0"/>
                    <a:pt x="0" y="5"/>
                    <a:pt x="1" y="11"/>
                  </a:cubicBezTo>
                  <a:cubicBezTo>
                    <a:pt x="2" y="18"/>
                    <a:pt x="10" y="23"/>
                    <a:pt x="20" y="23"/>
                  </a:cubicBezTo>
                  <a:cubicBezTo>
                    <a:pt x="29" y="23"/>
                    <a:pt x="35" y="18"/>
                    <a:pt x="34" y="11"/>
                  </a:cubicBezTo>
                  <a:close/>
                </a:path>
              </a:pathLst>
            </a:custGeom>
            <a:grpFill/>
            <a:ln>
              <a:noFill/>
            </a:ln>
          </p:spPr>
          <p:txBody>
            <a:bodyPr anchor="ctr"/>
            <a:lstStyle/>
            <a:p>
              <a:pPr algn="ctr"/>
              <a:endParaRPr/>
            </a:p>
          </p:txBody>
        </p:sp>
        <p:sp>
          <p:nvSpPr>
            <p:cNvPr id="175" name="îṧ1iḋe"/>
            <p:cNvSpPr/>
            <p:nvPr/>
          </p:nvSpPr>
          <p:spPr bwMode="auto">
            <a:xfrm>
              <a:off x="7664118" y="3010774"/>
              <a:ext cx="131151" cy="83319"/>
            </a:xfrm>
            <a:custGeom>
              <a:avLst/>
              <a:gdLst>
                <a:gd name="T0" fmla="*/ 35 w 36"/>
                <a:gd name="T1" fmla="*/ 11 h 23"/>
                <a:gd name="T2" fmla="*/ 15 w 36"/>
                <a:gd name="T3" fmla="*/ 0 h 23"/>
                <a:gd name="T4" fmla="*/ 2 w 36"/>
                <a:gd name="T5" fmla="*/ 11 h 23"/>
                <a:gd name="T6" fmla="*/ 21 w 36"/>
                <a:gd name="T7" fmla="*/ 23 h 23"/>
                <a:gd name="T8" fmla="*/ 35 w 36"/>
                <a:gd name="T9" fmla="*/ 11 h 23"/>
              </a:gdLst>
              <a:ahLst/>
              <a:cxnLst>
                <a:cxn ang="0">
                  <a:pos x="T0" y="T1"/>
                </a:cxn>
                <a:cxn ang="0">
                  <a:pos x="T2" y="T3"/>
                </a:cxn>
                <a:cxn ang="0">
                  <a:pos x="T4" y="T5"/>
                </a:cxn>
                <a:cxn ang="0">
                  <a:pos x="T6" y="T7"/>
                </a:cxn>
                <a:cxn ang="0">
                  <a:pos x="T8" y="T9"/>
                </a:cxn>
              </a:cxnLst>
              <a:rect l="0" t="0" r="r" b="b"/>
              <a:pathLst>
                <a:path w="36" h="23">
                  <a:moveTo>
                    <a:pt x="35" y="11"/>
                  </a:moveTo>
                  <a:cubicBezTo>
                    <a:pt x="33" y="5"/>
                    <a:pt x="24" y="0"/>
                    <a:pt x="15" y="0"/>
                  </a:cubicBezTo>
                  <a:cubicBezTo>
                    <a:pt x="6" y="0"/>
                    <a:pt x="0" y="5"/>
                    <a:pt x="2" y="11"/>
                  </a:cubicBezTo>
                  <a:cubicBezTo>
                    <a:pt x="3" y="18"/>
                    <a:pt x="12" y="23"/>
                    <a:pt x="21" y="23"/>
                  </a:cubicBezTo>
                  <a:cubicBezTo>
                    <a:pt x="30" y="23"/>
                    <a:pt x="36" y="18"/>
                    <a:pt x="35" y="11"/>
                  </a:cubicBezTo>
                  <a:close/>
                </a:path>
              </a:pathLst>
            </a:custGeom>
            <a:grpFill/>
            <a:ln>
              <a:noFill/>
            </a:ln>
          </p:spPr>
          <p:txBody>
            <a:bodyPr anchor="ctr"/>
            <a:lstStyle/>
            <a:p>
              <a:pPr algn="ctr"/>
              <a:endParaRPr/>
            </a:p>
          </p:txBody>
        </p:sp>
        <p:sp>
          <p:nvSpPr>
            <p:cNvPr id="176" name="ïsḷiďè"/>
            <p:cNvSpPr/>
            <p:nvPr/>
          </p:nvSpPr>
          <p:spPr bwMode="auto">
            <a:xfrm>
              <a:off x="6798524" y="3112609"/>
              <a:ext cx="128065"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6" y="0"/>
                  </a:cubicBezTo>
                  <a:cubicBezTo>
                    <a:pt x="7"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177" name="îśḻiḓe"/>
            <p:cNvSpPr/>
            <p:nvPr/>
          </p:nvSpPr>
          <p:spPr bwMode="auto">
            <a:xfrm>
              <a:off x="6948190" y="3112609"/>
              <a:ext cx="128065" cy="87948"/>
            </a:xfrm>
            <a:custGeom>
              <a:avLst/>
              <a:gdLst>
                <a:gd name="T0" fmla="*/ 34 w 35"/>
                <a:gd name="T1" fmla="*/ 12 h 24"/>
                <a:gd name="T2" fmla="*/ 15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5" y="0"/>
                  </a:cubicBezTo>
                  <a:cubicBezTo>
                    <a:pt x="6"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178" name="iślîḍê"/>
            <p:cNvSpPr/>
            <p:nvPr/>
          </p:nvSpPr>
          <p:spPr bwMode="auto">
            <a:xfrm>
              <a:off x="7637887" y="2907396"/>
              <a:ext cx="131151" cy="84863"/>
            </a:xfrm>
            <a:custGeom>
              <a:avLst/>
              <a:gdLst>
                <a:gd name="T0" fmla="*/ 34 w 36"/>
                <a:gd name="T1" fmla="*/ 11 h 23"/>
                <a:gd name="T2" fmla="*/ 15 w 36"/>
                <a:gd name="T3" fmla="*/ 0 h 23"/>
                <a:gd name="T4" fmla="*/ 2 w 36"/>
                <a:gd name="T5" fmla="*/ 11 h 23"/>
                <a:gd name="T6" fmla="*/ 21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3" y="5"/>
                    <a:pt x="24" y="0"/>
                    <a:pt x="15" y="0"/>
                  </a:cubicBezTo>
                  <a:cubicBezTo>
                    <a:pt x="6" y="0"/>
                    <a:pt x="0" y="5"/>
                    <a:pt x="2" y="11"/>
                  </a:cubicBezTo>
                  <a:cubicBezTo>
                    <a:pt x="3" y="18"/>
                    <a:pt x="12" y="23"/>
                    <a:pt x="21" y="23"/>
                  </a:cubicBezTo>
                  <a:cubicBezTo>
                    <a:pt x="30" y="23"/>
                    <a:pt x="36" y="18"/>
                    <a:pt x="34" y="11"/>
                  </a:cubicBezTo>
                  <a:close/>
                </a:path>
              </a:pathLst>
            </a:custGeom>
            <a:grpFill/>
            <a:ln>
              <a:noFill/>
            </a:ln>
          </p:spPr>
          <p:txBody>
            <a:bodyPr anchor="ctr"/>
            <a:lstStyle/>
            <a:p>
              <a:pPr algn="ctr"/>
              <a:endParaRPr/>
            </a:p>
          </p:txBody>
        </p:sp>
        <p:sp>
          <p:nvSpPr>
            <p:cNvPr id="179" name="íṧ1iḑê"/>
            <p:cNvSpPr/>
            <p:nvPr/>
          </p:nvSpPr>
          <p:spPr bwMode="auto">
            <a:xfrm>
              <a:off x="7784467" y="2907396"/>
              <a:ext cx="131151" cy="84863"/>
            </a:xfrm>
            <a:custGeom>
              <a:avLst/>
              <a:gdLst>
                <a:gd name="T0" fmla="*/ 34 w 36"/>
                <a:gd name="T1" fmla="*/ 11 h 23"/>
                <a:gd name="T2" fmla="*/ 15 w 36"/>
                <a:gd name="T3" fmla="*/ 0 h 23"/>
                <a:gd name="T4" fmla="*/ 2 w 36"/>
                <a:gd name="T5" fmla="*/ 11 h 23"/>
                <a:gd name="T6" fmla="*/ 21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4" y="0"/>
                    <a:pt x="15" y="0"/>
                  </a:cubicBezTo>
                  <a:cubicBezTo>
                    <a:pt x="6" y="0"/>
                    <a:pt x="0" y="5"/>
                    <a:pt x="2" y="11"/>
                  </a:cubicBezTo>
                  <a:cubicBezTo>
                    <a:pt x="3" y="18"/>
                    <a:pt x="12" y="23"/>
                    <a:pt x="21" y="23"/>
                  </a:cubicBezTo>
                  <a:cubicBezTo>
                    <a:pt x="30" y="23"/>
                    <a:pt x="36" y="18"/>
                    <a:pt x="34" y="11"/>
                  </a:cubicBezTo>
                  <a:close/>
                </a:path>
              </a:pathLst>
            </a:custGeom>
            <a:grpFill/>
            <a:ln>
              <a:noFill/>
            </a:ln>
          </p:spPr>
          <p:txBody>
            <a:bodyPr anchor="ctr"/>
            <a:lstStyle/>
            <a:p>
              <a:pPr algn="ctr"/>
              <a:endParaRPr/>
            </a:p>
          </p:txBody>
        </p:sp>
        <p:sp>
          <p:nvSpPr>
            <p:cNvPr id="180" name="isļíḓê"/>
            <p:cNvSpPr/>
            <p:nvPr/>
          </p:nvSpPr>
          <p:spPr bwMode="auto">
            <a:xfrm>
              <a:off x="7926418" y="2907396"/>
              <a:ext cx="134237" cy="84863"/>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3" y="23"/>
                    <a:pt x="22" y="23"/>
                  </a:cubicBezTo>
                  <a:cubicBezTo>
                    <a:pt x="31" y="23"/>
                    <a:pt x="37" y="18"/>
                    <a:pt x="35" y="11"/>
                  </a:cubicBezTo>
                  <a:close/>
                </a:path>
              </a:pathLst>
            </a:custGeom>
            <a:grpFill/>
            <a:ln>
              <a:noFill/>
            </a:ln>
          </p:spPr>
          <p:txBody>
            <a:bodyPr anchor="ctr"/>
            <a:lstStyle/>
            <a:p>
              <a:pPr algn="ctr"/>
              <a:endParaRPr/>
            </a:p>
          </p:txBody>
        </p:sp>
        <p:sp>
          <p:nvSpPr>
            <p:cNvPr id="181" name="ïşļîḋé"/>
            <p:cNvSpPr/>
            <p:nvPr/>
          </p:nvSpPr>
          <p:spPr bwMode="auto">
            <a:xfrm>
              <a:off x="8072998" y="2907396"/>
              <a:ext cx="131151" cy="84863"/>
            </a:xfrm>
            <a:custGeom>
              <a:avLst/>
              <a:gdLst>
                <a:gd name="T0" fmla="*/ 34 w 36"/>
                <a:gd name="T1" fmla="*/ 11 h 23"/>
                <a:gd name="T2" fmla="*/ 15 w 36"/>
                <a:gd name="T3" fmla="*/ 0 h 23"/>
                <a:gd name="T4" fmla="*/ 2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4" y="0"/>
                    <a:pt x="15" y="0"/>
                  </a:cubicBezTo>
                  <a:cubicBezTo>
                    <a:pt x="6" y="0"/>
                    <a:pt x="0" y="5"/>
                    <a:pt x="2" y="11"/>
                  </a:cubicBezTo>
                  <a:cubicBezTo>
                    <a:pt x="4" y="18"/>
                    <a:pt x="13" y="23"/>
                    <a:pt x="22" y="23"/>
                  </a:cubicBezTo>
                  <a:cubicBezTo>
                    <a:pt x="31" y="23"/>
                    <a:pt x="36" y="18"/>
                    <a:pt x="34" y="11"/>
                  </a:cubicBezTo>
                  <a:close/>
                </a:path>
              </a:pathLst>
            </a:custGeom>
            <a:grpFill/>
            <a:ln>
              <a:noFill/>
            </a:ln>
          </p:spPr>
          <p:txBody>
            <a:bodyPr anchor="ctr"/>
            <a:lstStyle/>
            <a:p>
              <a:pPr algn="ctr"/>
              <a:endParaRPr/>
            </a:p>
          </p:txBody>
        </p:sp>
        <p:sp>
          <p:nvSpPr>
            <p:cNvPr id="182" name="íS1íďê"/>
            <p:cNvSpPr/>
            <p:nvPr/>
          </p:nvSpPr>
          <p:spPr bwMode="auto">
            <a:xfrm>
              <a:off x="8218035" y="2907396"/>
              <a:ext cx="131151" cy="84863"/>
            </a:xfrm>
            <a:custGeom>
              <a:avLst/>
              <a:gdLst>
                <a:gd name="T0" fmla="*/ 34 w 36"/>
                <a:gd name="T1" fmla="*/ 11 h 23"/>
                <a:gd name="T2" fmla="*/ 14 w 36"/>
                <a:gd name="T3" fmla="*/ 0 h 23"/>
                <a:gd name="T4" fmla="*/ 2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3" y="0"/>
                    <a:pt x="14" y="0"/>
                  </a:cubicBezTo>
                  <a:cubicBezTo>
                    <a:pt x="5" y="0"/>
                    <a:pt x="0" y="5"/>
                    <a:pt x="2" y="11"/>
                  </a:cubicBezTo>
                  <a:cubicBezTo>
                    <a:pt x="4" y="18"/>
                    <a:pt x="13" y="23"/>
                    <a:pt x="22" y="23"/>
                  </a:cubicBezTo>
                  <a:cubicBezTo>
                    <a:pt x="31" y="23"/>
                    <a:pt x="36" y="18"/>
                    <a:pt x="34" y="11"/>
                  </a:cubicBezTo>
                  <a:close/>
                </a:path>
              </a:pathLst>
            </a:custGeom>
            <a:grpFill/>
            <a:ln>
              <a:noFill/>
            </a:ln>
          </p:spPr>
          <p:txBody>
            <a:bodyPr anchor="ctr"/>
            <a:lstStyle/>
            <a:p>
              <a:pPr algn="ctr"/>
              <a:endParaRPr/>
            </a:p>
          </p:txBody>
        </p:sp>
        <p:sp>
          <p:nvSpPr>
            <p:cNvPr id="183" name="í$ḷiḋé"/>
            <p:cNvSpPr/>
            <p:nvPr/>
          </p:nvSpPr>
          <p:spPr bwMode="auto">
            <a:xfrm>
              <a:off x="8359986" y="2907396"/>
              <a:ext cx="135779" cy="84863"/>
            </a:xfrm>
            <a:custGeom>
              <a:avLst/>
              <a:gdLst>
                <a:gd name="T0" fmla="*/ 35 w 37"/>
                <a:gd name="T1" fmla="*/ 11 h 23"/>
                <a:gd name="T2" fmla="*/ 15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5" y="18"/>
                    <a:pt x="14" y="23"/>
                    <a:pt x="23" y="23"/>
                  </a:cubicBezTo>
                  <a:cubicBezTo>
                    <a:pt x="32" y="23"/>
                    <a:pt x="37" y="18"/>
                    <a:pt x="35" y="11"/>
                  </a:cubicBezTo>
                  <a:close/>
                </a:path>
              </a:pathLst>
            </a:custGeom>
            <a:grpFill/>
            <a:ln>
              <a:noFill/>
            </a:ln>
          </p:spPr>
          <p:txBody>
            <a:bodyPr anchor="ctr"/>
            <a:lstStyle/>
            <a:p>
              <a:pPr algn="ctr"/>
              <a:endParaRPr/>
            </a:p>
          </p:txBody>
        </p:sp>
        <p:sp>
          <p:nvSpPr>
            <p:cNvPr id="184" name="išľíďé"/>
            <p:cNvSpPr/>
            <p:nvPr/>
          </p:nvSpPr>
          <p:spPr bwMode="auto">
            <a:xfrm>
              <a:off x="8506566" y="2907396"/>
              <a:ext cx="135779" cy="84863"/>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2" y="5"/>
                    <a:pt x="23" y="0"/>
                    <a:pt x="14" y="0"/>
                  </a:cubicBezTo>
                  <a:cubicBezTo>
                    <a:pt x="5" y="0"/>
                    <a:pt x="0" y="5"/>
                    <a:pt x="2" y="11"/>
                  </a:cubicBezTo>
                  <a:cubicBezTo>
                    <a:pt x="4" y="18"/>
                    <a:pt x="14" y="23"/>
                    <a:pt x="23" y="23"/>
                  </a:cubicBezTo>
                  <a:cubicBezTo>
                    <a:pt x="32" y="23"/>
                    <a:pt x="37" y="18"/>
                    <a:pt x="35" y="11"/>
                  </a:cubicBezTo>
                  <a:close/>
                </a:path>
              </a:pathLst>
            </a:custGeom>
            <a:grpFill/>
            <a:ln>
              <a:noFill/>
            </a:ln>
          </p:spPr>
          <p:txBody>
            <a:bodyPr anchor="ctr"/>
            <a:lstStyle/>
            <a:p>
              <a:pPr algn="ctr"/>
              <a:endParaRPr/>
            </a:p>
          </p:txBody>
        </p:sp>
        <p:sp>
          <p:nvSpPr>
            <p:cNvPr id="185" name="iṧľïďé"/>
            <p:cNvSpPr/>
            <p:nvPr/>
          </p:nvSpPr>
          <p:spPr bwMode="auto">
            <a:xfrm>
              <a:off x="8648517" y="2907396"/>
              <a:ext cx="138865" cy="84863"/>
            </a:xfrm>
            <a:custGeom>
              <a:avLst/>
              <a:gdLst>
                <a:gd name="T0" fmla="*/ 35 w 38"/>
                <a:gd name="T1" fmla="*/ 11 h 23"/>
                <a:gd name="T2" fmla="*/ 15 w 38"/>
                <a:gd name="T3" fmla="*/ 0 h 23"/>
                <a:gd name="T4" fmla="*/ 3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4" y="0"/>
                    <a:pt x="15" y="0"/>
                  </a:cubicBezTo>
                  <a:cubicBezTo>
                    <a:pt x="6" y="0"/>
                    <a:pt x="0" y="5"/>
                    <a:pt x="3" y="11"/>
                  </a:cubicBezTo>
                  <a:cubicBezTo>
                    <a:pt x="5" y="18"/>
                    <a:pt x="14" y="23"/>
                    <a:pt x="23" y="23"/>
                  </a:cubicBezTo>
                  <a:cubicBezTo>
                    <a:pt x="33" y="23"/>
                    <a:pt x="38" y="18"/>
                    <a:pt x="35" y="11"/>
                  </a:cubicBezTo>
                  <a:close/>
                </a:path>
              </a:pathLst>
            </a:custGeom>
            <a:grpFill/>
            <a:ln>
              <a:noFill/>
            </a:ln>
          </p:spPr>
          <p:txBody>
            <a:bodyPr anchor="ctr"/>
            <a:lstStyle/>
            <a:p>
              <a:pPr algn="ctr"/>
              <a:endParaRPr/>
            </a:p>
          </p:txBody>
        </p:sp>
        <p:sp>
          <p:nvSpPr>
            <p:cNvPr id="186" name="îṡļiḍê"/>
            <p:cNvSpPr/>
            <p:nvPr/>
          </p:nvSpPr>
          <p:spPr bwMode="auto">
            <a:xfrm>
              <a:off x="8795097" y="2907396"/>
              <a:ext cx="138865" cy="84863"/>
            </a:xfrm>
            <a:custGeom>
              <a:avLst/>
              <a:gdLst>
                <a:gd name="T0" fmla="*/ 35 w 38"/>
                <a:gd name="T1" fmla="*/ 11 h 23"/>
                <a:gd name="T2" fmla="*/ 14 w 38"/>
                <a:gd name="T3" fmla="*/ 0 h 23"/>
                <a:gd name="T4" fmla="*/ 3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2" y="5"/>
                    <a:pt x="23" y="0"/>
                    <a:pt x="14" y="0"/>
                  </a:cubicBezTo>
                  <a:cubicBezTo>
                    <a:pt x="5" y="0"/>
                    <a:pt x="0" y="5"/>
                    <a:pt x="3" y="11"/>
                  </a:cubicBezTo>
                  <a:cubicBezTo>
                    <a:pt x="5" y="18"/>
                    <a:pt x="14" y="23"/>
                    <a:pt x="23" y="23"/>
                  </a:cubicBezTo>
                  <a:cubicBezTo>
                    <a:pt x="32" y="23"/>
                    <a:pt x="38" y="18"/>
                    <a:pt x="35" y="11"/>
                  </a:cubicBezTo>
                  <a:close/>
                </a:path>
              </a:pathLst>
            </a:custGeom>
            <a:grpFill/>
            <a:ln>
              <a:noFill/>
            </a:ln>
          </p:spPr>
          <p:txBody>
            <a:bodyPr anchor="ctr"/>
            <a:lstStyle/>
            <a:p>
              <a:pPr algn="ctr"/>
              <a:endParaRPr/>
            </a:p>
          </p:txBody>
        </p:sp>
        <p:sp>
          <p:nvSpPr>
            <p:cNvPr id="187" name="îṥ1îḋè"/>
            <p:cNvSpPr/>
            <p:nvPr/>
          </p:nvSpPr>
          <p:spPr bwMode="auto">
            <a:xfrm>
              <a:off x="7134886" y="2532461"/>
              <a:ext cx="120350" cy="72519"/>
            </a:xfrm>
            <a:custGeom>
              <a:avLst/>
              <a:gdLst>
                <a:gd name="T0" fmla="*/ 32 w 33"/>
                <a:gd name="T1" fmla="*/ 10 h 20"/>
                <a:gd name="T2" fmla="*/ 15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2" y="15"/>
                    <a:pt x="10" y="20"/>
                    <a:pt x="19" y="20"/>
                  </a:cubicBezTo>
                  <a:cubicBezTo>
                    <a:pt x="27" y="20"/>
                    <a:pt x="33" y="15"/>
                    <a:pt x="32" y="10"/>
                  </a:cubicBezTo>
                  <a:close/>
                </a:path>
              </a:pathLst>
            </a:custGeom>
            <a:grpFill/>
            <a:ln>
              <a:noFill/>
            </a:ln>
          </p:spPr>
          <p:txBody>
            <a:bodyPr anchor="ctr"/>
            <a:lstStyle/>
            <a:p>
              <a:pPr algn="ctr"/>
              <a:endParaRPr/>
            </a:p>
          </p:txBody>
        </p:sp>
        <p:sp>
          <p:nvSpPr>
            <p:cNvPr id="188" name="ïṧḷiďè"/>
            <p:cNvSpPr/>
            <p:nvPr/>
          </p:nvSpPr>
          <p:spPr bwMode="auto">
            <a:xfrm>
              <a:off x="7273752" y="2532461"/>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4"/>
                    <a:pt x="23" y="0"/>
                    <a:pt x="14" y="0"/>
                  </a:cubicBezTo>
                  <a:cubicBezTo>
                    <a:pt x="6" y="0"/>
                    <a:pt x="0" y="4"/>
                    <a:pt x="1" y="10"/>
                  </a:cubicBezTo>
                  <a:cubicBezTo>
                    <a:pt x="2" y="15"/>
                    <a:pt x="10" y="20"/>
                    <a:pt x="18" y="20"/>
                  </a:cubicBezTo>
                  <a:cubicBezTo>
                    <a:pt x="27" y="20"/>
                    <a:pt x="33" y="15"/>
                    <a:pt x="32" y="10"/>
                  </a:cubicBezTo>
                  <a:close/>
                </a:path>
              </a:pathLst>
            </a:custGeom>
            <a:grpFill/>
            <a:ln>
              <a:noFill/>
            </a:ln>
          </p:spPr>
          <p:txBody>
            <a:bodyPr anchor="ctr"/>
            <a:lstStyle/>
            <a:p>
              <a:pPr algn="ctr"/>
              <a:endParaRPr/>
            </a:p>
          </p:txBody>
        </p:sp>
        <p:sp>
          <p:nvSpPr>
            <p:cNvPr id="189" name="íşḷïḋê"/>
            <p:cNvSpPr/>
            <p:nvPr/>
          </p:nvSpPr>
          <p:spPr bwMode="auto">
            <a:xfrm>
              <a:off x="7407988" y="2532461"/>
              <a:ext cx="124979" cy="72519"/>
            </a:xfrm>
            <a:custGeom>
              <a:avLst/>
              <a:gdLst>
                <a:gd name="T0" fmla="*/ 32 w 34"/>
                <a:gd name="T1" fmla="*/ 10 h 20"/>
                <a:gd name="T2" fmla="*/ 15 w 34"/>
                <a:gd name="T3" fmla="*/ 0 h 20"/>
                <a:gd name="T4" fmla="*/ 2 w 34"/>
                <a:gd name="T5" fmla="*/ 10 h 20"/>
                <a:gd name="T6" fmla="*/ 19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3" y="0"/>
                    <a:pt x="15" y="0"/>
                  </a:cubicBezTo>
                  <a:cubicBezTo>
                    <a:pt x="6" y="0"/>
                    <a:pt x="0" y="4"/>
                    <a:pt x="2" y="10"/>
                  </a:cubicBezTo>
                  <a:cubicBezTo>
                    <a:pt x="3" y="15"/>
                    <a:pt x="11" y="20"/>
                    <a:pt x="19" y="20"/>
                  </a:cubicBezTo>
                  <a:cubicBezTo>
                    <a:pt x="28" y="20"/>
                    <a:pt x="34" y="15"/>
                    <a:pt x="32" y="10"/>
                  </a:cubicBezTo>
                  <a:close/>
                </a:path>
              </a:pathLst>
            </a:custGeom>
            <a:grpFill/>
            <a:ln>
              <a:noFill/>
            </a:ln>
          </p:spPr>
          <p:txBody>
            <a:bodyPr anchor="ctr"/>
            <a:lstStyle/>
            <a:p>
              <a:pPr algn="ctr"/>
              <a:endParaRPr/>
            </a:p>
          </p:txBody>
        </p:sp>
        <p:sp>
          <p:nvSpPr>
            <p:cNvPr id="190" name="íṩ1ïḑè"/>
            <p:cNvSpPr/>
            <p:nvPr/>
          </p:nvSpPr>
          <p:spPr bwMode="auto">
            <a:xfrm>
              <a:off x="7546854" y="2532461"/>
              <a:ext cx="120350" cy="72519"/>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4"/>
                    <a:pt x="22" y="0"/>
                    <a:pt x="14" y="0"/>
                  </a:cubicBezTo>
                  <a:cubicBezTo>
                    <a:pt x="6" y="0"/>
                    <a:pt x="0" y="4"/>
                    <a:pt x="1" y="10"/>
                  </a:cubicBezTo>
                  <a:cubicBezTo>
                    <a:pt x="3" y="15"/>
                    <a:pt x="11" y="20"/>
                    <a:pt x="19" y="20"/>
                  </a:cubicBezTo>
                  <a:cubicBezTo>
                    <a:pt x="28" y="20"/>
                    <a:pt x="33" y="15"/>
                    <a:pt x="32" y="10"/>
                  </a:cubicBezTo>
                  <a:close/>
                </a:path>
              </a:pathLst>
            </a:custGeom>
            <a:grpFill/>
            <a:ln>
              <a:noFill/>
            </a:ln>
          </p:spPr>
          <p:txBody>
            <a:bodyPr anchor="ctr"/>
            <a:lstStyle/>
            <a:p>
              <a:pPr algn="ctr"/>
              <a:endParaRPr/>
            </a:p>
          </p:txBody>
        </p:sp>
        <p:sp>
          <p:nvSpPr>
            <p:cNvPr id="191" name="iṣ1íḓé"/>
            <p:cNvSpPr/>
            <p:nvPr/>
          </p:nvSpPr>
          <p:spPr bwMode="auto">
            <a:xfrm>
              <a:off x="7682633" y="2532461"/>
              <a:ext cx="123436" cy="72519"/>
            </a:xfrm>
            <a:custGeom>
              <a:avLst/>
              <a:gdLst>
                <a:gd name="T0" fmla="*/ 33 w 34"/>
                <a:gd name="T1" fmla="*/ 10 h 20"/>
                <a:gd name="T2" fmla="*/ 14 w 34"/>
                <a:gd name="T3" fmla="*/ 0 h 20"/>
                <a:gd name="T4" fmla="*/ 2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2" y="10"/>
                  </a:cubicBezTo>
                  <a:cubicBezTo>
                    <a:pt x="3" y="15"/>
                    <a:pt x="11" y="20"/>
                    <a:pt x="20" y="20"/>
                  </a:cubicBezTo>
                  <a:cubicBezTo>
                    <a:pt x="29" y="20"/>
                    <a:pt x="34" y="15"/>
                    <a:pt x="33" y="10"/>
                  </a:cubicBezTo>
                  <a:close/>
                </a:path>
              </a:pathLst>
            </a:custGeom>
            <a:grpFill/>
            <a:ln>
              <a:noFill/>
            </a:ln>
          </p:spPr>
          <p:txBody>
            <a:bodyPr anchor="ctr"/>
            <a:lstStyle/>
            <a:p>
              <a:pPr algn="ctr"/>
              <a:endParaRPr/>
            </a:p>
          </p:txBody>
        </p:sp>
        <p:sp>
          <p:nvSpPr>
            <p:cNvPr id="192" name="ísḷïḑê"/>
            <p:cNvSpPr/>
            <p:nvPr/>
          </p:nvSpPr>
          <p:spPr bwMode="auto">
            <a:xfrm>
              <a:off x="7819955" y="2532461"/>
              <a:ext cx="124979" cy="72519"/>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2" y="0"/>
                    <a:pt x="14" y="0"/>
                  </a:cubicBezTo>
                  <a:cubicBezTo>
                    <a:pt x="6" y="0"/>
                    <a:pt x="0" y="4"/>
                    <a:pt x="2" y="10"/>
                  </a:cubicBezTo>
                  <a:cubicBezTo>
                    <a:pt x="3" y="15"/>
                    <a:pt x="11" y="20"/>
                    <a:pt x="20" y="20"/>
                  </a:cubicBezTo>
                  <a:cubicBezTo>
                    <a:pt x="28" y="20"/>
                    <a:pt x="34" y="15"/>
                    <a:pt x="32" y="10"/>
                  </a:cubicBezTo>
                  <a:close/>
                </a:path>
              </a:pathLst>
            </a:custGeom>
            <a:grpFill/>
            <a:ln>
              <a:noFill/>
            </a:ln>
          </p:spPr>
          <p:txBody>
            <a:bodyPr anchor="ctr"/>
            <a:lstStyle/>
            <a:p>
              <a:pPr algn="ctr"/>
              <a:endParaRPr/>
            </a:p>
          </p:txBody>
        </p:sp>
        <p:sp>
          <p:nvSpPr>
            <p:cNvPr id="193" name="îṡļïḑe"/>
            <p:cNvSpPr/>
            <p:nvPr/>
          </p:nvSpPr>
          <p:spPr bwMode="auto">
            <a:xfrm>
              <a:off x="7958820" y="2532461"/>
              <a:ext cx="124979" cy="72519"/>
            </a:xfrm>
            <a:custGeom>
              <a:avLst/>
              <a:gdLst>
                <a:gd name="T0" fmla="*/ 32 w 34"/>
                <a:gd name="T1" fmla="*/ 10 h 20"/>
                <a:gd name="T2" fmla="*/ 13 w 34"/>
                <a:gd name="T3" fmla="*/ 0 h 20"/>
                <a:gd name="T4" fmla="*/ 1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4"/>
                    <a:pt x="22" y="0"/>
                    <a:pt x="13" y="0"/>
                  </a:cubicBezTo>
                  <a:cubicBezTo>
                    <a:pt x="5" y="0"/>
                    <a:pt x="0" y="4"/>
                    <a:pt x="1" y="10"/>
                  </a:cubicBezTo>
                  <a:cubicBezTo>
                    <a:pt x="3" y="15"/>
                    <a:pt x="11" y="20"/>
                    <a:pt x="20" y="20"/>
                  </a:cubicBezTo>
                  <a:cubicBezTo>
                    <a:pt x="28" y="20"/>
                    <a:pt x="34" y="15"/>
                    <a:pt x="32" y="10"/>
                  </a:cubicBezTo>
                  <a:close/>
                </a:path>
              </a:pathLst>
            </a:custGeom>
            <a:grpFill/>
            <a:ln>
              <a:noFill/>
            </a:ln>
          </p:spPr>
          <p:txBody>
            <a:bodyPr anchor="ctr"/>
            <a:lstStyle/>
            <a:p>
              <a:pPr algn="ctr"/>
              <a:endParaRPr/>
            </a:p>
          </p:txBody>
        </p:sp>
        <p:sp>
          <p:nvSpPr>
            <p:cNvPr id="194" name="ïṧḻiḑe"/>
            <p:cNvSpPr/>
            <p:nvPr/>
          </p:nvSpPr>
          <p:spPr bwMode="auto">
            <a:xfrm>
              <a:off x="8094599" y="2532461"/>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4" y="0"/>
                  </a:cubicBezTo>
                  <a:cubicBezTo>
                    <a:pt x="5" y="0"/>
                    <a:pt x="0" y="4"/>
                    <a:pt x="2" y="10"/>
                  </a:cubicBezTo>
                  <a:cubicBezTo>
                    <a:pt x="4" y="15"/>
                    <a:pt x="12" y="20"/>
                    <a:pt x="21" y="20"/>
                  </a:cubicBezTo>
                  <a:cubicBezTo>
                    <a:pt x="29" y="20"/>
                    <a:pt x="35" y="15"/>
                    <a:pt x="33" y="10"/>
                  </a:cubicBezTo>
                  <a:close/>
                </a:path>
              </a:pathLst>
            </a:custGeom>
            <a:grpFill/>
            <a:ln>
              <a:noFill/>
            </a:ln>
          </p:spPr>
          <p:txBody>
            <a:bodyPr anchor="ctr"/>
            <a:lstStyle/>
            <a:p>
              <a:pPr algn="ctr"/>
              <a:endParaRPr/>
            </a:p>
          </p:txBody>
        </p:sp>
        <p:sp>
          <p:nvSpPr>
            <p:cNvPr id="195" name="ïṧ1ïḓê"/>
            <p:cNvSpPr/>
            <p:nvPr/>
          </p:nvSpPr>
          <p:spPr bwMode="auto">
            <a:xfrm>
              <a:off x="8233464" y="2532461"/>
              <a:ext cx="123436" cy="72519"/>
            </a:xfrm>
            <a:custGeom>
              <a:avLst/>
              <a:gdLst>
                <a:gd name="T0" fmla="*/ 32 w 34"/>
                <a:gd name="T1" fmla="*/ 10 h 20"/>
                <a:gd name="T2" fmla="*/ 13 w 34"/>
                <a:gd name="T3" fmla="*/ 0 h 20"/>
                <a:gd name="T4" fmla="*/ 2 w 34"/>
                <a:gd name="T5" fmla="*/ 10 h 20"/>
                <a:gd name="T6" fmla="*/ 21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4"/>
                    <a:pt x="22" y="0"/>
                    <a:pt x="13" y="0"/>
                  </a:cubicBezTo>
                  <a:cubicBezTo>
                    <a:pt x="5" y="0"/>
                    <a:pt x="0" y="4"/>
                    <a:pt x="2" y="10"/>
                  </a:cubicBezTo>
                  <a:cubicBezTo>
                    <a:pt x="3" y="15"/>
                    <a:pt x="12" y="20"/>
                    <a:pt x="21" y="20"/>
                  </a:cubicBezTo>
                  <a:cubicBezTo>
                    <a:pt x="29" y="20"/>
                    <a:pt x="34" y="15"/>
                    <a:pt x="32" y="10"/>
                  </a:cubicBezTo>
                  <a:close/>
                </a:path>
              </a:pathLst>
            </a:custGeom>
            <a:grpFill/>
            <a:ln>
              <a:noFill/>
            </a:ln>
          </p:spPr>
          <p:txBody>
            <a:bodyPr anchor="ctr"/>
            <a:lstStyle/>
            <a:p>
              <a:pPr algn="ctr"/>
              <a:endParaRPr/>
            </a:p>
          </p:txBody>
        </p:sp>
        <p:sp>
          <p:nvSpPr>
            <p:cNvPr id="196" name="îṧḻîḑé"/>
            <p:cNvSpPr/>
            <p:nvPr/>
          </p:nvSpPr>
          <p:spPr bwMode="auto">
            <a:xfrm>
              <a:off x="8367701" y="2532461"/>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4" y="0"/>
                  </a:cubicBezTo>
                  <a:cubicBezTo>
                    <a:pt x="5" y="0"/>
                    <a:pt x="0" y="4"/>
                    <a:pt x="2" y="10"/>
                  </a:cubicBezTo>
                  <a:cubicBezTo>
                    <a:pt x="4" y="15"/>
                    <a:pt x="13" y="20"/>
                    <a:pt x="21" y="20"/>
                  </a:cubicBezTo>
                  <a:cubicBezTo>
                    <a:pt x="30" y="20"/>
                    <a:pt x="35" y="15"/>
                    <a:pt x="33" y="10"/>
                  </a:cubicBezTo>
                  <a:close/>
                </a:path>
              </a:pathLst>
            </a:custGeom>
            <a:grpFill/>
            <a:ln>
              <a:noFill/>
            </a:ln>
          </p:spPr>
          <p:txBody>
            <a:bodyPr anchor="ctr"/>
            <a:lstStyle/>
            <a:p>
              <a:pPr algn="ctr"/>
              <a:endParaRPr/>
            </a:p>
          </p:txBody>
        </p:sp>
        <p:sp>
          <p:nvSpPr>
            <p:cNvPr id="197" name="íṩḻiďé"/>
            <p:cNvSpPr/>
            <p:nvPr/>
          </p:nvSpPr>
          <p:spPr bwMode="auto">
            <a:xfrm>
              <a:off x="8506566" y="2532461"/>
              <a:ext cx="128065" cy="72519"/>
            </a:xfrm>
            <a:custGeom>
              <a:avLst/>
              <a:gdLst>
                <a:gd name="T0" fmla="*/ 33 w 35"/>
                <a:gd name="T1" fmla="*/ 10 h 20"/>
                <a:gd name="T2" fmla="*/ 13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0" y="4"/>
                    <a:pt x="22" y="0"/>
                    <a:pt x="13" y="0"/>
                  </a:cubicBezTo>
                  <a:cubicBezTo>
                    <a:pt x="5" y="0"/>
                    <a:pt x="0" y="4"/>
                    <a:pt x="2" y="10"/>
                  </a:cubicBezTo>
                  <a:cubicBezTo>
                    <a:pt x="4" y="15"/>
                    <a:pt x="13" y="20"/>
                    <a:pt x="21" y="20"/>
                  </a:cubicBezTo>
                  <a:cubicBezTo>
                    <a:pt x="30" y="20"/>
                    <a:pt x="35" y="15"/>
                    <a:pt x="33" y="10"/>
                  </a:cubicBezTo>
                  <a:close/>
                </a:path>
              </a:pathLst>
            </a:custGeom>
            <a:grpFill/>
            <a:ln>
              <a:noFill/>
            </a:ln>
          </p:spPr>
          <p:txBody>
            <a:bodyPr anchor="ctr"/>
            <a:lstStyle/>
            <a:p>
              <a:pPr algn="ctr"/>
              <a:endParaRPr/>
            </a:p>
          </p:txBody>
        </p:sp>
        <p:sp>
          <p:nvSpPr>
            <p:cNvPr id="198" name="îśľiḋê"/>
            <p:cNvSpPr/>
            <p:nvPr/>
          </p:nvSpPr>
          <p:spPr bwMode="auto">
            <a:xfrm>
              <a:off x="8642346" y="2532461"/>
              <a:ext cx="131151" cy="72519"/>
            </a:xfrm>
            <a:custGeom>
              <a:avLst/>
              <a:gdLst>
                <a:gd name="T0" fmla="*/ 33 w 36"/>
                <a:gd name="T1" fmla="*/ 10 h 20"/>
                <a:gd name="T2" fmla="*/ 14 w 36"/>
                <a:gd name="T3" fmla="*/ 0 h 20"/>
                <a:gd name="T4" fmla="*/ 3 w 36"/>
                <a:gd name="T5" fmla="*/ 10 h 20"/>
                <a:gd name="T6" fmla="*/ 2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2" y="0"/>
                    <a:pt x="14" y="0"/>
                  </a:cubicBezTo>
                  <a:cubicBezTo>
                    <a:pt x="5" y="0"/>
                    <a:pt x="0" y="4"/>
                    <a:pt x="3" y="10"/>
                  </a:cubicBezTo>
                  <a:cubicBezTo>
                    <a:pt x="5" y="15"/>
                    <a:pt x="14" y="20"/>
                    <a:pt x="22" y="20"/>
                  </a:cubicBezTo>
                  <a:cubicBezTo>
                    <a:pt x="31" y="20"/>
                    <a:pt x="36" y="15"/>
                    <a:pt x="33" y="10"/>
                  </a:cubicBezTo>
                  <a:close/>
                </a:path>
              </a:pathLst>
            </a:custGeom>
            <a:grpFill/>
            <a:ln>
              <a:noFill/>
            </a:ln>
          </p:spPr>
          <p:txBody>
            <a:bodyPr anchor="ctr"/>
            <a:lstStyle/>
            <a:p>
              <a:pPr algn="ctr"/>
              <a:endParaRPr/>
            </a:p>
          </p:txBody>
        </p:sp>
        <p:sp>
          <p:nvSpPr>
            <p:cNvPr id="199" name="íṥḻiḋé"/>
            <p:cNvSpPr/>
            <p:nvPr/>
          </p:nvSpPr>
          <p:spPr bwMode="auto">
            <a:xfrm>
              <a:off x="7153402" y="2623494"/>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10" y="20"/>
                    <a:pt x="18" y="20"/>
                  </a:cubicBezTo>
                  <a:cubicBezTo>
                    <a:pt x="27" y="20"/>
                    <a:pt x="33" y="16"/>
                    <a:pt x="32" y="10"/>
                  </a:cubicBezTo>
                  <a:close/>
                </a:path>
              </a:pathLst>
            </a:custGeom>
            <a:grpFill/>
            <a:ln>
              <a:noFill/>
            </a:ln>
          </p:spPr>
          <p:txBody>
            <a:bodyPr anchor="ctr"/>
            <a:lstStyle/>
            <a:p>
              <a:pPr algn="ctr"/>
              <a:endParaRPr/>
            </a:p>
          </p:txBody>
        </p:sp>
        <p:sp>
          <p:nvSpPr>
            <p:cNvPr id="200" name="íS1iḍe"/>
            <p:cNvSpPr/>
            <p:nvPr/>
          </p:nvSpPr>
          <p:spPr bwMode="auto">
            <a:xfrm>
              <a:off x="7290725" y="2623494"/>
              <a:ext cx="121893" cy="72519"/>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10" y="20"/>
                    <a:pt x="19" y="20"/>
                  </a:cubicBezTo>
                  <a:cubicBezTo>
                    <a:pt x="27" y="20"/>
                    <a:pt x="33" y="16"/>
                    <a:pt x="32" y="10"/>
                  </a:cubicBezTo>
                  <a:close/>
                </a:path>
              </a:pathLst>
            </a:custGeom>
            <a:grpFill/>
            <a:ln>
              <a:noFill/>
            </a:ln>
          </p:spPr>
          <p:txBody>
            <a:bodyPr anchor="ctr"/>
            <a:lstStyle/>
            <a:p>
              <a:pPr algn="ctr"/>
              <a:endParaRPr/>
            </a:p>
          </p:txBody>
        </p:sp>
        <p:sp>
          <p:nvSpPr>
            <p:cNvPr id="201" name="íṣľïḋé"/>
            <p:cNvSpPr/>
            <p:nvPr/>
          </p:nvSpPr>
          <p:spPr bwMode="auto">
            <a:xfrm>
              <a:off x="7429590" y="2623494"/>
              <a:ext cx="124979" cy="72519"/>
            </a:xfrm>
            <a:custGeom>
              <a:avLst/>
              <a:gdLst>
                <a:gd name="T0" fmla="*/ 32 w 34"/>
                <a:gd name="T1" fmla="*/ 10 h 20"/>
                <a:gd name="T2" fmla="*/ 14 w 34"/>
                <a:gd name="T3" fmla="*/ 0 h 20"/>
                <a:gd name="T4" fmla="*/ 1 w 34"/>
                <a:gd name="T5" fmla="*/ 10 h 20"/>
                <a:gd name="T6" fmla="*/ 19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3" y="0"/>
                    <a:pt x="14" y="0"/>
                  </a:cubicBezTo>
                  <a:cubicBezTo>
                    <a:pt x="6" y="0"/>
                    <a:pt x="0" y="4"/>
                    <a:pt x="1" y="10"/>
                  </a:cubicBezTo>
                  <a:cubicBezTo>
                    <a:pt x="2" y="16"/>
                    <a:pt x="11" y="20"/>
                    <a:pt x="19" y="20"/>
                  </a:cubicBezTo>
                  <a:cubicBezTo>
                    <a:pt x="28" y="20"/>
                    <a:pt x="34" y="16"/>
                    <a:pt x="32" y="10"/>
                  </a:cubicBezTo>
                  <a:close/>
                </a:path>
              </a:pathLst>
            </a:custGeom>
            <a:grpFill/>
            <a:ln>
              <a:noFill/>
            </a:ln>
          </p:spPr>
          <p:txBody>
            <a:bodyPr anchor="ctr"/>
            <a:lstStyle/>
            <a:p>
              <a:pPr algn="ctr"/>
              <a:endParaRPr/>
            </a:p>
          </p:txBody>
        </p:sp>
        <p:sp>
          <p:nvSpPr>
            <p:cNvPr id="202" name="ïSḷïḍe"/>
            <p:cNvSpPr/>
            <p:nvPr/>
          </p:nvSpPr>
          <p:spPr bwMode="auto">
            <a:xfrm>
              <a:off x="7568455" y="2623494"/>
              <a:ext cx="124979" cy="72519"/>
            </a:xfrm>
            <a:custGeom>
              <a:avLst/>
              <a:gdLst>
                <a:gd name="T0" fmla="*/ 33 w 34"/>
                <a:gd name="T1" fmla="*/ 10 h 20"/>
                <a:gd name="T2" fmla="*/ 14 w 34"/>
                <a:gd name="T3" fmla="*/ 0 h 20"/>
                <a:gd name="T4" fmla="*/ 1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1" y="10"/>
                  </a:cubicBezTo>
                  <a:cubicBezTo>
                    <a:pt x="3" y="16"/>
                    <a:pt x="11" y="20"/>
                    <a:pt x="20" y="20"/>
                  </a:cubicBezTo>
                  <a:cubicBezTo>
                    <a:pt x="28" y="20"/>
                    <a:pt x="34" y="16"/>
                    <a:pt x="33" y="10"/>
                  </a:cubicBezTo>
                  <a:close/>
                </a:path>
              </a:pathLst>
            </a:custGeom>
            <a:grpFill/>
            <a:ln>
              <a:noFill/>
            </a:ln>
          </p:spPr>
          <p:txBody>
            <a:bodyPr anchor="ctr"/>
            <a:lstStyle/>
            <a:p>
              <a:pPr algn="ctr"/>
              <a:endParaRPr/>
            </a:p>
          </p:txBody>
        </p:sp>
        <p:sp>
          <p:nvSpPr>
            <p:cNvPr id="203" name="iṣḻíḍè"/>
            <p:cNvSpPr/>
            <p:nvPr/>
          </p:nvSpPr>
          <p:spPr bwMode="auto">
            <a:xfrm>
              <a:off x="7707320" y="2623494"/>
              <a:ext cx="123436" cy="72519"/>
            </a:xfrm>
            <a:custGeom>
              <a:avLst/>
              <a:gdLst>
                <a:gd name="T0" fmla="*/ 33 w 34"/>
                <a:gd name="T1" fmla="*/ 10 h 20"/>
                <a:gd name="T2" fmla="*/ 14 w 34"/>
                <a:gd name="T3" fmla="*/ 0 h 20"/>
                <a:gd name="T4" fmla="*/ 2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2" y="10"/>
                  </a:cubicBezTo>
                  <a:cubicBezTo>
                    <a:pt x="3" y="16"/>
                    <a:pt x="11" y="20"/>
                    <a:pt x="20" y="20"/>
                  </a:cubicBezTo>
                  <a:cubicBezTo>
                    <a:pt x="29" y="20"/>
                    <a:pt x="34" y="16"/>
                    <a:pt x="33" y="10"/>
                  </a:cubicBezTo>
                  <a:close/>
                </a:path>
              </a:pathLst>
            </a:custGeom>
            <a:grpFill/>
            <a:ln>
              <a:noFill/>
            </a:ln>
          </p:spPr>
          <p:txBody>
            <a:bodyPr anchor="ctr"/>
            <a:lstStyle/>
            <a:p>
              <a:pPr algn="ctr"/>
              <a:endParaRPr/>
            </a:p>
          </p:txBody>
        </p:sp>
        <p:sp>
          <p:nvSpPr>
            <p:cNvPr id="204" name="îšļiḑe"/>
            <p:cNvSpPr/>
            <p:nvPr/>
          </p:nvSpPr>
          <p:spPr bwMode="auto">
            <a:xfrm>
              <a:off x="7846185" y="2623494"/>
              <a:ext cx="128065" cy="72519"/>
            </a:xfrm>
            <a:custGeom>
              <a:avLst/>
              <a:gdLst>
                <a:gd name="T0" fmla="*/ 33 w 35"/>
                <a:gd name="T1" fmla="*/ 10 h 20"/>
                <a:gd name="T2" fmla="*/ 14 w 35"/>
                <a:gd name="T3" fmla="*/ 0 h 20"/>
                <a:gd name="T4" fmla="*/ 2 w 35"/>
                <a:gd name="T5" fmla="*/ 10 h 20"/>
                <a:gd name="T6" fmla="*/ 20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3" y="16"/>
                    <a:pt x="12" y="20"/>
                    <a:pt x="20" y="20"/>
                  </a:cubicBezTo>
                  <a:cubicBezTo>
                    <a:pt x="29" y="20"/>
                    <a:pt x="35" y="16"/>
                    <a:pt x="33" y="10"/>
                  </a:cubicBezTo>
                  <a:close/>
                </a:path>
              </a:pathLst>
            </a:custGeom>
            <a:grpFill/>
            <a:ln>
              <a:noFill/>
            </a:ln>
          </p:spPr>
          <p:txBody>
            <a:bodyPr anchor="ctr"/>
            <a:lstStyle/>
            <a:p>
              <a:pPr algn="ctr"/>
              <a:endParaRPr/>
            </a:p>
          </p:txBody>
        </p:sp>
        <p:sp>
          <p:nvSpPr>
            <p:cNvPr id="205" name="iṣļídé"/>
            <p:cNvSpPr/>
            <p:nvPr/>
          </p:nvSpPr>
          <p:spPr bwMode="auto">
            <a:xfrm>
              <a:off x="7985050" y="2623494"/>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2" y="20"/>
                    <a:pt x="21" y="20"/>
                  </a:cubicBezTo>
                  <a:cubicBezTo>
                    <a:pt x="29" y="20"/>
                    <a:pt x="35" y="16"/>
                    <a:pt x="33" y="10"/>
                  </a:cubicBezTo>
                  <a:close/>
                </a:path>
              </a:pathLst>
            </a:custGeom>
            <a:grpFill/>
            <a:ln>
              <a:noFill/>
            </a:ln>
          </p:spPr>
          <p:txBody>
            <a:bodyPr anchor="ctr"/>
            <a:lstStyle/>
            <a:p>
              <a:pPr algn="ctr"/>
              <a:endParaRPr/>
            </a:p>
          </p:txBody>
        </p:sp>
        <p:sp>
          <p:nvSpPr>
            <p:cNvPr id="206" name="îṡ1ïḓè"/>
            <p:cNvSpPr/>
            <p:nvPr/>
          </p:nvSpPr>
          <p:spPr bwMode="auto">
            <a:xfrm>
              <a:off x="8123916" y="2623494"/>
              <a:ext cx="126522"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2" y="20"/>
                    <a:pt x="21" y="20"/>
                  </a:cubicBezTo>
                  <a:cubicBezTo>
                    <a:pt x="30" y="20"/>
                    <a:pt x="35" y="16"/>
                    <a:pt x="33" y="10"/>
                  </a:cubicBezTo>
                  <a:close/>
                </a:path>
              </a:pathLst>
            </a:custGeom>
            <a:grpFill/>
            <a:ln>
              <a:noFill/>
            </a:ln>
          </p:spPr>
          <p:txBody>
            <a:bodyPr anchor="ctr"/>
            <a:lstStyle/>
            <a:p>
              <a:pPr algn="ctr"/>
              <a:endParaRPr/>
            </a:p>
          </p:txBody>
        </p:sp>
        <p:sp>
          <p:nvSpPr>
            <p:cNvPr id="207" name="iṧḻîḋè"/>
            <p:cNvSpPr/>
            <p:nvPr/>
          </p:nvSpPr>
          <p:spPr bwMode="auto">
            <a:xfrm>
              <a:off x="8262781" y="2623494"/>
              <a:ext cx="126522"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3" y="20"/>
                    <a:pt x="21" y="20"/>
                  </a:cubicBezTo>
                  <a:cubicBezTo>
                    <a:pt x="30" y="20"/>
                    <a:pt x="35" y="16"/>
                    <a:pt x="33" y="10"/>
                  </a:cubicBezTo>
                  <a:close/>
                </a:path>
              </a:pathLst>
            </a:custGeom>
            <a:grpFill/>
            <a:ln>
              <a:noFill/>
            </a:ln>
          </p:spPr>
          <p:txBody>
            <a:bodyPr anchor="ctr"/>
            <a:lstStyle/>
            <a:p>
              <a:pPr algn="ctr"/>
              <a:endParaRPr/>
            </a:p>
          </p:txBody>
        </p:sp>
        <p:sp>
          <p:nvSpPr>
            <p:cNvPr id="208" name="iṩ1ïďé"/>
            <p:cNvSpPr/>
            <p:nvPr/>
          </p:nvSpPr>
          <p:spPr bwMode="auto">
            <a:xfrm>
              <a:off x="8400103" y="2623494"/>
              <a:ext cx="132693" cy="72519"/>
            </a:xfrm>
            <a:custGeom>
              <a:avLst/>
              <a:gdLst>
                <a:gd name="T0" fmla="*/ 33 w 36"/>
                <a:gd name="T1" fmla="*/ 10 h 20"/>
                <a:gd name="T2" fmla="*/ 14 w 36"/>
                <a:gd name="T3" fmla="*/ 0 h 20"/>
                <a:gd name="T4" fmla="*/ 2 w 36"/>
                <a:gd name="T5" fmla="*/ 10 h 20"/>
                <a:gd name="T6" fmla="*/ 2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3" y="0"/>
                    <a:pt x="14" y="0"/>
                  </a:cubicBezTo>
                  <a:cubicBezTo>
                    <a:pt x="6" y="0"/>
                    <a:pt x="0" y="4"/>
                    <a:pt x="2" y="10"/>
                  </a:cubicBezTo>
                  <a:cubicBezTo>
                    <a:pt x="4" y="16"/>
                    <a:pt x="13" y="20"/>
                    <a:pt x="22" y="20"/>
                  </a:cubicBezTo>
                  <a:cubicBezTo>
                    <a:pt x="30" y="20"/>
                    <a:pt x="36" y="16"/>
                    <a:pt x="33" y="10"/>
                  </a:cubicBezTo>
                  <a:close/>
                </a:path>
              </a:pathLst>
            </a:custGeom>
            <a:grpFill/>
            <a:ln>
              <a:noFill/>
            </a:ln>
          </p:spPr>
          <p:txBody>
            <a:bodyPr anchor="ctr"/>
            <a:lstStyle/>
            <a:p>
              <a:pPr algn="ctr"/>
              <a:endParaRPr/>
            </a:p>
          </p:txBody>
        </p:sp>
        <p:sp>
          <p:nvSpPr>
            <p:cNvPr id="209" name="ï$ļïḍè"/>
            <p:cNvSpPr/>
            <p:nvPr/>
          </p:nvSpPr>
          <p:spPr bwMode="auto">
            <a:xfrm>
              <a:off x="8538968" y="2623494"/>
              <a:ext cx="131151" cy="72519"/>
            </a:xfrm>
            <a:custGeom>
              <a:avLst/>
              <a:gdLst>
                <a:gd name="T0" fmla="*/ 34 w 36"/>
                <a:gd name="T1" fmla="*/ 10 h 20"/>
                <a:gd name="T2" fmla="*/ 14 w 36"/>
                <a:gd name="T3" fmla="*/ 0 h 20"/>
                <a:gd name="T4" fmla="*/ 3 w 36"/>
                <a:gd name="T5" fmla="*/ 10 h 20"/>
                <a:gd name="T6" fmla="*/ 22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2" y="20"/>
                  </a:cubicBezTo>
                  <a:cubicBezTo>
                    <a:pt x="31" y="20"/>
                    <a:pt x="36" y="16"/>
                    <a:pt x="34" y="10"/>
                  </a:cubicBezTo>
                  <a:close/>
                </a:path>
              </a:pathLst>
            </a:custGeom>
            <a:grpFill/>
            <a:ln>
              <a:noFill/>
            </a:ln>
          </p:spPr>
          <p:txBody>
            <a:bodyPr anchor="ctr"/>
            <a:lstStyle/>
            <a:p>
              <a:pPr algn="ctr"/>
              <a:endParaRPr/>
            </a:p>
          </p:txBody>
        </p:sp>
        <p:sp>
          <p:nvSpPr>
            <p:cNvPr id="210" name="îś1íḓé"/>
            <p:cNvSpPr/>
            <p:nvPr/>
          </p:nvSpPr>
          <p:spPr bwMode="auto">
            <a:xfrm>
              <a:off x="8677833" y="2623494"/>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3" y="20"/>
                  </a:cubicBezTo>
                  <a:cubicBezTo>
                    <a:pt x="31" y="20"/>
                    <a:pt x="36" y="16"/>
                    <a:pt x="34" y="10"/>
                  </a:cubicBezTo>
                  <a:close/>
                </a:path>
              </a:pathLst>
            </a:custGeom>
            <a:grpFill/>
            <a:ln>
              <a:noFill/>
            </a:ln>
          </p:spPr>
          <p:txBody>
            <a:bodyPr anchor="ctr"/>
            <a:lstStyle/>
            <a:p>
              <a:pPr algn="ctr"/>
              <a:endParaRPr/>
            </a:p>
          </p:txBody>
        </p:sp>
        <p:sp>
          <p:nvSpPr>
            <p:cNvPr id="211" name="iṥḻide"/>
            <p:cNvSpPr/>
            <p:nvPr/>
          </p:nvSpPr>
          <p:spPr bwMode="auto">
            <a:xfrm>
              <a:off x="7170375" y="2714528"/>
              <a:ext cx="120350" cy="80233"/>
            </a:xfrm>
            <a:custGeom>
              <a:avLst/>
              <a:gdLst>
                <a:gd name="T0" fmla="*/ 32 w 33"/>
                <a:gd name="T1" fmla="*/ 11 h 22"/>
                <a:gd name="T2" fmla="*/ 14 w 33"/>
                <a:gd name="T3" fmla="*/ 0 h 22"/>
                <a:gd name="T4" fmla="*/ 1 w 33"/>
                <a:gd name="T5" fmla="*/ 11 h 22"/>
                <a:gd name="T6" fmla="*/ 19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3" y="0"/>
                    <a:pt x="14" y="0"/>
                  </a:cubicBezTo>
                  <a:cubicBezTo>
                    <a:pt x="6" y="0"/>
                    <a:pt x="0" y="5"/>
                    <a:pt x="1" y="11"/>
                  </a:cubicBezTo>
                  <a:cubicBezTo>
                    <a:pt x="2" y="17"/>
                    <a:pt x="10" y="22"/>
                    <a:pt x="19" y="22"/>
                  </a:cubicBezTo>
                  <a:cubicBezTo>
                    <a:pt x="27" y="22"/>
                    <a:pt x="33" y="17"/>
                    <a:pt x="32" y="11"/>
                  </a:cubicBezTo>
                  <a:close/>
                </a:path>
              </a:pathLst>
            </a:custGeom>
            <a:grpFill/>
            <a:ln>
              <a:noFill/>
            </a:ln>
          </p:spPr>
          <p:txBody>
            <a:bodyPr anchor="ctr"/>
            <a:lstStyle/>
            <a:p>
              <a:pPr algn="ctr"/>
              <a:endParaRPr/>
            </a:p>
          </p:txBody>
        </p:sp>
        <p:sp>
          <p:nvSpPr>
            <p:cNvPr id="212" name="isḻîdé"/>
            <p:cNvSpPr/>
            <p:nvPr/>
          </p:nvSpPr>
          <p:spPr bwMode="auto">
            <a:xfrm>
              <a:off x="7309240" y="2714528"/>
              <a:ext cx="124979"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5" y="0"/>
                  </a:cubicBezTo>
                  <a:cubicBezTo>
                    <a:pt x="6" y="0"/>
                    <a:pt x="0" y="5"/>
                    <a:pt x="1" y="11"/>
                  </a:cubicBezTo>
                  <a:cubicBezTo>
                    <a:pt x="3" y="17"/>
                    <a:pt x="11" y="22"/>
                    <a:pt x="19" y="22"/>
                  </a:cubicBezTo>
                  <a:cubicBezTo>
                    <a:pt x="28" y="22"/>
                    <a:pt x="34" y="17"/>
                    <a:pt x="33" y="11"/>
                  </a:cubicBezTo>
                  <a:close/>
                </a:path>
              </a:pathLst>
            </a:custGeom>
            <a:grpFill/>
            <a:ln>
              <a:noFill/>
            </a:ln>
          </p:spPr>
          <p:txBody>
            <a:bodyPr anchor="ctr"/>
            <a:lstStyle/>
            <a:p>
              <a:pPr algn="ctr"/>
              <a:endParaRPr/>
            </a:p>
          </p:txBody>
        </p:sp>
        <p:sp>
          <p:nvSpPr>
            <p:cNvPr id="213" name="íşḷíďe"/>
            <p:cNvSpPr/>
            <p:nvPr/>
          </p:nvSpPr>
          <p:spPr bwMode="auto">
            <a:xfrm>
              <a:off x="7452733" y="2714528"/>
              <a:ext cx="123436" cy="80233"/>
            </a:xfrm>
            <a:custGeom>
              <a:avLst/>
              <a:gdLst>
                <a:gd name="T0" fmla="*/ 33 w 34"/>
                <a:gd name="T1" fmla="*/ 11 h 22"/>
                <a:gd name="T2" fmla="*/ 14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1" y="22"/>
                    <a:pt x="19" y="22"/>
                  </a:cubicBezTo>
                  <a:cubicBezTo>
                    <a:pt x="28" y="22"/>
                    <a:pt x="34" y="17"/>
                    <a:pt x="33" y="11"/>
                  </a:cubicBezTo>
                  <a:close/>
                </a:path>
              </a:pathLst>
            </a:custGeom>
            <a:grpFill/>
            <a:ln>
              <a:noFill/>
            </a:ln>
          </p:spPr>
          <p:txBody>
            <a:bodyPr anchor="ctr"/>
            <a:lstStyle/>
            <a:p>
              <a:pPr algn="ctr"/>
              <a:endParaRPr/>
            </a:p>
          </p:txBody>
        </p:sp>
        <p:sp>
          <p:nvSpPr>
            <p:cNvPr id="214" name="iśḷiḍê"/>
            <p:cNvSpPr/>
            <p:nvPr/>
          </p:nvSpPr>
          <p:spPr bwMode="auto">
            <a:xfrm>
              <a:off x="7590056" y="2714528"/>
              <a:ext cx="128065" cy="80233"/>
            </a:xfrm>
            <a:custGeom>
              <a:avLst/>
              <a:gdLst>
                <a:gd name="T0" fmla="*/ 33 w 35"/>
                <a:gd name="T1" fmla="*/ 11 h 22"/>
                <a:gd name="T2" fmla="*/ 15 w 35"/>
                <a:gd name="T3" fmla="*/ 0 h 22"/>
                <a:gd name="T4" fmla="*/ 2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5" y="0"/>
                  </a:cubicBezTo>
                  <a:cubicBezTo>
                    <a:pt x="6" y="0"/>
                    <a:pt x="0" y="5"/>
                    <a:pt x="2"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15" name="ïšḻîḍè"/>
            <p:cNvSpPr/>
            <p:nvPr/>
          </p:nvSpPr>
          <p:spPr bwMode="auto">
            <a:xfrm>
              <a:off x="7733550" y="2714528"/>
              <a:ext cx="126522"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16" name="iş1íḑé"/>
            <p:cNvSpPr/>
            <p:nvPr/>
          </p:nvSpPr>
          <p:spPr bwMode="auto">
            <a:xfrm>
              <a:off x="7872415" y="2714528"/>
              <a:ext cx="126522" cy="80233"/>
            </a:xfrm>
            <a:custGeom>
              <a:avLst/>
              <a:gdLst>
                <a:gd name="T0" fmla="*/ 34 w 35"/>
                <a:gd name="T1" fmla="*/ 11 h 22"/>
                <a:gd name="T2" fmla="*/ 15 w 35"/>
                <a:gd name="T3" fmla="*/ 0 h 22"/>
                <a:gd name="T4" fmla="*/ 2 w 35"/>
                <a:gd name="T5" fmla="*/ 11 h 22"/>
                <a:gd name="T6" fmla="*/ 21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3" y="0"/>
                    <a:pt x="15" y="0"/>
                  </a:cubicBezTo>
                  <a:cubicBezTo>
                    <a:pt x="6" y="0"/>
                    <a:pt x="0" y="5"/>
                    <a:pt x="2" y="11"/>
                  </a:cubicBezTo>
                  <a:cubicBezTo>
                    <a:pt x="4" y="17"/>
                    <a:pt x="12" y="22"/>
                    <a:pt x="21" y="22"/>
                  </a:cubicBezTo>
                  <a:cubicBezTo>
                    <a:pt x="30" y="22"/>
                    <a:pt x="35" y="17"/>
                    <a:pt x="34" y="11"/>
                  </a:cubicBezTo>
                  <a:close/>
                </a:path>
              </a:pathLst>
            </a:custGeom>
            <a:grpFill/>
            <a:ln>
              <a:noFill/>
            </a:ln>
          </p:spPr>
          <p:txBody>
            <a:bodyPr anchor="ctr"/>
            <a:lstStyle/>
            <a:p>
              <a:pPr algn="ctr"/>
              <a:endParaRPr/>
            </a:p>
          </p:txBody>
        </p:sp>
        <p:sp>
          <p:nvSpPr>
            <p:cNvPr id="217" name="íSľïḓê"/>
            <p:cNvSpPr/>
            <p:nvPr/>
          </p:nvSpPr>
          <p:spPr bwMode="auto">
            <a:xfrm>
              <a:off x="8014366" y="2714528"/>
              <a:ext cx="128065" cy="80233"/>
            </a:xfrm>
            <a:custGeom>
              <a:avLst/>
              <a:gdLst>
                <a:gd name="T0" fmla="*/ 33 w 35"/>
                <a:gd name="T1" fmla="*/ 11 h 22"/>
                <a:gd name="T2" fmla="*/ 14 w 35"/>
                <a:gd name="T3" fmla="*/ 0 h 22"/>
                <a:gd name="T4" fmla="*/ 2 w 35"/>
                <a:gd name="T5" fmla="*/ 11 h 22"/>
                <a:gd name="T6" fmla="*/ 21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3" y="0"/>
                    <a:pt x="14" y="0"/>
                  </a:cubicBezTo>
                  <a:cubicBezTo>
                    <a:pt x="5" y="0"/>
                    <a:pt x="0" y="5"/>
                    <a:pt x="2" y="11"/>
                  </a:cubicBezTo>
                  <a:cubicBezTo>
                    <a:pt x="3" y="17"/>
                    <a:pt x="12" y="22"/>
                    <a:pt x="21" y="22"/>
                  </a:cubicBezTo>
                  <a:cubicBezTo>
                    <a:pt x="30" y="22"/>
                    <a:pt x="35" y="17"/>
                    <a:pt x="33" y="11"/>
                  </a:cubicBezTo>
                  <a:close/>
                </a:path>
              </a:pathLst>
            </a:custGeom>
            <a:grpFill/>
            <a:ln>
              <a:noFill/>
            </a:ln>
          </p:spPr>
          <p:txBody>
            <a:bodyPr anchor="ctr"/>
            <a:lstStyle/>
            <a:p>
              <a:pPr algn="ctr"/>
              <a:endParaRPr/>
            </a:p>
          </p:txBody>
        </p:sp>
        <p:sp>
          <p:nvSpPr>
            <p:cNvPr id="218" name="îSliḑè"/>
            <p:cNvSpPr/>
            <p:nvPr/>
          </p:nvSpPr>
          <p:spPr bwMode="auto">
            <a:xfrm>
              <a:off x="8153231" y="2714528"/>
              <a:ext cx="131151" cy="80233"/>
            </a:xfrm>
            <a:custGeom>
              <a:avLst/>
              <a:gdLst>
                <a:gd name="T0" fmla="*/ 34 w 36"/>
                <a:gd name="T1" fmla="*/ 11 h 22"/>
                <a:gd name="T2" fmla="*/ 15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5" y="0"/>
                  </a:cubicBezTo>
                  <a:cubicBezTo>
                    <a:pt x="6"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19" name="ïśľïḋè"/>
            <p:cNvSpPr/>
            <p:nvPr/>
          </p:nvSpPr>
          <p:spPr bwMode="auto">
            <a:xfrm>
              <a:off x="8295182" y="2714528"/>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1" y="5"/>
                    <a:pt x="23" y="0"/>
                    <a:pt x="14" y="0"/>
                  </a:cubicBezTo>
                  <a:cubicBezTo>
                    <a:pt x="5"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20" name="ïs1ïḋe"/>
            <p:cNvSpPr/>
            <p:nvPr/>
          </p:nvSpPr>
          <p:spPr bwMode="auto">
            <a:xfrm>
              <a:off x="8437133" y="2714528"/>
              <a:ext cx="128065" cy="80233"/>
            </a:xfrm>
            <a:custGeom>
              <a:avLst/>
              <a:gdLst>
                <a:gd name="T0" fmla="*/ 33 w 35"/>
                <a:gd name="T1" fmla="*/ 11 h 22"/>
                <a:gd name="T2" fmla="*/ 14 w 35"/>
                <a:gd name="T3" fmla="*/ 0 h 22"/>
                <a:gd name="T4" fmla="*/ 2 w 35"/>
                <a:gd name="T5" fmla="*/ 11 h 22"/>
                <a:gd name="T6" fmla="*/ 21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2" y="0"/>
                    <a:pt x="14" y="0"/>
                  </a:cubicBezTo>
                  <a:cubicBezTo>
                    <a:pt x="5" y="0"/>
                    <a:pt x="0" y="5"/>
                    <a:pt x="2" y="11"/>
                  </a:cubicBezTo>
                  <a:cubicBezTo>
                    <a:pt x="4" y="17"/>
                    <a:pt x="13" y="22"/>
                    <a:pt x="21" y="22"/>
                  </a:cubicBezTo>
                  <a:cubicBezTo>
                    <a:pt x="30" y="22"/>
                    <a:pt x="35" y="17"/>
                    <a:pt x="33" y="11"/>
                  </a:cubicBezTo>
                  <a:close/>
                </a:path>
              </a:pathLst>
            </a:custGeom>
            <a:grpFill/>
            <a:ln>
              <a:noFill/>
            </a:ln>
          </p:spPr>
          <p:txBody>
            <a:bodyPr anchor="ctr"/>
            <a:lstStyle/>
            <a:p>
              <a:pPr algn="ctr"/>
              <a:endParaRPr/>
            </a:p>
          </p:txBody>
        </p:sp>
        <p:sp>
          <p:nvSpPr>
            <p:cNvPr id="221" name="iṩļíḑe"/>
            <p:cNvSpPr/>
            <p:nvPr/>
          </p:nvSpPr>
          <p:spPr bwMode="auto">
            <a:xfrm>
              <a:off x="8575998" y="2714528"/>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5" y="17"/>
                    <a:pt x="14" y="22"/>
                    <a:pt x="22" y="22"/>
                  </a:cubicBezTo>
                  <a:cubicBezTo>
                    <a:pt x="31" y="22"/>
                    <a:pt x="36" y="17"/>
                    <a:pt x="34" y="11"/>
                  </a:cubicBezTo>
                  <a:close/>
                </a:path>
              </a:pathLst>
            </a:custGeom>
            <a:grpFill/>
            <a:ln>
              <a:noFill/>
            </a:ln>
          </p:spPr>
          <p:txBody>
            <a:bodyPr anchor="ctr"/>
            <a:lstStyle/>
            <a:p>
              <a:pPr algn="ctr"/>
              <a:endParaRPr/>
            </a:p>
          </p:txBody>
        </p:sp>
        <p:sp>
          <p:nvSpPr>
            <p:cNvPr id="222" name="îşľiďê"/>
            <p:cNvSpPr/>
            <p:nvPr/>
          </p:nvSpPr>
          <p:spPr bwMode="auto">
            <a:xfrm>
              <a:off x="8717951" y="2714528"/>
              <a:ext cx="131151" cy="80233"/>
            </a:xfrm>
            <a:custGeom>
              <a:avLst/>
              <a:gdLst>
                <a:gd name="T0" fmla="*/ 34 w 36"/>
                <a:gd name="T1" fmla="*/ 11 h 22"/>
                <a:gd name="T2" fmla="*/ 13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1" y="5"/>
                    <a:pt x="22" y="0"/>
                    <a:pt x="13" y="0"/>
                  </a:cubicBezTo>
                  <a:cubicBezTo>
                    <a:pt x="5" y="0"/>
                    <a:pt x="0" y="5"/>
                    <a:pt x="2" y="11"/>
                  </a:cubicBezTo>
                  <a:cubicBezTo>
                    <a:pt x="4" y="17"/>
                    <a:pt x="13" y="22"/>
                    <a:pt x="22" y="22"/>
                  </a:cubicBezTo>
                  <a:cubicBezTo>
                    <a:pt x="31" y="22"/>
                    <a:pt x="36" y="17"/>
                    <a:pt x="34" y="11"/>
                  </a:cubicBezTo>
                  <a:close/>
                </a:path>
              </a:pathLst>
            </a:custGeom>
            <a:grpFill/>
            <a:ln>
              <a:noFill/>
            </a:ln>
          </p:spPr>
          <p:txBody>
            <a:bodyPr anchor="ctr"/>
            <a:lstStyle/>
            <a:p>
              <a:pPr algn="ctr"/>
              <a:endParaRPr/>
            </a:p>
          </p:txBody>
        </p:sp>
        <p:sp>
          <p:nvSpPr>
            <p:cNvPr id="223" name="îSļïḋè"/>
            <p:cNvSpPr/>
            <p:nvPr/>
          </p:nvSpPr>
          <p:spPr bwMode="auto">
            <a:xfrm>
              <a:off x="7185804" y="2810191"/>
              <a:ext cx="128065" cy="80233"/>
            </a:xfrm>
            <a:custGeom>
              <a:avLst/>
              <a:gdLst>
                <a:gd name="T0" fmla="*/ 34 w 35"/>
                <a:gd name="T1" fmla="*/ 11 h 22"/>
                <a:gd name="T2" fmla="*/ 15 w 35"/>
                <a:gd name="T3" fmla="*/ 0 h 22"/>
                <a:gd name="T4" fmla="*/ 2 w 35"/>
                <a:gd name="T5" fmla="*/ 11 h 22"/>
                <a:gd name="T6" fmla="*/ 20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4" y="0"/>
                    <a:pt x="15" y="0"/>
                  </a:cubicBezTo>
                  <a:cubicBezTo>
                    <a:pt x="7" y="0"/>
                    <a:pt x="0" y="5"/>
                    <a:pt x="2" y="11"/>
                  </a:cubicBezTo>
                  <a:cubicBezTo>
                    <a:pt x="3" y="17"/>
                    <a:pt x="11" y="22"/>
                    <a:pt x="20" y="22"/>
                  </a:cubicBezTo>
                  <a:cubicBezTo>
                    <a:pt x="29" y="22"/>
                    <a:pt x="35" y="17"/>
                    <a:pt x="34" y="11"/>
                  </a:cubicBezTo>
                  <a:close/>
                </a:path>
              </a:pathLst>
            </a:custGeom>
            <a:grpFill/>
            <a:ln>
              <a:noFill/>
            </a:ln>
          </p:spPr>
          <p:txBody>
            <a:bodyPr anchor="ctr"/>
            <a:lstStyle/>
            <a:p>
              <a:pPr algn="ctr"/>
              <a:endParaRPr/>
            </a:p>
          </p:txBody>
        </p:sp>
        <p:sp>
          <p:nvSpPr>
            <p:cNvPr id="224" name="îšľîďe"/>
            <p:cNvSpPr/>
            <p:nvPr/>
          </p:nvSpPr>
          <p:spPr bwMode="auto">
            <a:xfrm>
              <a:off x="7330841" y="2810191"/>
              <a:ext cx="124979" cy="80233"/>
            </a:xfrm>
            <a:custGeom>
              <a:avLst/>
              <a:gdLst>
                <a:gd name="T0" fmla="*/ 33 w 34"/>
                <a:gd name="T1" fmla="*/ 11 h 22"/>
                <a:gd name="T2" fmla="*/ 14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225" name="i$ļîḍè"/>
            <p:cNvSpPr/>
            <p:nvPr/>
          </p:nvSpPr>
          <p:spPr bwMode="auto">
            <a:xfrm>
              <a:off x="7474336" y="2810191"/>
              <a:ext cx="123436" cy="80233"/>
            </a:xfrm>
            <a:custGeom>
              <a:avLst/>
              <a:gdLst>
                <a:gd name="T0" fmla="*/ 33 w 34"/>
                <a:gd name="T1" fmla="*/ 11 h 22"/>
                <a:gd name="T2" fmla="*/ 14 w 34"/>
                <a:gd name="T3" fmla="*/ 0 h 22"/>
                <a:gd name="T4" fmla="*/ 1 w 34"/>
                <a:gd name="T5" fmla="*/ 11 h 22"/>
                <a:gd name="T6" fmla="*/ 20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1" y="22"/>
                    <a:pt x="20" y="22"/>
                  </a:cubicBezTo>
                  <a:cubicBezTo>
                    <a:pt x="28" y="22"/>
                    <a:pt x="34" y="17"/>
                    <a:pt x="33" y="11"/>
                  </a:cubicBezTo>
                  <a:close/>
                </a:path>
              </a:pathLst>
            </a:custGeom>
            <a:grpFill/>
            <a:ln>
              <a:noFill/>
            </a:ln>
          </p:spPr>
          <p:txBody>
            <a:bodyPr anchor="ctr"/>
            <a:lstStyle/>
            <a:p>
              <a:pPr algn="ctr"/>
              <a:endParaRPr/>
            </a:p>
          </p:txBody>
        </p:sp>
        <p:sp>
          <p:nvSpPr>
            <p:cNvPr id="226" name="îṡḷiďè"/>
            <p:cNvSpPr/>
            <p:nvPr/>
          </p:nvSpPr>
          <p:spPr bwMode="auto">
            <a:xfrm>
              <a:off x="7616287" y="2810191"/>
              <a:ext cx="128065"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27" name="iśļiḑé"/>
            <p:cNvSpPr/>
            <p:nvPr/>
          </p:nvSpPr>
          <p:spPr bwMode="auto">
            <a:xfrm>
              <a:off x="7758238" y="2810191"/>
              <a:ext cx="128065"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28" name="iṣľíḋe"/>
            <p:cNvSpPr/>
            <p:nvPr/>
          </p:nvSpPr>
          <p:spPr bwMode="auto">
            <a:xfrm>
              <a:off x="7900189" y="2810191"/>
              <a:ext cx="128065" cy="80233"/>
            </a:xfrm>
            <a:custGeom>
              <a:avLst/>
              <a:gdLst>
                <a:gd name="T0" fmla="*/ 34 w 35"/>
                <a:gd name="T1" fmla="*/ 11 h 22"/>
                <a:gd name="T2" fmla="*/ 14 w 35"/>
                <a:gd name="T3" fmla="*/ 0 h 22"/>
                <a:gd name="T4" fmla="*/ 2 w 35"/>
                <a:gd name="T5" fmla="*/ 11 h 22"/>
                <a:gd name="T6" fmla="*/ 21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3" y="0"/>
                    <a:pt x="14" y="0"/>
                  </a:cubicBezTo>
                  <a:cubicBezTo>
                    <a:pt x="6" y="0"/>
                    <a:pt x="0" y="5"/>
                    <a:pt x="2" y="11"/>
                  </a:cubicBezTo>
                  <a:cubicBezTo>
                    <a:pt x="3" y="17"/>
                    <a:pt x="12" y="22"/>
                    <a:pt x="21" y="22"/>
                  </a:cubicBezTo>
                  <a:cubicBezTo>
                    <a:pt x="30" y="22"/>
                    <a:pt x="35" y="17"/>
                    <a:pt x="34" y="11"/>
                  </a:cubicBezTo>
                  <a:close/>
                </a:path>
              </a:pathLst>
            </a:custGeom>
            <a:grpFill/>
            <a:ln>
              <a:noFill/>
            </a:ln>
          </p:spPr>
          <p:txBody>
            <a:bodyPr anchor="ctr"/>
            <a:lstStyle/>
            <a:p>
              <a:pPr algn="ctr"/>
              <a:endParaRPr/>
            </a:p>
          </p:txBody>
        </p:sp>
        <p:sp>
          <p:nvSpPr>
            <p:cNvPr id="229" name="ïşḷîḋè"/>
            <p:cNvSpPr/>
            <p:nvPr/>
          </p:nvSpPr>
          <p:spPr bwMode="auto">
            <a:xfrm>
              <a:off x="8043682" y="2810191"/>
              <a:ext cx="131151" cy="80233"/>
            </a:xfrm>
            <a:custGeom>
              <a:avLst/>
              <a:gdLst>
                <a:gd name="T0" fmla="*/ 34 w 36"/>
                <a:gd name="T1" fmla="*/ 11 h 22"/>
                <a:gd name="T2" fmla="*/ 14 w 36"/>
                <a:gd name="T3" fmla="*/ 0 h 22"/>
                <a:gd name="T4" fmla="*/ 2 w 36"/>
                <a:gd name="T5" fmla="*/ 11 h 22"/>
                <a:gd name="T6" fmla="*/ 21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6" y="0"/>
                    <a:pt x="0" y="5"/>
                    <a:pt x="2" y="11"/>
                  </a:cubicBezTo>
                  <a:cubicBezTo>
                    <a:pt x="4" y="17"/>
                    <a:pt x="12" y="22"/>
                    <a:pt x="21" y="22"/>
                  </a:cubicBezTo>
                  <a:cubicBezTo>
                    <a:pt x="30" y="22"/>
                    <a:pt x="36" y="17"/>
                    <a:pt x="34" y="11"/>
                  </a:cubicBezTo>
                  <a:close/>
                </a:path>
              </a:pathLst>
            </a:custGeom>
            <a:grpFill/>
            <a:ln>
              <a:noFill/>
            </a:ln>
          </p:spPr>
          <p:txBody>
            <a:bodyPr anchor="ctr"/>
            <a:lstStyle/>
            <a:p>
              <a:pPr algn="ctr"/>
              <a:endParaRPr/>
            </a:p>
          </p:txBody>
        </p:sp>
        <p:sp>
          <p:nvSpPr>
            <p:cNvPr id="230" name="ïṥļíḍè"/>
            <p:cNvSpPr/>
            <p:nvPr/>
          </p:nvSpPr>
          <p:spPr bwMode="auto">
            <a:xfrm>
              <a:off x="8185633" y="2810191"/>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31" name="íşļïḑè"/>
            <p:cNvSpPr/>
            <p:nvPr/>
          </p:nvSpPr>
          <p:spPr bwMode="auto">
            <a:xfrm>
              <a:off x="8327585" y="2810191"/>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4" y="17"/>
                    <a:pt x="13" y="22"/>
                    <a:pt x="22" y="22"/>
                  </a:cubicBezTo>
                  <a:cubicBezTo>
                    <a:pt x="31" y="22"/>
                    <a:pt x="36" y="17"/>
                    <a:pt x="34" y="11"/>
                  </a:cubicBezTo>
                  <a:close/>
                </a:path>
              </a:pathLst>
            </a:custGeom>
            <a:grpFill/>
            <a:ln>
              <a:noFill/>
            </a:ln>
          </p:spPr>
          <p:txBody>
            <a:bodyPr anchor="ctr"/>
            <a:lstStyle/>
            <a:p>
              <a:pPr algn="ctr"/>
              <a:endParaRPr/>
            </a:p>
          </p:txBody>
        </p:sp>
        <p:sp>
          <p:nvSpPr>
            <p:cNvPr id="232" name="iṣlíḓe"/>
            <p:cNvSpPr/>
            <p:nvPr/>
          </p:nvSpPr>
          <p:spPr bwMode="auto">
            <a:xfrm>
              <a:off x="8469536" y="2810191"/>
              <a:ext cx="135779" cy="80233"/>
            </a:xfrm>
            <a:custGeom>
              <a:avLst/>
              <a:gdLst>
                <a:gd name="T0" fmla="*/ 34 w 37"/>
                <a:gd name="T1" fmla="*/ 11 h 22"/>
                <a:gd name="T2" fmla="*/ 14 w 37"/>
                <a:gd name="T3" fmla="*/ 0 h 22"/>
                <a:gd name="T4" fmla="*/ 2 w 37"/>
                <a:gd name="T5" fmla="*/ 11 h 22"/>
                <a:gd name="T6" fmla="*/ 22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2" y="11"/>
                  </a:cubicBezTo>
                  <a:cubicBezTo>
                    <a:pt x="4" y="17"/>
                    <a:pt x="14" y="22"/>
                    <a:pt x="22" y="22"/>
                  </a:cubicBezTo>
                  <a:cubicBezTo>
                    <a:pt x="31" y="22"/>
                    <a:pt x="37" y="17"/>
                    <a:pt x="34" y="11"/>
                  </a:cubicBezTo>
                  <a:close/>
                </a:path>
              </a:pathLst>
            </a:custGeom>
            <a:grpFill/>
            <a:ln>
              <a:noFill/>
            </a:ln>
          </p:spPr>
          <p:txBody>
            <a:bodyPr anchor="ctr"/>
            <a:lstStyle/>
            <a:p>
              <a:pPr algn="ctr"/>
              <a:endParaRPr/>
            </a:p>
          </p:txBody>
        </p:sp>
        <p:sp>
          <p:nvSpPr>
            <p:cNvPr id="233" name="ïṣľïḍe"/>
            <p:cNvSpPr/>
            <p:nvPr/>
          </p:nvSpPr>
          <p:spPr bwMode="auto">
            <a:xfrm>
              <a:off x="8613030" y="2810191"/>
              <a:ext cx="134237" cy="80233"/>
            </a:xfrm>
            <a:custGeom>
              <a:avLst/>
              <a:gdLst>
                <a:gd name="T0" fmla="*/ 34 w 37"/>
                <a:gd name="T1" fmla="*/ 11 h 22"/>
                <a:gd name="T2" fmla="*/ 14 w 37"/>
                <a:gd name="T3" fmla="*/ 0 h 22"/>
                <a:gd name="T4" fmla="*/ 2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2"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234" name="ïṣḻíḓè"/>
            <p:cNvSpPr/>
            <p:nvPr/>
          </p:nvSpPr>
          <p:spPr bwMode="auto">
            <a:xfrm>
              <a:off x="8754981" y="2810191"/>
              <a:ext cx="134237" cy="80233"/>
            </a:xfrm>
            <a:custGeom>
              <a:avLst/>
              <a:gdLst>
                <a:gd name="T0" fmla="*/ 35 w 37"/>
                <a:gd name="T1" fmla="*/ 11 h 22"/>
                <a:gd name="T2" fmla="*/ 14 w 37"/>
                <a:gd name="T3" fmla="*/ 0 h 22"/>
                <a:gd name="T4" fmla="*/ 3 w 37"/>
                <a:gd name="T5" fmla="*/ 11 h 22"/>
                <a:gd name="T6" fmla="*/ 23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2" y="5"/>
                    <a:pt x="23" y="0"/>
                    <a:pt x="14" y="0"/>
                  </a:cubicBezTo>
                  <a:cubicBezTo>
                    <a:pt x="5" y="0"/>
                    <a:pt x="0" y="5"/>
                    <a:pt x="3" y="11"/>
                  </a:cubicBezTo>
                  <a:cubicBezTo>
                    <a:pt x="5" y="17"/>
                    <a:pt x="14" y="22"/>
                    <a:pt x="23" y="22"/>
                  </a:cubicBezTo>
                  <a:cubicBezTo>
                    <a:pt x="32" y="22"/>
                    <a:pt x="37" y="17"/>
                    <a:pt x="35" y="11"/>
                  </a:cubicBezTo>
                  <a:close/>
                </a:path>
              </a:pathLst>
            </a:custGeom>
            <a:grpFill/>
            <a:ln>
              <a:noFill/>
            </a:ln>
          </p:spPr>
          <p:txBody>
            <a:bodyPr anchor="ctr"/>
            <a:lstStyle/>
            <a:p>
              <a:pPr algn="ctr"/>
              <a:endParaRPr/>
            </a:p>
          </p:txBody>
        </p:sp>
        <p:sp>
          <p:nvSpPr>
            <p:cNvPr id="235" name="îš1íḍè"/>
            <p:cNvSpPr/>
            <p:nvPr/>
          </p:nvSpPr>
          <p:spPr bwMode="auto">
            <a:xfrm>
              <a:off x="9889046" y="2108150"/>
              <a:ext cx="128065" cy="64804"/>
            </a:xfrm>
            <a:custGeom>
              <a:avLst/>
              <a:gdLst>
                <a:gd name="T0" fmla="*/ 32 w 35"/>
                <a:gd name="T1" fmla="*/ 9 h 18"/>
                <a:gd name="T2" fmla="*/ 12 w 35"/>
                <a:gd name="T3" fmla="*/ 0 h 18"/>
                <a:gd name="T4" fmla="*/ 3 w 35"/>
                <a:gd name="T5" fmla="*/ 9 h 18"/>
                <a:gd name="T6" fmla="*/ 23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29" y="4"/>
                    <a:pt x="20" y="0"/>
                    <a:pt x="12" y="0"/>
                  </a:cubicBezTo>
                  <a:cubicBezTo>
                    <a:pt x="4" y="0"/>
                    <a:pt x="0" y="4"/>
                    <a:pt x="3" y="9"/>
                  </a:cubicBezTo>
                  <a:cubicBezTo>
                    <a:pt x="6" y="14"/>
                    <a:pt x="15" y="18"/>
                    <a:pt x="23" y="18"/>
                  </a:cubicBezTo>
                  <a:cubicBezTo>
                    <a:pt x="31" y="18"/>
                    <a:pt x="35" y="14"/>
                    <a:pt x="32" y="9"/>
                  </a:cubicBezTo>
                  <a:close/>
                </a:path>
              </a:pathLst>
            </a:custGeom>
            <a:grpFill/>
            <a:ln>
              <a:noFill/>
            </a:ln>
          </p:spPr>
          <p:txBody>
            <a:bodyPr anchor="ctr"/>
            <a:lstStyle/>
            <a:p>
              <a:pPr algn="ctr"/>
              <a:endParaRPr/>
            </a:p>
          </p:txBody>
        </p:sp>
        <p:sp>
          <p:nvSpPr>
            <p:cNvPr id="236" name="îŝḻiḑé"/>
            <p:cNvSpPr/>
            <p:nvPr/>
          </p:nvSpPr>
          <p:spPr bwMode="auto">
            <a:xfrm>
              <a:off x="9808813" y="2188383"/>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3" y="9"/>
                  </a:cubicBezTo>
                  <a:cubicBezTo>
                    <a:pt x="6" y="14"/>
                    <a:pt x="15" y="19"/>
                    <a:pt x="23" y="19"/>
                  </a:cubicBezTo>
                  <a:cubicBezTo>
                    <a:pt x="31" y="19"/>
                    <a:pt x="35" y="14"/>
                    <a:pt x="32" y="9"/>
                  </a:cubicBezTo>
                  <a:close/>
                </a:path>
              </a:pathLst>
            </a:custGeom>
            <a:grpFill/>
            <a:ln>
              <a:noFill/>
            </a:ln>
          </p:spPr>
          <p:txBody>
            <a:bodyPr anchor="ctr"/>
            <a:lstStyle/>
            <a:p>
              <a:pPr algn="ctr"/>
              <a:endParaRPr/>
            </a:p>
          </p:txBody>
        </p:sp>
        <p:sp>
          <p:nvSpPr>
            <p:cNvPr id="237" name="ïs1ïḋé"/>
            <p:cNvSpPr/>
            <p:nvPr/>
          </p:nvSpPr>
          <p:spPr bwMode="auto">
            <a:xfrm>
              <a:off x="9939964" y="2188383"/>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3" y="9"/>
                  </a:cubicBezTo>
                  <a:cubicBezTo>
                    <a:pt x="6" y="14"/>
                    <a:pt x="15" y="19"/>
                    <a:pt x="23" y="19"/>
                  </a:cubicBezTo>
                  <a:cubicBezTo>
                    <a:pt x="31" y="19"/>
                    <a:pt x="35" y="14"/>
                    <a:pt x="32" y="9"/>
                  </a:cubicBezTo>
                  <a:close/>
                </a:path>
              </a:pathLst>
            </a:custGeom>
            <a:grpFill/>
            <a:ln>
              <a:noFill/>
            </a:ln>
          </p:spPr>
          <p:txBody>
            <a:bodyPr anchor="ctr"/>
            <a:lstStyle/>
            <a:p>
              <a:pPr algn="ctr"/>
              <a:endParaRPr/>
            </a:p>
          </p:txBody>
        </p:sp>
        <p:sp>
          <p:nvSpPr>
            <p:cNvPr id="238" name="iṣlïḓé"/>
            <p:cNvSpPr/>
            <p:nvPr/>
          </p:nvSpPr>
          <p:spPr bwMode="auto">
            <a:xfrm>
              <a:off x="9506396" y="2356565"/>
              <a:ext cx="131151" cy="69433"/>
            </a:xfrm>
            <a:custGeom>
              <a:avLst/>
              <a:gdLst>
                <a:gd name="T0" fmla="*/ 33 w 36"/>
                <a:gd name="T1" fmla="*/ 9 h 19"/>
                <a:gd name="T2" fmla="*/ 13 w 36"/>
                <a:gd name="T3" fmla="*/ 0 h 19"/>
                <a:gd name="T4" fmla="*/ 3 w 36"/>
                <a:gd name="T5" fmla="*/ 9 h 19"/>
                <a:gd name="T6" fmla="*/ 24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0" y="4"/>
                    <a:pt x="21" y="0"/>
                    <a:pt x="13" y="0"/>
                  </a:cubicBezTo>
                  <a:cubicBezTo>
                    <a:pt x="5" y="0"/>
                    <a:pt x="0" y="4"/>
                    <a:pt x="3" y="9"/>
                  </a:cubicBezTo>
                  <a:cubicBezTo>
                    <a:pt x="6" y="15"/>
                    <a:pt x="15" y="19"/>
                    <a:pt x="24" y="19"/>
                  </a:cubicBezTo>
                  <a:cubicBezTo>
                    <a:pt x="32" y="19"/>
                    <a:pt x="36" y="15"/>
                    <a:pt x="33" y="9"/>
                  </a:cubicBezTo>
                  <a:close/>
                </a:path>
              </a:pathLst>
            </a:custGeom>
            <a:grpFill/>
            <a:ln>
              <a:noFill/>
            </a:ln>
          </p:spPr>
          <p:txBody>
            <a:bodyPr anchor="ctr"/>
            <a:lstStyle/>
            <a:p>
              <a:pPr algn="ctr"/>
              <a:endParaRPr/>
            </a:p>
          </p:txBody>
        </p:sp>
        <p:sp>
          <p:nvSpPr>
            <p:cNvPr id="239" name="ïş1íḑê"/>
            <p:cNvSpPr/>
            <p:nvPr/>
          </p:nvSpPr>
          <p:spPr bwMode="auto">
            <a:xfrm>
              <a:off x="9554228" y="2439884"/>
              <a:ext cx="131151" cy="74061"/>
            </a:xfrm>
            <a:custGeom>
              <a:avLst/>
              <a:gdLst>
                <a:gd name="T0" fmla="*/ 33 w 36"/>
                <a:gd name="T1" fmla="*/ 10 h 20"/>
                <a:gd name="T2" fmla="*/ 13 w 36"/>
                <a:gd name="T3" fmla="*/ 0 h 20"/>
                <a:gd name="T4" fmla="*/ 3 w 36"/>
                <a:gd name="T5" fmla="*/ 10 h 20"/>
                <a:gd name="T6" fmla="*/ 2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6" y="16"/>
                    <a:pt x="15" y="20"/>
                    <a:pt x="24" y="20"/>
                  </a:cubicBezTo>
                  <a:cubicBezTo>
                    <a:pt x="32" y="20"/>
                    <a:pt x="36" y="16"/>
                    <a:pt x="33" y="10"/>
                  </a:cubicBezTo>
                  <a:close/>
                </a:path>
              </a:pathLst>
            </a:custGeom>
            <a:grpFill/>
            <a:ln>
              <a:noFill/>
            </a:ln>
          </p:spPr>
          <p:txBody>
            <a:bodyPr anchor="ctr"/>
            <a:lstStyle/>
            <a:p>
              <a:pPr algn="ctr"/>
              <a:endParaRPr/>
            </a:p>
          </p:txBody>
        </p:sp>
        <p:sp>
          <p:nvSpPr>
            <p:cNvPr id="240" name="íSliḋé"/>
            <p:cNvSpPr/>
            <p:nvPr/>
          </p:nvSpPr>
          <p:spPr bwMode="auto">
            <a:xfrm>
              <a:off x="9600516" y="2532461"/>
              <a:ext cx="135779" cy="72519"/>
            </a:xfrm>
            <a:custGeom>
              <a:avLst/>
              <a:gdLst>
                <a:gd name="T0" fmla="*/ 34 w 37"/>
                <a:gd name="T1" fmla="*/ 10 h 20"/>
                <a:gd name="T2" fmla="*/ 13 w 37"/>
                <a:gd name="T3" fmla="*/ 0 h 20"/>
                <a:gd name="T4" fmla="*/ 3 w 37"/>
                <a:gd name="T5" fmla="*/ 10 h 20"/>
                <a:gd name="T6" fmla="*/ 2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2" y="0"/>
                    <a:pt x="13" y="0"/>
                  </a:cubicBezTo>
                  <a:cubicBezTo>
                    <a:pt x="5" y="0"/>
                    <a:pt x="0" y="4"/>
                    <a:pt x="3" y="10"/>
                  </a:cubicBezTo>
                  <a:cubicBezTo>
                    <a:pt x="6" y="15"/>
                    <a:pt x="16" y="20"/>
                    <a:pt x="24" y="20"/>
                  </a:cubicBezTo>
                  <a:cubicBezTo>
                    <a:pt x="33" y="20"/>
                    <a:pt x="37" y="15"/>
                    <a:pt x="34" y="10"/>
                  </a:cubicBezTo>
                  <a:close/>
                </a:path>
              </a:pathLst>
            </a:custGeom>
            <a:grpFill/>
            <a:ln>
              <a:noFill/>
            </a:ln>
          </p:spPr>
          <p:txBody>
            <a:bodyPr anchor="ctr"/>
            <a:lstStyle/>
            <a:p>
              <a:pPr algn="ctr"/>
              <a:endParaRPr/>
            </a:p>
          </p:txBody>
        </p:sp>
        <p:sp>
          <p:nvSpPr>
            <p:cNvPr id="241" name="íṣlïḑe"/>
            <p:cNvSpPr/>
            <p:nvPr/>
          </p:nvSpPr>
          <p:spPr bwMode="auto">
            <a:xfrm>
              <a:off x="9375246" y="2623494"/>
              <a:ext cx="134237" cy="72519"/>
            </a:xfrm>
            <a:custGeom>
              <a:avLst/>
              <a:gdLst>
                <a:gd name="T0" fmla="*/ 34 w 37"/>
                <a:gd name="T1" fmla="*/ 10 h 20"/>
                <a:gd name="T2" fmla="*/ 13 w 37"/>
                <a:gd name="T3" fmla="*/ 0 h 20"/>
                <a:gd name="T4" fmla="*/ 2 w 37"/>
                <a:gd name="T5" fmla="*/ 10 h 20"/>
                <a:gd name="T6" fmla="*/ 2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1" y="0"/>
                    <a:pt x="13" y="0"/>
                  </a:cubicBezTo>
                  <a:cubicBezTo>
                    <a:pt x="4" y="0"/>
                    <a:pt x="0" y="4"/>
                    <a:pt x="2" y="10"/>
                  </a:cubicBezTo>
                  <a:cubicBezTo>
                    <a:pt x="5" y="16"/>
                    <a:pt x="15" y="20"/>
                    <a:pt x="23" y="20"/>
                  </a:cubicBezTo>
                  <a:cubicBezTo>
                    <a:pt x="32" y="20"/>
                    <a:pt x="37" y="16"/>
                    <a:pt x="34" y="10"/>
                  </a:cubicBezTo>
                  <a:close/>
                </a:path>
              </a:pathLst>
            </a:custGeom>
            <a:grpFill/>
            <a:ln>
              <a:noFill/>
            </a:ln>
          </p:spPr>
          <p:txBody>
            <a:bodyPr anchor="ctr"/>
            <a:lstStyle/>
            <a:p>
              <a:pPr algn="ctr"/>
              <a:endParaRPr/>
            </a:p>
          </p:txBody>
        </p:sp>
        <p:sp>
          <p:nvSpPr>
            <p:cNvPr id="242" name="iṧḻïďè"/>
            <p:cNvSpPr/>
            <p:nvPr/>
          </p:nvSpPr>
          <p:spPr bwMode="auto">
            <a:xfrm>
              <a:off x="9514111" y="2623494"/>
              <a:ext cx="134237" cy="72519"/>
            </a:xfrm>
            <a:custGeom>
              <a:avLst/>
              <a:gdLst>
                <a:gd name="T0" fmla="*/ 34 w 37"/>
                <a:gd name="T1" fmla="*/ 10 h 20"/>
                <a:gd name="T2" fmla="*/ 13 w 37"/>
                <a:gd name="T3" fmla="*/ 0 h 20"/>
                <a:gd name="T4" fmla="*/ 3 w 37"/>
                <a:gd name="T5" fmla="*/ 10 h 20"/>
                <a:gd name="T6" fmla="*/ 2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1" y="0"/>
                    <a:pt x="13" y="0"/>
                  </a:cubicBezTo>
                  <a:cubicBezTo>
                    <a:pt x="4" y="0"/>
                    <a:pt x="0" y="4"/>
                    <a:pt x="3" y="10"/>
                  </a:cubicBezTo>
                  <a:cubicBezTo>
                    <a:pt x="6" y="16"/>
                    <a:pt x="15" y="20"/>
                    <a:pt x="24" y="20"/>
                  </a:cubicBezTo>
                  <a:cubicBezTo>
                    <a:pt x="32" y="20"/>
                    <a:pt x="37" y="16"/>
                    <a:pt x="34" y="10"/>
                  </a:cubicBezTo>
                  <a:close/>
                </a:path>
              </a:pathLst>
            </a:custGeom>
            <a:grpFill/>
            <a:ln>
              <a:noFill/>
            </a:ln>
          </p:spPr>
          <p:txBody>
            <a:bodyPr anchor="ctr"/>
            <a:lstStyle/>
            <a:p>
              <a:pPr algn="ctr"/>
              <a:endParaRPr/>
            </a:p>
          </p:txBody>
        </p:sp>
        <p:sp>
          <p:nvSpPr>
            <p:cNvPr id="243" name="işlíḍe"/>
            <p:cNvSpPr/>
            <p:nvPr/>
          </p:nvSpPr>
          <p:spPr bwMode="auto">
            <a:xfrm>
              <a:off x="9375246" y="2108150"/>
              <a:ext cx="123436" cy="64804"/>
            </a:xfrm>
            <a:custGeom>
              <a:avLst/>
              <a:gdLst>
                <a:gd name="T0" fmla="*/ 31 w 34"/>
                <a:gd name="T1" fmla="*/ 9 h 18"/>
                <a:gd name="T2" fmla="*/ 12 w 34"/>
                <a:gd name="T3" fmla="*/ 0 h 18"/>
                <a:gd name="T4" fmla="*/ 3 w 34"/>
                <a:gd name="T5" fmla="*/ 9 h 18"/>
                <a:gd name="T6" fmla="*/ 2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0" y="0"/>
                    <a:pt x="12" y="0"/>
                  </a:cubicBezTo>
                  <a:cubicBezTo>
                    <a:pt x="4" y="0"/>
                    <a:pt x="0" y="4"/>
                    <a:pt x="3" y="9"/>
                  </a:cubicBezTo>
                  <a:cubicBezTo>
                    <a:pt x="5" y="14"/>
                    <a:pt x="14" y="18"/>
                    <a:pt x="22" y="18"/>
                  </a:cubicBezTo>
                  <a:cubicBezTo>
                    <a:pt x="30" y="18"/>
                    <a:pt x="34" y="14"/>
                    <a:pt x="31" y="9"/>
                  </a:cubicBezTo>
                  <a:close/>
                </a:path>
              </a:pathLst>
            </a:custGeom>
            <a:grpFill/>
            <a:ln>
              <a:noFill/>
            </a:ln>
          </p:spPr>
          <p:txBody>
            <a:bodyPr anchor="ctr"/>
            <a:lstStyle/>
            <a:p>
              <a:pPr algn="ctr"/>
              <a:endParaRPr/>
            </a:p>
          </p:txBody>
        </p:sp>
        <p:sp>
          <p:nvSpPr>
            <p:cNvPr id="244" name="išlîḍè"/>
            <p:cNvSpPr/>
            <p:nvPr/>
          </p:nvSpPr>
          <p:spPr bwMode="auto">
            <a:xfrm>
              <a:off x="9418448" y="2188383"/>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2"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245" name="íṡ1iḓé"/>
            <p:cNvSpPr/>
            <p:nvPr/>
          </p:nvSpPr>
          <p:spPr bwMode="auto">
            <a:xfrm>
              <a:off x="9463193" y="2271702"/>
              <a:ext cx="126522"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3" y="9"/>
                  </a:cubicBezTo>
                  <a:cubicBezTo>
                    <a:pt x="6" y="14"/>
                    <a:pt x="14" y="19"/>
                    <a:pt x="23" y="19"/>
                  </a:cubicBezTo>
                  <a:cubicBezTo>
                    <a:pt x="31" y="19"/>
                    <a:pt x="35" y="14"/>
                    <a:pt x="32" y="9"/>
                  </a:cubicBezTo>
                  <a:close/>
                </a:path>
              </a:pathLst>
            </a:custGeom>
            <a:grpFill/>
            <a:ln>
              <a:noFill/>
            </a:ln>
          </p:spPr>
          <p:txBody>
            <a:bodyPr anchor="ctr"/>
            <a:lstStyle/>
            <a:p>
              <a:pPr algn="ctr"/>
              <a:endParaRPr/>
            </a:p>
          </p:txBody>
        </p:sp>
        <p:sp>
          <p:nvSpPr>
            <p:cNvPr id="246" name="íŝḷíḑé"/>
            <p:cNvSpPr/>
            <p:nvPr/>
          </p:nvSpPr>
          <p:spPr bwMode="auto">
            <a:xfrm>
              <a:off x="8199520" y="1734757"/>
              <a:ext cx="114178" cy="58632"/>
            </a:xfrm>
            <a:custGeom>
              <a:avLst/>
              <a:gdLst>
                <a:gd name="T0" fmla="*/ 29 w 31"/>
                <a:gd name="T1" fmla="*/ 8 h 16"/>
                <a:gd name="T2" fmla="*/ 13 w 31"/>
                <a:gd name="T3" fmla="*/ 0 h 16"/>
                <a:gd name="T4" fmla="*/ 2 w 31"/>
                <a:gd name="T5" fmla="*/ 8 h 16"/>
                <a:gd name="T6" fmla="*/ 19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27" y="3"/>
                    <a:pt x="20" y="0"/>
                    <a:pt x="13" y="0"/>
                  </a:cubicBezTo>
                  <a:cubicBezTo>
                    <a:pt x="5" y="0"/>
                    <a:pt x="0" y="3"/>
                    <a:pt x="2" y="8"/>
                  </a:cubicBezTo>
                  <a:cubicBezTo>
                    <a:pt x="4" y="12"/>
                    <a:pt x="11" y="16"/>
                    <a:pt x="19" y="16"/>
                  </a:cubicBezTo>
                  <a:cubicBezTo>
                    <a:pt x="26" y="16"/>
                    <a:pt x="31" y="12"/>
                    <a:pt x="29" y="8"/>
                  </a:cubicBezTo>
                  <a:close/>
                </a:path>
              </a:pathLst>
            </a:custGeom>
            <a:grpFill/>
            <a:ln>
              <a:noFill/>
            </a:ln>
          </p:spPr>
          <p:txBody>
            <a:bodyPr anchor="ctr"/>
            <a:lstStyle/>
            <a:p>
              <a:pPr algn="ctr"/>
              <a:endParaRPr/>
            </a:p>
          </p:txBody>
        </p:sp>
        <p:sp>
          <p:nvSpPr>
            <p:cNvPr id="247" name="ís1iḑê"/>
            <p:cNvSpPr/>
            <p:nvPr/>
          </p:nvSpPr>
          <p:spPr bwMode="auto">
            <a:xfrm>
              <a:off x="7108657" y="1734757"/>
              <a:ext cx="106464" cy="58632"/>
            </a:xfrm>
            <a:custGeom>
              <a:avLst/>
              <a:gdLst>
                <a:gd name="T0" fmla="*/ 28 w 29"/>
                <a:gd name="T1" fmla="*/ 8 h 16"/>
                <a:gd name="T2" fmla="*/ 13 w 29"/>
                <a:gd name="T3" fmla="*/ 0 h 16"/>
                <a:gd name="T4" fmla="*/ 1 w 29"/>
                <a:gd name="T5" fmla="*/ 8 h 16"/>
                <a:gd name="T6" fmla="*/ 16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7" y="3"/>
                    <a:pt x="20" y="0"/>
                    <a:pt x="13" y="0"/>
                  </a:cubicBezTo>
                  <a:cubicBezTo>
                    <a:pt x="5" y="0"/>
                    <a:pt x="0" y="3"/>
                    <a:pt x="1" y="8"/>
                  </a:cubicBezTo>
                  <a:cubicBezTo>
                    <a:pt x="2" y="12"/>
                    <a:pt x="8" y="16"/>
                    <a:pt x="16" y="16"/>
                  </a:cubicBezTo>
                  <a:cubicBezTo>
                    <a:pt x="23" y="16"/>
                    <a:pt x="29" y="12"/>
                    <a:pt x="28" y="8"/>
                  </a:cubicBezTo>
                  <a:close/>
                </a:path>
              </a:pathLst>
            </a:custGeom>
            <a:grpFill/>
            <a:ln>
              <a:noFill/>
            </a:ln>
          </p:spPr>
          <p:txBody>
            <a:bodyPr anchor="ctr"/>
            <a:lstStyle/>
            <a:p>
              <a:pPr algn="ctr"/>
              <a:endParaRPr/>
            </a:p>
          </p:txBody>
        </p:sp>
        <p:sp>
          <p:nvSpPr>
            <p:cNvPr id="248" name="î$ḻîḋé"/>
            <p:cNvSpPr/>
            <p:nvPr/>
          </p:nvSpPr>
          <p:spPr bwMode="auto">
            <a:xfrm>
              <a:off x="7229007" y="1734757"/>
              <a:ext cx="106464" cy="58632"/>
            </a:xfrm>
            <a:custGeom>
              <a:avLst/>
              <a:gdLst>
                <a:gd name="T0" fmla="*/ 28 w 29"/>
                <a:gd name="T1" fmla="*/ 8 h 16"/>
                <a:gd name="T2" fmla="*/ 13 w 29"/>
                <a:gd name="T3" fmla="*/ 0 h 16"/>
                <a:gd name="T4" fmla="*/ 1 w 29"/>
                <a:gd name="T5" fmla="*/ 8 h 16"/>
                <a:gd name="T6" fmla="*/ 16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7" y="3"/>
                    <a:pt x="20" y="0"/>
                    <a:pt x="13" y="0"/>
                  </a:cubicBezTo>
                  <a:cubicBezTo>
                    <a:pt x="5" y="0"/>
                    <a:pt x="0" y="3"/>
                    <a:pt x="1" y="8"/>
                  </a:cubicBezTo>
                  <a:cubicBezTo>
                    <a:pt x="2" y="12"/>
                    <a:pt x="9" y="16"/>
                    <a:pt x="16" y="16"/>
                  </a:cubicBezTo>
                  <a:cubicBezTo>
                    <a:pt x="24" y="16"/>
                    <a:pt x="29" y="12"/>
                    <a:pt x="28" y="8"/>
                  </a:cubicBezTo>
                  <a:close/>
                </a:path>
              </a:pathLst>
            </a:custGeom>
            <a:grpFill/>
            <a:ln>
              <a:noFill/>
            </a:ln>
          </p:spPr>
          <p:txBody>
            <a:bodyPr anchor="ctr"/>
            <a:lstStyle/>
            <a:p>
              <a:pPr algn="ctr"/>
              <a:endParaRPr/>
            </a:p>
          </p:txBody>
        </p:sp>
        <p:sp>
          <p:nvSpPr>
            <p:cNvPr id="249" name="ísļidè"/>
            <p:cNvSpPr/>
            <p:nvPr/>
          </p:nvSpPr>
          <p:spPr bwMode="auto">
            <a:xfrm>
              <a:off x="6875672" y="1804190"/>
              <a:ext cx="109550" cy="61718"/>
            </a:xfrm>
            <a:custGeom>
              <a:avLst/>
              <a:gdLst>
                <a:gd name="T0" fmla="*/ 29 w 30"/>
                <a:gd name="T1" fmla="*/ 9 h 17"/>
                <a:gd name="T2" fmla="*/ 13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6" y="0"/>
                    <a:pt x="0" y="4"/>
                    <a:pt x="1" y="9"/>
                  </a:cubicBezTo>
                  <a:cubicBezTo>
                    <a:pt x="2" y="13"/>
                    <a:pt x="9" y="17"/>
                    <a:pt x="16" y="17"/>
                  </a:cubicBezTo>
                  <a:cubicBezTo>
                    <a:pt x="24" y="17"/>
                    <a:pt x="30" y="13"/>
                    <a:pt x="29" y="9"/>
                  </a:cubicBezTo>
                  <a:close/>
                </a:path>
              </a:pathLst>
            </a:custGeom>
            <a:grpFill/>
            <a:ln>
              <a:noFill/>
            </a:ln>
          </p:spPr>
          <p:txBody>
            <a:bodyPr anchor="ctr"/>
            <a:lstStyle/>
            <a:p>
              <a:pPr algn="ctr"/>
              <a:endParaRPr/>
            </a:p>
          </p:txBody>
        </p:sp>
        <p:sp>
          <p:nvSpPr>
            <p:cNvPr id="250" name="íš1ïḑe"/>
            <p:cNvSpPr/>
            <p:nvPr/>
          </p:nvSpPr>
          <p:spPr bwMode="auto">
            <a:xfrm>
              <a:off x="6999108" y="1804190"/>
              <a:ext cx="106464" cy="61718"/>
            </a:xfrm>
            <a:custGeom>
              <a:avLst/>
              <a:gdLst>
                <a:gd name="T0" fmla="*/ 28 w 29"/>
                <a:gd name="T1" fmla="*/ 9 h 17"/>
                <a:gd name="T2" fmla="*/ 13 w 29"/>
                <a:gd name="T3" fmla="*/ 0 h 17"/>
                <a:gd name="T4" fmla="*/ 1 w 29"/>
                <a:gd name="T5" fmla="*/ 9 h 17"/>
                <a:gd name="T6" fmla="*/ 16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3" y="0"/>
                  </a:cubicBezTo>
                  <a:cubicBezTo>
                    <a:pt x="6" y="0"/>
                    <a:pt x="0" y="4"/>
                    <a:pt x="1" y="9"/>
                  </a:cubicBezTo>
                  <a:cubicBezTo>
                    <a:pt x="2" y="13"/>
                    <a:pt x="9" y="17"/>
                    <a:pt x="16" y="17"/>
                  </a:cubicBezTo>
                  <a:cubicBezTo>
                    <a:pt x="24" y="17"/>
                    <a:pt x="29" y="13"/>
                    <a:pt x="28" y="9"/>
                  </a:cubicBezTo>
                  <a:close/>
                </a:path>
              </a:pathLst>
            </a:custGeom>
            <a:grpFill/>
            <a:ln>
              <a:noFill/>
            </a:ln>
          </p:spPr>
          <p:txBody>
            <a:bodyPr anchor="ctr"/>
            <a:lstStyle/>
            <a:p>
              <a:pPr algn="ctr"/>
              <a:endParaRPr/>
            </a:p>
          </p:txBody>
        </p:sp>
        <p:sp>
          <p:nvSpPr>
            <p:cNvPr id="251" name="ïsḻíḑe"/>
            <p:cNvSpPr/>
            <p:nvPr/>
          </p:nvSpPr>
          <p:spPr bwMode="auto">
            <a:xfrm>
              <a:off x="6889558" y="1878251"/>
              <a:ext cx="106464" cy="61718"/>
            </a:xfrm>
            <a:custGeom>
              <a:avLst/>
              <a:gdLst>
                <a:gd name="T0" fmla="*/ 28 w 29"/>
                <a:gd name="T1" fmla="*/ 9 h 17"/>
                <a:gd name="T2" fmla="*/ 13 w 29"/>
                <a:gd name="T3" fmla="*/ 0 h 17"/>
                <a:gd name="T4" fmla="*/ 1 w 29"/>
                <a:gd name="T5" fmla="*/ 9 h 17"/>
                <a:gd name="T6" fmla="*/ 16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3" y="0"/>
                  </a:cubicBezTo>
                  <a:cubicBezTo>
                    <a:pt x="5" y="0"/>
                    <a:pt x="0" y="4"/>
                    <a:pt x="1" y="9"/>
                  </a:cubicBezTo>
                  <a:cubicBezTo>
                    <a:pt x="1" y="13"/>
                    <a:pt x="8" y="17"/>
                    <a:pt x="16" y="17"/>
                  </a:cubicBezTo>
                  <a:cubicBezTo>
                    <a:pt x="24" y="17"/>
                    <a:pt x="29" y="13"/>
                    <a:pt x="28" y="9"/>
                  </a:cubicBezTo>
                  <a:close/>
                </a:path>
              </a:pathLst>
            </a:custGeom>
            <a:grpFill/>
            <a:ln>
              <a:noFill/>
            </a:ln>
          </p:spPr>
          <p:txBody>
            <a:bodyPr anchor="ctr"/>
            <a:lstStyle/>
            <a:p>
              <a:pPr algn="ctr"/>
              <a:endParaRPr/>
            </a:p>
          </p:txBody>
        </p:sp>
        <p:sp>
          <p:nvSpPr>
            <p:cNvPr id="252" name="îṧľîďè"/>
            <p:cNvSpPr/>
            <p:nvPr/>
          </p:nvSpPr>
          <p:spPr bwMode="auto">
            <a:xfrm>
              <a:off x="7137973"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4" y="17"/>
                    <a:pt x="30" y="13"/>
                    <a:pt x="29" y="9"/>
                  </a:cubicBezTo>
                  <a:close/>
                </a:path>
              </a:pathLst>
            </a:custGeom>
            <a:grpFill/>
            <a:ln>
              <a:noFill/>
            </a:ln>
          </p:spPr>
          <p:txBody>
            <a:bodyPr anchor="ctr"/>
            <a:lstStyle/>
            <a:p>
              <a:pPr algn="ctr"/>
              <a:endParaRPr/>
            </a:p>
          </p:txBody>
        </p:sp>
        <p:sp>
          <p:nvSpPr>
            <p:cNvPr id="253" name="iSlíďè"/>
            <p:cNvSpPr/>
            <p:nvPr/>
          </p:nvSpPr>
          <p:spPr bwMode="auto">
            <a:xfrm>
              <a:off x="7262951"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5" y="17"/>
                    <a:pt x="30" y="13"/>
                    <a:pt x="29" y="9"/>
                  </a:cubicBezTo>
                  <a:close/>
                </a:path>
              </a:pathLst>
            </a:custGeom>
            <a:grpFill/>
            <a:ln>
              <a:noFill/>
            </a:ln>
          </p:spPr>
          <p:txBody>
            <a:bodyPr anchor="ctr"/>
            <a:lstStyle/>
            <a:p>
              <a:pPr algn="ctr"/>
              <a:endParaRPr/>
            </a:p>
          </p:txBody>
        </p:sp>
        <p:sp>
          <p:nvSpPr>
            <p:cNvPr id="254" name="íṥ1îḑé"/>
            <p:cNvSpPr/>
            <p:nvPr/>
          </p:nvSpPr>
          <p:spPr bwMode="auto">
            <a:xfrm>
              <a:off x="7386387"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5" y="17"/>
                    <a:pt x="30" y="13"/>
                    <a:pt x="29" y="9"/>
                  </a:cubicBezTo>
                  <a:close/>
                </a:path>
              </a:pathLst>
            </a:custGeom>
            <a:grpFill/>
            <a:ln>
              <a:noFill/>
            </a:ln>
          </p:spPr>
          <p:txBody>
            <a:bodyPr anchor="ctr"/>
            <a:lstStyle/>
            <a:p>
              <a:pPr algn="ctr"/>
              <a:endParaRPr/>
            </a:p>
          </p:txBody>
        </p:sp>
        <p:sp>
          <p:nvSpPr>
            <p:cNvPr id="255" name="isļíďé"/>
            <p:cNvSpPr/>
            <p:nvPr/>
          </p:nvSpPr>
          <p:spPr bwMode="auto">
            <a:xfrm>
              <a:off x="7634802" y="1878251"/>
              <a:ext cx="112636" cy="61718"/>
            </a:xfrm>
            <a:custGeom>
              <a:avLst/>
              <a:gdLst>
                <a:gd name="T0" fmla="*/ 29 w 31"/>
                <a:gd name="T1" fmla="*/ 9 h 17"/>
                <a:gd name="T2" fmla="*/ 13 w 31"/>
                <a:gd name="T3" fmla="*/ 0 h 17"/>
                <a:gd name="T4" fmla="*/ 1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1" y="0"/>
                    <a:pt x="13" y="0"/>
                  </a:cubicBezTo>
                  <a:cubicBezTo>
                    <a:pt x="5" y="0"/>
                    <a:pt x="0" y="4"/>
                    <a:pt x="1" y="9"/>
                  </a:cubicBezTo>
                  <a:cubicBezTo>
                    <a:pt x="3" y="13"/>
                    <a:pt x="10" y="17"/>
                    <a:pt x="18" y="17"/>
                  </a:cubicBezTo>
                  <a:cubicBezTo>
                    <a:pt x="26" y="17"/>
                    <a:pt x="31" y="13"/>
                    <a:pt x="29" y="9"/>
                  </a:cubicBezTo>
                  <a:close/>
                </a:path>
              </a:pathLst>
            </a:custGeom>
            <a:grpFill/>
            <a:ln>
              <a:noFill/>
            </a:ln>
          </p:spPr>
          <p:txBody>
            <a:bodyPr anchor="ctr"/>
            <a:lstStyle/>
            <a:p>
              <a:pPr algn="ctr"/>
              <a:endParaRPr/>
            </a:p>
          </p:txBody>
        </p:sp>
        <p:sp>
          <p:nvSpPr>
            <p:cNvPr id="256" name="îṥľïḋè"/>
            <p:cNvSpPr/>
            <p:nvPr/>
          </p:nvSpPr>
          <p:spPr bwMode="auto">
            <a:xfrm>
              <a:off x="7736637" y="1804190"/>
              <a:ext cx="109550" cy="61718"/>
            </a:xfrm>
            <a:custGeom>
              <a:avLst/>
              <a:gdLst>
                <a:gd name="T0" fmla="*/ 29 w 30"/>
                <a:gd name="T1" fmla="*/ 9 h 17"/>
                <a:gd name="T2" fmla="*/ 13 w 30"/>
                <a:gd name="T3" fmla="*/ 0 h 17"/>
                <a:gd name="T4" fmla="*/ 1 w 30"/>
                <a:gd name="T5" fmla="*/ 9 h 17"/>
                <a:gd name="T6" fmla="*/ 18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0" y="0"/>
                    <a:pt x="13" y="0"/>
                  </a:cubicBezTo>
                  <a:cubicBezTo>
                    <a:pt x="5" y="0"/>
                    <a:pt x="0" y="4"/>
                    <a:pt x="1" y="9"/>
                  </a:cubicBezTo>
                  <a:cubicBezTo>
                    <a:pt x="3" y="13"/>
                    <a:pt x="10" y="17"/>
                    <a:pt x="18" y="17"/>
                  </a:cubicBezTo>
                  <a:cubicBezTo>
                    <a:pt x="25" y="17"/>
                    <a:pt x="30" y="13"/>
                    <a:pt x="29" y="9"/>
                  </a:cubicBezTo>
                  <a:close/>
                </a:path>
              </a:pathLst>
            </a:custGeom>
            <a:grpFill/>
            <a:ln>
              <a:noFill/>
            </a:ln>
          </p:spPr>
          <p:txBody>
            <a:bodyPr anchor="ctr"/>
            <a:lstStyle/>
            <a:p>
              <a:pPr algn="ctr"/>
              <a:endParaRPr/>
            </a:p>
          </p:txBody>
        </p:sp>
        <p:sp>
          <p:nvSpPr>
            <p:cNvPr id="257" name="ïśļîdè"/>
            <p:cNvSpPr/>
            <p:nvPr/>
          </p:nvSpPr>
          <p:spPr bwMode="auto">
            <a:xfrm>
              <a:off x="7860072" y="1804190"/>
              <a:ext cx="109550" cy="61718"/>
            </a:xfrm>
            <a:custGeom>
              <a:avLst/>
              <a:gdLst>
                <a:gd name="T0" fmla="*/ 29 w 30"/>
                <a:gd name="T1" fmla="*/ 9 h 17"/>
                <a:gd name="T2" fmla="*/ 12 w 30"/>
                <a:gd name="T3" fmla="*/ 0 h 17"/>
                <a:gd name="T4" fmla="*/ 1 w 30"/>
                <a:gd name="T5" fmla="*/ 9 h 17"/>
                <a:gd name="T6" fmla="*/ 18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7" y="4"/>
                    <a:pt x="20" y="0"/>
                    <a:pt x="12" y="0"/>
                  </a:cubicBezTo>
                  <a:cubicBezTo>
                    <a:pt x="5" y="0"/>
                    <a:pt x="0" y="4"/>
                    <a:pt x="1" y="9"/>
                  </a:cubicBezTo>
                  <a:cubicBezTo>
                    <a:pt x="3" y="13"/>
                    <a:pt x="10" y="17"/>
                    <a:pt x="18" y="17"/>
                  </a:cubicBezTo>
                  <a:cubicBezTo>
                    <a:pt x="25" y="17"/>
                    <a:pt x="30" y="13"/>
                    <a:pt x="29" y="9"/>
                  </a:cubicBezTo>
                  <a:close/>
                </a:path>
              </a:pathLst>
            </a:custGeom>
            <a:grpFill/>
            <a:ln>
              <a:noFill/>
            </a:ln>
          </p:spPr>
          <p:txBody>
            <a:bodyPr anchor="ctr"/>
            <a:lstStyle/>
            <a:p>
              <a:pPr algn="ctr"/>
              <a:endParaRPr/>
            </a:p>
          </p:txBody>
        </p:sp>
        <p:sp>
          <p:nvSpPr>
            <p:cNvPr id="258" name="iṧlídê"/>
            <p:cNvSpPr/>
            <p:nvPr/>
          </p:nvSpPr>
          <p:spPr bwMode="auto">
            <a:xfrm>
              <a:off x="7980422" y="1804190"/>
              <a:ext cx="114178" cy="61718"/>
            </a:xfrm>
            <a:custGeom>
              <a:avLst/>
              <a:gdLst>
                <a:gd name="T0" fmla="*/ 30 w 31"/>
                <a:gd name="T1" fmla="*/ 9 h 17"/>
                <a:gd name="T2" fmla="*/ 13 w 31"/>
                <a:gd name="T3" fmla="*/ 0 h 17"/>
                <a:gd name="T4" fmla="*/ 2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3" y="0"/>
                  </a:cubicBezTo>
                  <a:cubicBezTo>
                    <a:pt x="5" y="0"/>
                    <a:pt x="0" y="4"/>
                    <a:pt x="2" y="9"/>
                  </a:cubicBezTo>
                  <a:cubicBezTo>
                    <a:pt x="4" y="13"/>
                    <a:pt x="11" y="17"/>
                    <a:pt x="19" y="17"/>
                  </a:cubicBezTo>
                  <a:cubicBezTo>
                    <a:pt x="26" y="17"/>
                    <a:pt x="31" y="13"/>
                    <a:pt x="30" y="9"/>
                  </a:cubicBezTo>
                  <a:close/>
                </a:path>
              </a:pathLst>
            </a:custGeom>
            <a:grpFill/>
            <a:ln>
              <a:noFill/>
            </a:ln>
          </p:spPr>
          <p:txBody>
            <a:bodyPr anchor="ctr"/>
            <a:lstStyle/>
            <a:p>
              <a:pPr algn="ctr"/>
              <a:endParaRPr/>
            </a:p>
          </p:txBody>
        </p:sp>
        <p:sp>
          <p:nvSpPr>
            <p:cNvPr id="259" name="isḻïḍe"/>
            <p:cNvSpPr/>
            <p:nvPr/>
          </p:nvSpPr>
          <p:spPr bwMode="auto">
            <a:xfrm>
              <a:off x="8105400" y="1804190"/>
              <a:ext cx="112636" cy="61718"/>
            </a:xfrm>
            <a:custGeom>
              <a:avLst/>
              <a:gdLst>
                <a:gd name="T0" fmla="*/ 29 w 31"/>
                <a:gd name="T1" fmla="*/ 9 h 17"/>
                <a:gd name="T2" fmla="*/ 13 w 31"/>
                <a:gd name="T3" fmla="*/ 0 h 17"/>
                <a:gd name="T4" fmla="*/ 2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0" y="0"/>
                    <a:pt x="13" y="0"/>
                  </a:cubicBezTo>
                  <a:cubicBezTo>
                    <a:pt x="5" y="0"/>
                    <a:pt x="0" y="4"/>
                    <a:pt x="2" y="9"/>
                  </a:cubicBezTo>
                  <a:cubicBezTo>
                    <a:pt x="3" y="13"/>
                    <a:pt x="11" y="17"/>
                    <a:pt x="19" y="17"/>
                  </a:cubicBezTo>
                  <a:cubicBezTo>
                    <a:pt x="26" y="17"/>
                    <a:pt x="31" y="13"/>
                    <a:pt x="29" y="9"/>
                  </a:cubicBezTo>
                  <a:close/>
                </a:path>
              </a:pathLst>
            </a:custGeom>
            <a:grpFill/>
            <a:ln>
              <a:noFill/>
            </a:ln>
          </p:spPr>
          <p:txBody>
            <a:bodyPr anchor="ctr"/>
            <a:lstStyle/>
            <a:p>
              <a:pPr algn="ctr"/>
              <a:endParaRPr/>
            </a:p>
          </p:txBody>
        </p:sp>
        <p:sp>
          <p:nvSpPr>
            <p:cNvPr id="260" name="iṩļíḋè"/>
            <p:cNvSpPr/>
            <p:nvPr/>
          </p:nvSpPr>
          <p:spPr bwMode="auto">
            <a:xfrm>
              <a:off x="8228836" y="1804190"/>
              <a:ext cx="114178" cy="61718"/>
            </a:xfrm>
            <a:custGeom>
              <a:avLst/>
              <a:gdLst>
                <a:gd name="T0" fmla="*/ 29 w 31"/>
                <a:gd name="T1" fmla="*/ 9 h 17"/>
                <a:gd name="T2" fmla="*/ 12 w 31"/>
                <a:gd name="T3" fmla="*/ 0 h 17"/>
                <a:gd name="T4" fmla="*/ 2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5" y="0"/>
                    <a:pt x="0" y="4"/>
                    <a:pt x="2" y="9"/>
                  </a:cubicBezTo>
                  <a:cubicBezTo>
                    <a:pt x="3" y="13"/>
                    <a:pt x="11" y="17"/>
                    <a:pt x="18" y="17"/>
                  </a:cubicBezTo>
                  <a:cubicBezTo>
                    <a:pt x="26" y="17"/>
                    <a:pt x="31" y="13"/>
                    <a:pt x="29" y="9"/>
                  </a:cubicBezTo>
                  <a:close/>
                </a:path>
              </a:pathLst>
            </a:custGeom>
            <a:grpFill/>
            <a:ln>
              <a:noFill/>
            </a:ln>
          </p:spPr>
          <p:txBody>
            <a:bodyPr anchor="ctr"/>
            <a:lstStyle/>
            <a:p>
              <a:pPr algn="ctr"/>
              <a:endParaRPr/>
            </a:p>
          </p:txBody>
        </p:sp>
        <p:sp>
          <p:nvSpPr>
            <p:cNvPr id="261" name="îśḻïdè"/>
            <p:cNvSpPr/>
            <p:nvPr/>
          </p:nvSpPr>
          <p:spPr bwMode="auto">
            <a:xfrm>
              <a:off x="8349186" y="1804190"/>
              <a:ext cx="117264"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3"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62" name="ïśḻïḍé"/>
            <p:cNvSpPr/>
            <p:nvPr/>
          </p:nvSpPr>
          <p:spPr bwMode="auto">
            <a:xfrm>
              <a:off x="8474165" y="1804190"/>
              <a:ext cx="115721" cy="61718"/>
            </a:xfrm>
            <a:custGeom>
              <a:avLst/>
              <a:gdLst>
                <a:gd name="T0" fmla="*/ 30 w 32"/>
                <a:gd name="T1" fmla="*/ 9 h 17"/>
                <a:gd name="T2" fmla="*/ 12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63" name="îŝļîḍé"/>
            <p:cNvSpPr/>
            <p:nvPr/>
          </p:nvSpPr>
          <p:spPr bwMode="auto">
            <a:xfrm>
              <a:off x="9290383" y="1953855"/>
              <a:ext cx="120350" cy="63261"/>
            </a:xfrm>
            <a:custGeom>
              <a:avLst/>
              <a:gdLst>
                <a:gd name="T0" fmla="*/ 31 w 33"/>
                <a:gd name="T1" fmla="*/ 8 h 17"/>
                <a:gd name="T2" fmla="*/ 12 w 33"/>
                <a:gd name="T3" fmla="*/ 0 h 17"/>
                <a:gd name="T4" fmla="*/ 3 w 33"/>
                <a:gd name="T5" fmla="*/ 8 h 17"/>
                <a:gd name="T6" fmla="*/ 21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4" y="0"/>
                    <a:pt x="0" y="4"/>
                    <a:pt x="3" y="8"/>
                  </a:cubicBezTo>
                  <a:cubicBezTo>
                    <a:pt x="5" y="13"/>
                    <a:pt x="14" y="17"/>
                    <a:pt x="21" y="17"/>
                  </a:cubicBezTo>
                  <a:cubicBezTo>
                    <a:pt x="29" y="17"/>
                    <a:pt x="33" y="13"/>
                    <a:pt x="31" y="8"/>
                  </a:cubicBezTo>
                  <a:close/>
                </a:path>
              </a:pathLst>
            </a:custGeom>
            <a:grpFill/>
            <a:ln>
              <a:noFill/>
            </a:ln>
          </p:spPr>
          <p:txBody>
            <a:bodyPr anchor="ctr"/>
            <a:lstStyle/>
            <a:p>
              <a:pPr algn="ctr"/>
              <a:endParaRPr/>
            </a:p>
          </p:txBody>
        </p:sp>
        <p:sp>
          <p:nvSpPr>
            <p:cNvPr id="264" name="íṧ1îdé"/>
            <p:cNvSpPr/>
            <p:nvPr/>
          </p:nvSpPr>
          <p:spPr bwMode="auto">
            <a:xfrm>
              <a:off x="9415362"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9" y="4"/>
                    <a:pt x="20" y="0"/>
                    <a:pt x="12" y="0"/>
                  </a:cubicBezTo>
                  <a:cubicBezTo>
                    <a:pt x="5" y="0"/>
                    <a:pt x="0" y="4"/>
                    <a:pt x="3" y="8"/>
                  </a:cubicBezTo>
                  <a:cubicBezTo>
                    <a:pt x="6" y="13"/>
                    <a:pt x="14" y="17"/>
                    <a:pt x="22" y="17"/>
                  </a:cubicBezTo>
                  <a:cubicBezTo>
                    <a:pt x="30" y="17"/>
                    <a:pt x="34" y="13"/>
                    <a:pt x="31" y="8"/>
                  </a:cubicBezTo>
                  <a:close/>
                </a:path>
              </a:pathLst>
            </a:custGeom>
            <a:grpFill/>
            <a:ln>
              <a:noFill/>
            </a:ln>
          </p:spPr>
          <p:txBody>
            <a:bodyPr anchor="ctr"/>
            <a:lstStyle/>
            <a:p>
              <a:pPr algn="ctr"/>
              <a:endParaRPr/>
            </a:p>
          </p:txBody>
        </p:sp>
        <p:sp>
          <p:nvSpPr>
            <p:cNvPr id="265" name="îṣ1íḓé"/>
            <p:cNvSpPr/>
            <p:nvPr/>
          </p:nvSpPr>
          <p:spPr bwMode="auto">
            <a:xfrm>
              <a:off x="9543426"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20" y="0"/>
                    <a:pt x="12" y="0"/>
                  </a:cubicBezTo>
                  <a:cubicBezTo>
                    <a:pt x="4" y="0"/>
                    <a:pt x="0" y="4"/>
                    <a:pt x="3" y="8"/>
                  </a:cubicBezTo>
                  <a:cubicBezTo>
                    <a:pt x="5" y="13"/>
                    <a:pt x="14" y="17"/>
                    <a:pt x="22" y="17"/>
                  </a:cubicBezTo>
                  <a:cubicBezTo>
                    <a:pt x="30" y="17"/>
                    <a:pt x="34" y="13"/>
                    <a:pt x="31" y="8"/>
                  </a:cubicBezTo>
                  <a:close/>
                </a:path>
              </a:pathLst>
            </a:custGeom>
            <a:grpFill/>
            <a:ln>
              <a:noFill/>
            </a:ln>
          </p:spPr>
          <p:txBody>
            <a:bodyPr anchor="ctr"/>
            <a:lstStyle/>
            <a:p>
              <a:pPr algn="ctr"/>
              <a:endParaRPr/>
            </a:p>
          </p:txBody>
        </p:sp>
        <p:sp>
          <p:nvSpPr>
            <p:cNvPr id="266" name="ïŝḻidé"/>
            <p:cNvSpPr/>
            <p:nvPr/>
          </p:nvSpPr>
          <p:spPr bwMode="auto">
            <a:xfrm>
              <a:off x="9666862" y="1953855"/>
              <a:ext cx="123436" cy="63261"/>
            </a:xfrm>
            <a:custGeom>
              <a:avLst/>
              <a:gdLst>
                <a:gd name="T0" fmla="*/ 31 w 34"/>
                <a:gd name="T1" fmla="*/ 8 h 17"/>
                <a:gd name="T2" fmla="*/ 12 w 34"/>
                <a:gd name="T3" fmla="*/ 0 h 17"/>
                <a:gd name="T4" fmla="*/ 3 w 34"/>
                <a:gd name="T5" fmla="*/ 8 h 17"/>
                <a:gd name="T6" fmla="*/ 23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9" y="4"/>
                    <a:pt x="20" y="0"/>
                    <a:pt x="12" y="0"/>
                  </a:cubicBezTo>
                  <a:cubicBezTo>
                    <a:pt x="4" y="0"/>
                    <a:pt x="0" y="4"/>
                    <a:pt x="3" y="8"/>
                  </a:cubicBezTo>
                  <a:cubicBezTo>
                    <a:pt x="6" y="13"/>
                    <a:pt x="15" y="17"/>
                    <a:pt x="23" y="17"/>
                  </a:cubicBezTo>
                  <a:cubicBezTo>
                    <a:pt x="30" y="17"/>
                    <a:pt x="34" y="13"/>
                    <a:pt x="31" y="8"/>
                  </a:cubicBezTo>
                  <a:close/>
                </a:path>
              </a:pathLst>
            </a:custGeom>
            <a:grpFill/>
            <a:ln>
              <a:noFill/>
            </a:ln>
          </p:spPr>
          <p:txBody>
            <a:bodyPr anchor="ctr"/>
            <a:lstStyle/>
            <a:p>
              <a:pPr algn="ctr"/>
              <a:endParaRPr/>
            </a:p>
          </p:txBody>
        </p:sp>
        <p:sp>
          <p:nvSpPr>
            <p:cNvPr id="267" name="îṡḷïḍê"/>
            <p:cNvSpPr/>
            <p:nvPr/>
          </p:nvSpPr>
          <p:spPr bwMode="auto">
            <a:xfrm>
              <a:off x="9794927"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19" y="0"/>
                    <a:pt x="12" y="0"/>
                  </a:cubicBezTo>
                  <a:cubicBezTo>
                    <a:pt x="4" y="0"/>
                    <a:pt x="0" y="4"/>
                    <a:pt x="3" y="8"/>
                  </a:cubicBezTo>
                  <a:cubicBezTo>
                    <a:pt x="6" y="13"/>
                    <a:pt x="14" y="17"/>
                    <a:pt x="22" y="17"/>
                  </a:cubicBezTo>
                  <a:cubicBezTo>
                    <a:pt x="30" y="17"/>
                    <a:pt x="34" y="13"/>
                    <a:pt x="31" y="8"/>
                  </a:cubicBezTo>
                  <a:close/>
                </a:path>
              </a:pathLst>
            </a:custGeom>
            <a:grpFill/>
            <a:ln>
              <a:noFill/>
            </a:ln>
          </p:spPr>
          <p:txBody>
            <a:bodyPr anchor="ctr"/>
            <a:lstStyle/>
            <a:p>
              <a:pPr algn="ctr"/>
              <a:endParaRPr/>
            </a:p>
          </p:txBody>
        </p:sp>
        <p:sp>
          <p:nvSpPr>
            <p:cNvPr id="268" name="i$ḷíḋé"/>
            <p:cNvSpPr/>
            <p:nvPr/>
          </p:nvSpPr>
          <p:spPr bwMode="auto">
            <a:xfrm>
              <a:off x="9918363" y="1953855"/>
              <a:ext cx="128065" cy="63261"/>
            </a:xfrm>
            <a:custGeom>
              <a:avLst/>
              <a:gdLst>
                <a:gd name="T0" fmla="*/ 32 w 35"/>
                <a:gd name="T1" fmla="*/ 8 h 17"/>
                <a:gd name="T2" fmla="*/ 12 w 35"/>
                <a:gd name="T3" fmla="*/ 0 h 17"/>
                <a:gd name="T4" fmla="*/ 3 w 35"/>
                <a:gd name="T5" fmla="*/ 8 h 17"/>
                <a:gd name="T6" fmla="*/ 23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28" y="4"/>
                    <a:pt x="20" y="0"/>
                    <a:pt x="12" y="0"/>
                  </a:cubicBezTo>
                  <a:cubicBezTo>
                    <a:pt x="4" y="0"/>
                    <a:pt x="0" y="4"/>
                    <a:pt x="3" y="8"/>
                  </a:cubicBezTo>
                  <a:cubicBezTo>
                    <a:pt x="6" y="13"/>
                    <a:pt x="15" y="17"/>
                    <a:pt x="23" y="17"/>
                  </a:cubicBezTo>
                  <a:cubicBezTo>
                    <a:pt x="31" y="17"/>
                    <a:pt x="35" y="13"/>
                    <a:pt x="32" y="8"/>
                  </a:cubicBezTo>
                  <a:close/>
                </a:path>
              </a:pathLst>
            </a:custGeom>
            <a:grpFill/>
            <a:ln>
              <a:noFill/>
            </a:ln>
          </p:spPr>
          <p:txBody>
            <a:bodyPr anchor="ctr"/>
            <a:lstStyle/>
            <a:p>
              <a:pPr algn="ctr"/>
              <a:endParaRPr/>
            </a:p>
          </p:txBody>
        </p:sp>
        <p:sp>
          <p:nvSpPr>
            <p:cNvPr id="269" name="îṡ1ïḓé"/>
            <p:cNvSpPr/>
            <p:nvPr/>
          </p:nvSpPr>
          <p:spPr bwMode="auto">
            <a:xfrm>
              <a:off x="10046427" y="1953855"/>
              <a:ext cx="123436" cy="63261"/>
            </a:xfrm>
            <a:custGeom>
              <a:avLst/>
              <a:gdLst>
                <a:gd name="T0" fmla="*/ 31 w 34"/>
                <a:gd name="T1" fmla="*/ 8 h 17"/>
                <a:gd name="T2" fmla="*/ 11 w 34"/>
                <a:gd name="T3" fmla="*/ 0 h 17"/>
                <a:gd name="T4" fmla="*/ 3 w 34"/>
                <a:gd name="T5" fmla="*/ 8 h 17"/>
                <a:gd name="T6" fmla="*/ 23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19" y="0"/>
                    <a:pt x="11" y="0"/>
                  </a:cubicBezTo>
                  <a:cubicBezTo>
                    <a:pt x="4" y="0"/>
                    <a:pt x="0" y="4"/>
                    <a:pt x="3" y="8"/>
                  </a:cubicBezTo>
                  <a:cubicBezTo>
                    <a:pt x="6" y="13"/>
                    <a:pt x="15" y="17"/>
                    <a:pt x="23" y="17"/>
                  </a:cubicBezTo>
                  <a:cubicBezTo>
                    <a:pt x="31" y="17"/>
                    <a:pt x="34" y="13"/>
                    <a:pt x="31" y="8"/>
                  </a:cubicBezTo>
                  <a:close/>
                </a:path>
              </a:pathLst>
            </a:custGeom>
            <a:grpFill/>
            <a:ln>
              <a:noFill/>
            </a:ln>
          </p:spPr>
          <p:txBody>
            <a:bodyPr anchor="ctr"/>
            <a:lstStyle/>
            <a:p>
              <a:pPr algn="ctr"/>
              <a:endParaRPr/>
            </a:p>
          </p:txBody>
        </p:sp>
        <p:sp>
          <p:nvSpPr>
            <p:cNvPr id="270" name="íš1idè"/>
            <p:cNvSpPr/>
            <p:nvPr/>
          </p:nvSpPr>
          <p:spPr bwMode="auto">
            <a:xfrm>
              <a:off x="10169863" y="1953855"/>
              <a:ext cx="128065" cy="63261"/>
            </a:xfrm>
            <a:custGeom>
              <a:avLst/>
              <a:gdLst>
                <a:gd name="T0" fmla="*/ 32 w 35"/>
                <a:gd name="T1" fmla="*/ 8 h 17"/>
                <a:gd name="T2" fmla="*/ 12 w 35"/>
                <a:gd name="T3" fmla="*/ 0 h 17"/>
                <a:gd name="T4" fmla="*/ 3 w 35"/>
                <a:gd name="T5" fmla="*/ 8 h 17"/>
                <a:gd name="T6" fmla="*/ 23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28" y="4"/>
                    <a:pt x="19" y="0"/>
                    <a:pt x="12" y="0"/>
                  </a:cubicBezTo>
                  <a:cubicBezTo>
                    <a:pt x="4" y="0"/>
                    <a:pt x="0" y="4"/>
                    <a:pt x="3" y="8"/>
                  </a:cubicBezTo>
                  <a:cubicBezTo>
                    <a:pt x="7" y="13"/>
                    <a:pt x="16" y="17"/>
                    <a:pt x="23" y="17"/>
                  </a:cubicBezTo>
                  <a:cubicBezTo>
                    <a:pt x="31" y="17"/>
                    <a:pt x="35" y="13"/>
                    <a:pt x="32" y="8"/>
                  </a:cubicBezTo>
                  <a:close/>
                </a:path>
              </a:pathLst>
            </a:custGeom>
            <a:grpFill/>
            <a:ln>
              <a:noFill/>
            </a:ln>
          </p:spPr>
          <p:txBody>
            <a:bodyPr anchor="ctr"/>
            <a:lstStyle/>
            <a:p>
              <a:pPr algn="ctr"/>
              <a:endParaRPr/>
            </a:p>
          </p:txBody>
        </p:sp>
        <p:sp>
          <p:nvSpPr>
            <p:cNvPr id="271" name="iṡļidé"/>
            <p:cNvSpPr/>
            <p:nvPr/>
          </p:nvSpPr>
          <p:spPr bwMode="auto">
            <a:xfrm>
              <a:off x="10297928" y="1953855"/>
              <a:ext cx="128065" cy="63261"/>
            </a:xfrm>
            <a:custGeom>
              <a:avLst/>
              <a:gdLst>
                <a:gd name="T0" fmla="*/ 31 w 35"/>
                <a:gd name="T1" fmla="*/ 8 h 17"/>
                <a:gd name="T2" fmla="*/ 11 w 35"/>
                <a:gd name="T3" fmla="*/ 0 h 17"/>
                <a:gd name="T4" fmla="*/ 3 w 35"/>
                <a:gd name="T5" fmla="*/ 8 h 17"/>
                <a:gd name="T6" fmla="*/ 23 w 35"/>
                <a:gd name="T7" fmla="*/ 17 h 17"/>
                <a:gd name="T8" fmla="*/ 31 w 35"/>
                <a:gd name="T9" fmla="*/ 8 h 17"/>
              </a:gdLst>
              <a:ahLst/>
              <a:cxnLst>
                <a:cxn ang="0">
                  <a:pos x="T0" y="T1"/>
                </a:cxn>
                <a:cxn ang="0">
                  <a:pos x="T2" y="T3"/>
                </a:cxn>
                <a:cxn ang="0">
                  <a:pos x="T4" y="T5"/>
                </a:cxn>
                <a:cxn ang="0">
                  <a:pos x="T6" y="T7"/>
                </a:cxn>
                <a:cxn ang="0">
                  <a:pos x="T8" y="T9"/>
                </a:cxn>
              </a:cxnLst>
              <a:rect l="0" t="0" r="r" b="b"/>
              <a:pathLst>
                <a:path w="35" h="17">
                  <a:moveTo>
                    <a:pt x="31" y="8"/>
                  </a:moveTo>
                  <a:cubicBezTo>
                    <a:pt x="28" y="4"/>
                    <a:pt x="19" y="0"/>
                    <a:pt x="11" y="0"/>
                  </a:cubicBezTo>
                  <a:cubicBezTo>
                    <a:pt x="3" y="0"/>
                    <a:pt x="0" y="4"/>
                    <a:pt x="3" y="8"/>
                  </a:cubicBezTo>
                  <a:cubicBezTo>
                    <a:pt x="6" y="13"/>
                    <a:pt x="15" y="17"/>
                    <a:pt x="23" y="17"/>
                  </a:cubicBezTo>
                  <a:cubicBezTo>
                    <a:pt x="31" y="17"/>
                    <a:pt x="35" y="13"/>
                    <a:pt x="31" y="8"/>
                  </a:cubicBezTo>
                  <a:close/>
                </a:path>
              </a:pathLst>
            </a:custGeom>
            <a:grpFill/>
            <a:ln>
              <a:noFill/>
            </a:ln>
          </p:spPr>
          <p:txBody>
            <a:bodyPr anchor="ctr"/>
            <a:lstStyle/>
            <a:p>
              <a:pPr algn="ctr"/>
              <a:endParaRPr/>
            </a:p>
          </p:txBody>
        </p:sp>
        <p:sp>
          <p:nvSpPr>
            <p:cNvPr id="272" name="îṩļïḋê"/>
            <p:cNvSpPr/>
            <p:nvPr/>
          </p:nvSpPr>
          <p:spPr bwMode="auto">
            <a:xfrm>
              <a:off x="9330500" y="2031003"/>
              <a:ext cx="124979"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5"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3" name="iṥliḑê"/>
            <p:cNvSpPr/>
            <p:nvPr/>
          </p:nvSpPr>
          <p:spPr bwMode="auto">
            <a:xfrm>
              <a:off x="9458565" y="2031003"/>
              <a:ext cx="124979"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4" name="ïśľíďè"/>
            <p:cNvSpPr/>
            <p:nvPr/>
          </p:nvSpPr>
          <p:spPr bwMode="auto">
            <a:xfrm>
              <a:off x="9586629" y="2031003"/>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5" name="îşḻíḓe"/>
            <p:cNvSpPr/>
            <p:nvPr/>
          </p:nvSpPr>
          <p:spPr bwMode="auto">
            <a:xfrm>
              <a:off x="9714694" y="2031003"/>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6" name="îṡľiḓe"/>
            <p:cNvSpPr/>
            <p:nvPr/>
          </p:nvSpPr>
          <p:spPr bwMode="auto">
            <a:xfrm>
              <a:off x="9842758" y="2031003"/>
              <a:ext cx="123436"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0" y="17"/>
                    <a:pt x="34" y="13"/>
                    <a:pt x="31" y="9"/>
                  </a:cubicBezTo>
                  <a:close/>
                </a:path>
              </a:pathLst>
            </a:custGeom>
            <a:grpFill/>
            <a:ln>
              <a:noFill/>
            </a:ln>
          </p:spPr>
          <p:txBody>
            <a:bodyPr anchor="ctr"/>
            <a:lstStyle/>
            <a:p>
              <a:pPr algn="ctr"/>
              <a:endParaRPr/>
            </a:p>
          </p:txBody>
        </p:sp>
        <p:sp>
          <p:nvSpPr>
            <p:cNvPr id="277" name="íş1iďé"/>
            <p:cNvSpPr/>
            <p:nvPr/>
          </p:nvSpPr>
          <p:spPr bwMode="auto">
            <a:xfrm>
              <a:off x="9969280" y="2031003"/>
              <a:ext cx="124979" cy="61718"/>
            </a:xfrm>
            <a:custGeom>
              <a:avLst/>
              <a:gdLst>
                <a:gd name="T0" fmla="*/ 31 w 34"/>
                <a:gd name="T1" fmla="*/ 9 h 17"/>
                <a:gd name="T2" fmla="*/ 11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1" y="0"/>
                  </a:cubicBezTo>
                  <a:cubicBezTo>
                    <a:pt x="4" y="0"/>
                    <a:pt x="0" y="4"/>
                    <a:pt x="3" y="9"/>
                  </a:cubicBezTo>
                  <a:cubicBezTo>
                    <a:pt x="6" y="13"/>
                    <a:pt x="15" y="17"/>
                    <a:pt x="23" y="17"/>
                  </a:cubicBezTo>
                  <a:cubicBezTo>
                    <a:pt x="31" y="17"/>
                    <a:pt x="34" y="13"/>
                    <a:pt x="31" y="9"/>
                  </a:cubicBezTo>
                  <a:close/>
                </a:path>
              </a:pathLst>
            </a:custGeom>
            <a:grpFill/>
            <a:ln>
              <a:noFill/>
            </a:ln>
          </p:spPr>
          <p:txBody>
            <a:bodyPr anchor="ctr"/>
            <a:lstStyle/>
            <a:p>
              <a:pPr algn="ctr"/>
              <a:endParaRPr/>
            </a:p>
          </p:txBody>
        </p:sp>
        <p:sp>
          <p:nvSpPr>
            <p:cNvPr id="278" name="iṧ1iḓè"/>
            <p:cNvSpPr/>
            <p:nvPr/>
          </p:nvSpPr>
          <p:spPr bwMode="auto">
            <a:xfrm>
              <a:off x="10097345" y="2031003"/>
              <a:ext cx="128065" cy="61718"/>
            </a:xfrm>
            <a:custGeom>
              <a:avLst/>
              <a:gdLst>
                <a:gd name="T0" fmla="*/ 31 w 35"/>
                <a:gd name="T1" fmla="*/ 9 h 17"/>
                <a:gd name="T2" fmla="*/ 11 w 35"/>
                <a:gd name="T3" fmla="*/ 0 h 17"/>
                <a:gd name="T4" fmla="*/ 3 w 35"/>
                <a:gd name="T5" fmla="*/ 9 h 17"/>
                <a:gd name="T6" fmla="*/ 23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28" y="4"/>
                    <a:pt x="19" y="0"/>
                    <a:pt x="11" y="0"/>
                  </a:cubicBezTo>
                  <a:cubicBezTo>
                    <a:pt x="3" y="0"/>
                    <a:pt x="0" y="4"/>
                    <a:pt x="3" y="9"/>
                  </a:cubicBezTo>
                  <a:cubicBezTo>
                    <a:pt x="6" y="13"/>
                    <a:pt x="15" y="17"/>
                    <a:pt x="23" y="17"/>
                  </a:cubicBezTo>
                  <a:cubicBezTo>
                    <a:pt x="31" y="17"/>
                    <a:pt x="35" y="13"/>
                    <a:pt x="31" y="9"/>
                  </a:cubicBezTo>
                  <a:close/>
                </a:path>
              </a:pathLst>
            </a:custGeom>
            <a:grpFill/>
            <a:ln>
              <a:noFill/>
            </a:ln>
          </p:spPr>
          <p:txBody>
            <a:bodyPr anchor="ctr"/>
            <a:lstStyle/>
            <a:p>
              <a:pPr algn="ctr"/>
              <a:endParaRPr/>
            </a:p>
          </p:txBody>
        </p:sp>
        <p:sp>
          <p:nvSpPr>
            <p:cNvPr id="279" name="iśliḋê"/>
            <p:cNvSpPr/>
            <p:nvPr/>
          </p:nvSpPr>
          <p:spPr bwMode="auto">
            <a:xfrm>
              <a:off x="10222323" y="2031003"/>
              <a:ext cx="131151" cy="61718"/>
            </a:xfrm>
            <a:custGeom>
              <a:avLst/>
              <a:gdLst>
                <a:gd name="T0" fmla="*/ 32 w 36"/>
                <a:gd name="T1" fmla="*/ 9 h 17"/>
                <a:gd name="T2" fmla="*/ 12 w 36"/>
                <a:gd name="T3" fmla="*/ 0 h 17"/>
                <a:gd name="T4" fmla="*/ 4 w 36"/>
                <a:gd name="T5" fmla="*/ 9 h 17"/>
                <a:gd name="T6" fmla="*/ 24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29" y="4"/>
                    <a:pt x="20" y="0"/>
                    <a:pt x="12" y="0"/>
                  </a:cubicBezTo>
                  <a:cubicBezTo>
                    <a:pt x="4" y="0"/>
                    <a:pt x="0" y="4"/>
                    <a:pt x="4" y="9"/>
                  </a:cubicBezTo>
                  <a:cubicBezTo>
                    <a:pt x="7" y="13"/>
                    <a:pt x="16" y="17"/>
                    <a:pt x="24" y="17"/>
                  </a:cubicBezTo>
                  <a:cubicBezTo>
                    <a:pt x="32" y="17"/>
                    <a:pt x="36" y="13"/>
                    <a:pt x="32" y="9"/>
                  </a:cubicBezTo>
                  <a:close/>
                </a:path>
              </a:pathLst>
            </a:custGeom>
            <a:grpFill/>
            <a:ln>
              <a:noFill/>
            </a:ln>
          </p:spPr>
          <p:txBody>
            <a:bodyPr anchor="ctr"/>
            <a:lstStyle/>
            <a:p>
              <a:pPr algn="ctr"/>
              <a:endParaRPr/>
            </a:p>
          </p:txBody>
        </p:sp>
        <p:sp>
          <p:nvSpPr>
            <p:cNvPr id="280" name="ïŝľiḍe"/>
            <p:cNvSpPr/>
            <p:nvPr/>
          </p:nvSpPr>
          <p:spPr bwMode="auto">
            <a:xfrm>
              <a:off x="7758238" y="1878251"/>
              <a:ext cx="114178" cy="61718"/>
            </a:xfrm>
            <a:custGeom>
              <a:avLst/>
              <a:gdLst>
                <a:gd name="T0" fmla="*/ 29 w 31"/>
                <a:gd name="T1" fmla="*/ 9 h 17"/>
                <a:gd name="T2" fmla="*/ 13 w 31"/>
                <a:gd name="T3" fmla="*/ 0 h 17"/>
                <a:gd name="T4" fmla="*/ 2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1" y="0"/>
                    <a:pt x="13" y="0"/>
                  </a:cubicBezTo>
                  <a:cubicBezTo>
                    <a:pt x="5" y="0"/>
                    <a:pt x="0" y="4"/>
                    <a:pt x="2" y="9"/>
                  </a:cubicBezTo>
                  <a:cubicBezTo>
                    <a:pt x="3" y="13"/>
                    <a:pt x="10" y="17"/>
                    <a:pt x="18" y="17"/>
                  </a:cubicBezTo>
                  <a:cubicBezTo>
                    <a:pt x="26" y="17"/>
                    <a:pt x="31" y="13"/>
                    <a:pt x="29" y="9"/>
                  </a:cubicBezTo>
                  <a:close/>
                </a:path>
              </a:pathLst>
            </a:custGeom>
            <a:grpFill/>
            <a:ln>
              <a:noFill/>
            </a:ln>
          </p:spPr>
          <p:txBody>
            <a:bodyPr anchor="ctr"/>
            <a:lstStyle/>
            <a:p>
              <a:pPr algn="ctr"/>
              <a:endParaRPr/>
            </a:p>
          </p:txBody>
        </p:sp>
        <p:sp>
          <p:nvSpPr>
            <p:cNvPr id="281" name="ïsḷíḋê"/>
            <p:cNvSpPr/>
            <p:nvPr/>
          </p:nvSpPr>
          <p:spPr bwMode="auto">
            <a:xfrm>
              <a:off x="7883216" y="1878251"/>
              <a:ext cx="112636" cy="61718"/>
            </a:xfrm>
            <a:custGeom>
              <a:avLst/>
              <a:gdLst>
                <a:gd name="T0" fmla="*/ 30 w 31"/>
                <a:gd name="T1" fmla="*/ 9 h 17"/>
                <a:gd name="T2" fmla="*/ 13 w 31"/>
                <a:gd name="T3" fmla="*/ 0 h 17"/>
                <a:gd name="T4" fmla="*/ 2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2" y="9"/>
                  </a:cubicBezTo>
                  <a:cubicBezTo>
                    <a:pt x="3" y="13"/>
                    <a:pt x="11" y="17"/>
                    <a:pt x="18" y="17"/>
                  </a:cubicBezTo>
                  <a:cubicBezTo>
                    <a:pt x="26" y="17"/>
                    <a:pt x="31" y="13"/>
                    <a:pt x="30" y="9"/>
                  </a:cubicBezTo>
                  <a:close/>
                </a:path>
              </a:pathLst>
            </a:custGeom>
            <a:grpFill/>
            <a:ln>
              <a:noFill/>
            </a:ln>
          </p:spPr>
          <p:txBody>
            <a:bodyPr anchor="ctr"/>
            <a:lstStyle/>
            <a:p>
              <a:pPr algn="ctr"/>
              <a:endParaRPr/>
            </a:p>
          </p:txBody>
        </p:sp>
        <p:sp>
          <p:nvSpPr>
            <p:cNvPr id="282" name="îšḷíďé"/>
            <p:cNvSpPr/>
            <p:nvPr/>
          </p:nvSpPr>
          <p:spPr bwMode="auto">
            <a:xfrm>
              <a:off x="8006652" y="1878251"/>
              <a:ext cx="112636" cy="61718"/>
            </a:xfrm>
            <a:custGeom>
              <a:avLst/>
              <a:gdLst>
                <a:gd name="T0" fmla="*/ 30 w 31"/>
                <a:gd name="T1" fmla="*/ 9 h 17"/>
                <a:gd name="T2" fmla="*/ 13 w 31"/>
                <a:gd name="T3" fmla="*/ 0 h 17"/>
                <a:gd name="T4" fmla="*/ 2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2" y="9"/>
                  </a:cubicBezTo>
                  <a:cubicBezTo>
                    <a:pt x="3" y="13"/>
                    <a:pt x="11" y="17"/>
                    <a:pt x="19" y="17"/>
                  </a:cubicBezTo>
                  <a:cubicBezTo>
                    <a:pt x="27" y="17"/>
                    <a:pt x="31" y="13"/>
                    <a:pt x="30" y="9"/>
                  </a:cubicBezTo>
                  <a:close/>
                </a:path>
              </a:pathLst>
            </a:custGeom>
            <a:grpFill/>
            <a:ln>
              <a:noFill/>
            </a:ln>
          </p:spPr>
          <p:txBody>
            <a:bodyPr anchor="ctr"/>
            <a:lstStyle/>
            <a:p>
              <a:pPr algn="ctr"/>
              <a:endParaRPr/>
            </a:p>
          </p:txBody>
        </p:sp>
        <p:sp>
          <p:nvSpPr>
            <p:cNvPr id="283" name="ïšľïḍe"/>
            <p:cNvSpPr/>
            <p:nvPr/>
          </p:nvSpPr>
          <p:spPr bwMode="auto">
            <a:xfrm>
              <a:off x="8130087" y="1878251"/>
              <a:ext cx="117264"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1" y="0"/>
                    <a:pt x="13" y="0"/>
                  </a:cubicBezTo>
                  <a:cubicBezTo>
                    <a:pt x="5" y="0"/>
                    <a:pt x="0" y="4"/>
                    <a:pt x="2" y="9"/>
                  </a:cubicBezTo>
                  <a:cubicBezTo>
                    <a:pt x="4" y="13"/>
                    <a:pt x="11" y="17"/>
                    <a:pt x="19" y="17"/>
                  </a:cubicBezTo>
                  <a:cubicBezTo>
                    <a:pt x="27" y="17"/>
                    <a:pt x="32" y="13"/>
                    <a:pt x="30" y="9"/>
                  </a:cubicBezTo>
                  <a:close/>
                </a:path>
              </a:pathLst>
            </a:custGeom>
            <a:grpFill/>
            <a:ln>
              <a:noFill/>
            </a:ln>
          </p:spPr>
          <p:txBody>
            <a:bodyPr anchor="ctr"/>
            <a:lstStyle/>
            <a:p>
              <a:pPr algn="ctr"/>
              <a:endParaRPr/>
            </a:p>
          </p:txBody>
        </p:sp>
        <p:sp>
          <p:nvSpPr>
            <p:cNvPr id="284" name="iṥ1îḋè"/>
            <p:cNvSpPr/>
            <p:nvPr/>
          </p:nvSpPr>
          <p:spPr bwMode="auto">
            <a:xfrm>
              <a:off x="8255067" y="1878251"/>
              <a:ext cx="115721"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1" y="0"/>
                    <a:pt x="13"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85" name="ïṡ1îḋe"/>
            <p:cNvSpPr/>
            <p:nvPr/>
          </p:nvSpPr>
          <p:spPr bwMode="auto">
            <a:xfrm>
              <a:off x="8383131" y="1878251"/>
              <a:ext cx="112636" cy="61718"/>
            </a:xfrm>
            <a:custGeom>
              <a:avLst/>
              <a:gdLst>
                <a:gd name="T0" fmla="*/ 29 w 31"/>
                <a:gd name="T1" fmla="*/ 9 h 17"/>
                <a:gd name="T2" fmla="*/ 12 w 31"/>
                <a:gd name="T3" fmla="*/ 0 h 17"/>
                <a:gd name="T4" fmla="*/ 1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4" y="0"/>
                    <a:pt x="0" y="4"/>
                    <a:pt x="1" y="9"/>
                  </a:cubicBezTo>
                  <a:cubicBezTo>
                    <a:pt x="3" y="13"/>
                    <a:pt x="11" y="17"/>
                    <a:pt x="19" y="17"/>
                  </a:cubicBezTo>
                  <a:cubicBezTo>
                    <a:pt x="26" y="17"/>
                    <a:pt x="31" y="13"/>
                    <a:pt x="29" y="9"/>
                  </a:cubicBezTo>
                  <a:close/>
                </a:path>
              </a:pathLst>
            </a:custGeom>
            <a:grpFill/>
            <a:ln>
              <a:noFill/>
            </a:ln>
          </p:spPr>
          <p:txBody>
            <a:bodyPr anchor="ctr"/>
            <a:lstStyle/>
            <a:p>
              <a:pPr algn="ctr"/>
              <a:endParaRPr/>
            </a:p>
          </p:txBody>
        </p:sp>
        <p:sp>
          <p:nvSpPr>
            <p:cNvPr id="286" name="îsľïḋé"/>
            <p:cNvSpPr/>
            <p:nvPr/>
          </p:nvSpPr>
          <p:spPr bwMode="auto">
            <a:xfrm>
              <a:off x="8506566" y="1878251"/>
              <a:ext cx="112636" cy="61718"/>
            </a:xfrm>
            <a:custGeom>
              <a:avLst/>
              <a:gdLst>
                <a:gd name="T0" fmla="*/ 29 w 31"/>
                <a:gd name="T1" fmla="*/ 9 h 17"/>
                <a:gd name="T2" fmla="*/ 12 w 31"/>
                <a:gd name="T3" fmla="*/ 0 h 17"/>
                <a:gd name="T4" fmla="*/ 2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4" y="0"/>
                    <a:pt x="0" y="4"/>
                    <a:pt x="2" y="9"/>
                  </a:cubicBezTo>
                  <a:cubicBezTo>
                    <a:pt x="3" y="13"/>
                    <a:pt x="11" y="17"/>
                    <a:pt x="19" y="17"/>
                  </a:cubicBezTo>
                  <a:cubicBezTo>
                    <a:pt x="27" y="17"/>
                    <a:pt x="31" y="13"/>
                    <a:pt x="29" y="9"/>
                  </a:cubicBezTo>
                  <a:close/>
                </a:path>
              </a:pathLst>
            </a:custGeom>
            <a:grpFill/>
            <a:ln>
              <a:noFill/>
            </a:ln>
          </p:spPr>
          <p:txBody>
            <a:bodyPr anchor="ctr"/>
            <a:lstStyle/>
            <a:p>
              <a:pPr algn="ctr"/>
              <a:endParaRPr/>
            </a:p>
          </p:txBody>
        </p:sp>
        <p:sp>
          <p:nvSpPr>
            <p:cNvPr id="287" name="ïṧļíḍê"/>
            <p:cNvSpPr/>
            <p:nvPr/>
          </p:nvSpPr>
          <p:spPr bwMode="auto">
            <a:xfrm>
              <a:off x="8630002" y="1878251"/>
              <a:ext cx="117264" cy="61718"/>
            </a:xfrm>
            <a:custGeom>
              <a:avLst/>
              <a:gdLst>
                <a:gd name="T0" fmla="*/ 30 w 32"/>
                <a:gd name="T1" fmla="*/ 9 h 17"/>
                <a:gd name="T2" fmla="*/ 12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7" y="4"/>
                    <a:pt x="20" y="0"/>
                    <a:pt x="12" y="0"/>
                  </a:cubicBezTo>
                  <a:cubicBezTo>
                    <a:pt x="4"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88" name="îşľîḋè"/>
            <p:cNvSpPr/>
            <p:nvPr/>
          </p:nvSpPr>
          <p:spPr bwMode="auto">
            <a:xfrm>
              <a:off x="8754981" y="1878251"/>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2" y="17"/>
                    <a:pt x="20" y="17"/>
                  </a:cubicBezTo>
                  <a:cubicBezTo>
                    <a:pt x="27" y="17"/>
                    <a:pt x="32" y="13"/>
                    <a:pt x="30" y="9"/>
                  </a:cubicBezTo>
                  <a:close/>
                </a:path>
              </a:pathLst>
            </a:custGeom>
            <a:grpFill/>
            <a:ln>
              <a:noFill/>
            </a:ln>
          </p:spPr>
          <p:txBody>
            <a:bodyPr anchor="ctr"/>
            <a:lstStyle/>
            <a:p>
              <a:pPr algn="ctr"/>
              <a:endParaRPr/>
            </a:p>
          </p:txBody>
        </p:sp>
        <p:sp>
          <p:nvSpPr>
            <p:cNvPr id="289" name="í$líďê"/>
            <p:cNvSpPr/>
            <p:nvPr/>
          </p:nvSpPr>
          <p:spPr bwMode="auto">
            <a:xfrm>
              <a:off x="8878417" y="1878251"/>
              <a:ext cx="117264"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2" y="17"/>
                    <a:pt x="20" y="17"/>
                  </a:cubicBezTo>
                  <a:cubicBezTo>
                    <a:pt x="28" y="17"/>
                    <a:pt x="32" y="13"/>
                    <a:pt x="30" y="9"/>
                  </a:cubicBezTo>
                  <a:close/>
                </a:path>
              </a:pathLst>
            </a:custGeom>
            <a:grpFill/>
            <a:ln>
              <a:noFill/>
            </a:ln>
          </p:spPr>
          <p:txBody>
            <a:bodyPr anchor="ctr"/>
            <a:lstStyle/>
            <a:p>
              <a:pPr algn="ctr"/>
              <a:endParaRPr/>
            </a:p>
          </p:txBody>
        </p:sp>
        <p:sp>
          <p:nvSpPr>
            <p:cNvPr id="290" name="i$ḻiḍê"/>
            <p:cNvSpPr/>
            <p:nvPr/>
          </p:nvSpPr>
          <p:spPr bwMode="auto">
            <a:xfrm>
              <a:off x="9003395" y="1878251"/>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3" y="17"/>
                    <a:pt x="20" y="17"/>
                  </a:cubicBezTo>
                  <a:cubicBezTo>
                    <a:pt x="28" y="17"/>
                    <a:pt x="32" y="13"/>
                    <a:pt x="30" y="9"/>
                  </a:cubicBezTo>
                  <a:close/>
                </a:path>
              </a:pathLst>
            </a:custGeom>
            <a:grpFill/>
            <a:ln>
              <a:noFill/>
            </a:ln>
          </p:spPr>
          <p:txBody>
            <a:bodyPr anchor="ctr"/>
            <a:lstStyle/>
            <a:p>
              <a:pPr algn="ctr"/>
              <a:endParaRPr/>
            </a:p>
          </p:txBody>
        </p:sp>
        <p:sp>
          <p:nvSpPr>
            <p:cNvPr id="291" name="îsļîḓê"/>
            <p:cNvSpPr/>
            <p:nvPr/>
          </p:nvSpPr>
          <p:spPr bwMode="auto">
            <a:xfrm>
              <a:off x="9126831" y="1878251"/>
              <a:ext cx="120350" cy="61718"/>
            </a:xfrm>
            <a:custGeom>
              <a:avLst/>
              <a:gdLst>
                <a:gd name="T0" fmla="*/ 30 w 33"/>
                <a:gd name="T1" fmla="*/ 9 h 17"/>
                <a:gd name="T2" fmla="*/ 12 w 33"/>
                <a:gd name="T3" fmla="*/ 0 h 17"/>
                <a:gd name="T4" fmla="*/ 2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2" y="9"/>
                  </a:cubicBezTo>
                  <a:cubicBezTo>
                    <a:pt x="5" y="13"/>
                    <a:pt x="13" y="17"/>
                    <a:pt x="21" y="17"/>
                  </a:cubicBezTo>
                  <a:cubicBezTo>
                    <a:pt x="28" y="17"/>
                    <a:pt x="33" y="13"/>
                    <a:pt x="30" y="9"/>
                  </a:cubicBezTo>
                  <a:close/>
                </a:path>
              </a:pathLst>
            </a:custGeom>
            <a:grpFill/>
            <a:ln>
              <a:noFill/>
            </a:ln>
          </p:spPr>
          <p:txBody>
            <a:bodyPr anchor="ctr"/>
            <a:lstStyle/>
            <a:p>
              <a:pPr algn="ctr"/>
              <a:endParaRPr/>
            </a:p>
          </p:txBody>
        </p:sp>
        <p:sp>
          <p:nvSpPr>
            <p:cNvPr id="292" name="iSļîḓé"/>
            <p:cNvSpPr/>
            <p:nvPr/>
          </p:nvSpPr>
          <p:spPr bwMode="auto">
            <a:xfrm>
              <a:off x="9250267" y="1878251"/>
              <a:ext cx="120350" cy="61718"/>
            </a:xfrm>
            <a:custGeom>
              <a:avLst/>
              <a:gdLst>
                <a:gd name="T0" fmla="*/ 30 w 33"/>
                <a:gd name="T1" fmla="*/ 9 h 17"/>
                <a:gd name="T2" fmla="*/ 12 w 33"/>
                <a:gd name="T3" fmla="*/ 0 h 17"/>
                <a:gd name="T4" fmla="*/ 2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2" y="9"/>
                  </a:cubicBezTo>
                  <a:cubicBezTo>
                    <a:pt x="5" y="13"/>
                    <a:pt x="13" y="17"/>
                    <a:pt x="21" y="17"/>
                  </a:cubicBezTo>
                  <a:cubicBezTo>
                    <a:pt x="29" y="17"/>
                    <a:pt x="33" y="13"/>
                    <a:pt x="30" y="9"/>
                  </a:cubicBezTo>
                  <a:close/>
                </a:path>
              </a:pathLst>
            </a:custGeom>
            <a:grpFill/>
            <a:ln>
              <a:noFill/>
            </a:ln>
          </p:spPr>
          <p:txBody>
            <a:bodyPr anchor="ctr"/>
            <a:lstStyle/>
            <a:p>
              <a:pPr algn="ctr"/>
              <a:endParaRPr/>
            </a:p>
          </p:txBody>
        </p:sp>
        <p:sp>
          <p:nvSpPr>
            <p:cNvPr id="293" name="îş1idè"/>
            <p:cNvSpPr/>
            <p:nvPr/>
          </p:nvSpPr>
          <p:spPr bwMode="auto">
            <a:xfrm>
              <a:off x="9375246" y="1878251"/>
              <a:ext cx="120350" cy="61718"/>
            </a:xfrm>
            <a:custGeom>
              <a:avLst/>
              <a:gdLst>
                <a:gd name="T0" fmla="*/ 30 w 33"/>
                <a:gd name="T1" fmla="*/ 9 h 17"/>
                <a:gd name="T2" fmla="*/ 12 w 33"/>
                <a:gd name="T3" fmla="*/ 0 h 17"/>
                <a:gd name="T4" fmla="*/ 3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19" y="0"/>
                    <a:pt x="12" y="0"/>
                  </a:cubicBezTo>
                  <a:cubicBezTo>
                    <a:pt x="4" y="0"/>
                    <a:pt x="0" y="4"/>
                    <a:pt x="3" y="9"/>
                  </a:cubicBezTo>
                  <a:cubicBezTo>
                    <a:pt x="5" y="13"/>
                    <a:pt x="14" y="17"/>
                    <a:pt x="21" y="17"/>
                  </a:cubicBezTo>
                  <a:cubicBezTo>
                    <a:pt x="29" y="17"/>
                    <a:pt x="33" y="13"/>
                    <a:pt x="30" y="9"/>
                  </a:cubicBezTo>
                  <a:close/>
                </a:path>
              </a:pathLst>
            </a:custGeom>
            <a:grpFill/>
            <a:ln>
              <a:noFill/>
            </a:ln>
          </p:spPr>
          <p:txBody>
            <a:bodyPr anchor="ctr"/>
            <a:lstStyle/>
            <a:p>
              <a:pPr algn="ctr"/>
              <a:endParaRPr/>
            </a:p>
          </p:txBody>
        </p:sp>
        <p:sp>
          <p:nvSpPr>
            <p:cNvPr id="294" name="i$1ïde"/>
            <p:cNvSpPr/>
            <p:nvPr/>
          </p:nvSpPr>
          <p:spPr bwMode="auto">
            <a:xfrm>
              <a:off x="9498681" y="1878251"/>
              <a:ext cx="120350" cy="61718"/>
            </a:xfrm>
            <a:custGeom>
              <a:avLst/>
              <a:gdLst>
                <a:gd name="T0" fmla="*/ 31 w 33"/>
                <a:gd name="T1" fmla="*/ 9 h 17"/>
                <a:gd name="T2" fmla="*/ 12 w 33"/>
                <a:gd name="T3" fmla="*/ 0 h 17"/>
                <a:gd name="T4" fmla="*/ 3 w 33"/>
                <a:gd name="T5" fmla="*/ 9 h 17"/>
                <a:gd name="T6" fmla="*/ 2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19" y="0"/>
                    <a:pt x="12" y="0"/>
                  </a:cubicBezTo>
                  <a:cubicBezTo>
                    <a:pt x="4" y="0"/>
                    <a:pt x="0" y="4"/>
                    <a:pt x="3" y="9"/>
                  </a:cubicBezTo>
                  <a:cubicBezTo>
                    <a:pt x="5" y="13"/>
                    <a:pt x="14" y="17"/>
                    <a:pt x="22" y="17"/>
                  </a:cubicBezTo>
                  <a:cubicBezTo>
                    <a:pt x="29" y="17"/>
                    <a:pt x="33" y="13"/>
                    <a:pt x="31" y="9"/>
                  </a:cubicBezTo>
                  <a:close/>
                </a:path>
              </a:pathLst>
            </a:custGeom>
            <a:grpFill/>
            <a:ln>
              <a:noFill/>
            </a:ln>
          </p:spPr>
          <p:txBody>
            <a:bodyPr anchor="ctr"/>
            <a:lstStyle/>
            <a:p>
              <a:pPr algn="ctr"/>
              <a:endParaRPr/>
            </a:p>
          </p:txBody>
        </p:sp>
        <p:sp>
          <p:nvSpPr>
            <p:cNvPr id="295" name="ï$lîḓe"/>
            <p:cNvSpPr/>
            <p:nvPr/>
          </p:nvSpPr>
          <p:spPr bwMode="auto">
            <a:xfrm>
              <a:off x="9623660" y="1878251"/>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96" name="ïŝlïḑè"/>
            <p:cNvSpPr/>
            <p:nvPr/>
          </p:nvSpPr>
          <p:spPr bwMode="auto">
            <a:xfrm>
              <a:off x="9747095" y="1878251"/>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97" name="íšlîḍè"/>
            <p:cNvSpPr/>
            <p:nvPr/>
          </p:nvSpPr>
          <p:spPr bwMode="auto">
            <a:xfrm>
              <a:off x="9870531" y="1878251"/>
              <a:ext cx="124979"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0" y="17"/>
                    <a:pt x="34" y="13"/>
                    <a:pt x="31" y="9"/>
                  </a:cubicBezTo>
                  <a:close/>
                </a:path>
              </a:pathLst>
            </a:custGeom>
            <a:grpFill/>
            <a:ln>
              <a:noFill/>
            </a:ln>
          </p:spPr>
          <p:txBody>
            <a:bodyPr anchor="ctr"/>
            <a:lstStyle/>
            <a:p>
              <a:pPr algn="ctr"/>
              <a:endParaRPr/>
            </a:p>
          </p:txBody>
        </p:sp>
        <p:sp>
          <p:nvSpPr>
            <p:cNvPr id="298" name="îŝľîďê"/>
            <p:cNvSpPr/>
            <p:nvPr/>
          </p:nvSpPr>
          <p:spPr bwMode="auto">
            <a:xfrm>
              <a:off x="9995510" y="1878251"/>
              <a:ext cx="123436"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1" y="17"/>
                    <a:pt x="34" y="13"/>
                    <a:pt x="31" y="9"/>
                  </a:cubicBezTo>
                  <a:close/>
                </a:path>
              </a:pathLst>
            </a:custGeom>
            <a:grpFill/>
            <a:ln>
              <a:noFill/>
            </a:ln>
          </p:spPr>
          <p:txBody>
            <a:bodyPr anchor="ctr"/>
            <a:lstStyle/>
            <a:p>
              <a:pPr algn="ctr"/>
              <a:endParaRPr/>
            </a:p>
          </p:txBody>
        </p:sp>
        <p:sp>
          <p:nvSpPr>
            <p:cNvPr id="299" name="ïşlîde"/>
            <p:cNvSpPr/>
            <p:nvPr/>
          </p:nvSpPr>
          <p:spPr bwMode="auto">
            <a:xfrm>
              <a:off x="10118946" y="1878251"/>
              <a:ext cx="128065" cy="61718"/>
            </a:xfrm>
            <a:custGeom>
              <a:avLst/>
              <a:gdLst>
                <a:gd name="T0" fmla="*/ 31 w 35"/>
                <a:gd name="T1" fmla="*/ 9 h 17"/>
                <a:gd name="T2" fmla="*/ 12 w 35"/>
                <a:gd name="T3" fmla="*/ 0 h 17"/>
                <a:gd name="T4" fmla="*/ 4 w 35"/>
                <a:gd name="T5" fmla="*/ 9 h 17"/>
                <a:gd name="T6" fmla="*/ 23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28" y="4"/>
                    <a:pt x="19" y="0"/>
                    <a:pt x="12" y="0"/>
                  </a:cubicBezTo>
                  <a:cubicBezTo>
                    <a:pt x="4" y="0"/>
                    <a:pt x="0" y="4"/>
                    <a:pt x="4" y="9"/>
                  </a:cubicBezTo>
                  <a:cubicBezTo>
                    <a:pt x="7" y="13"/>
                    <a:pt x="15" y="17"/>
                    <a:pt x="23" y="17"/>
                  </a:cubicBezTo>
                  <a:cubicBezTo>
                    <a:pt x="31" y="17"/>
                    <a:pt x="35" y="13"/>
                    <a:pt x="31" y="9"/>
                  </a:cubicBezTo>
                  <a:close/>
                </a:path>
              </a:pathLst>
            </a:custGeom>
            <a:grpFill/>
            <a:ln>
              <a:noFill/>
            </a:ln>
          </p:spPr>
          <p:txBody>
            <a:bodyPr anchor="ctr"/>
            <a:lstStyle/>
            <a:p>
              <a:pPr algn="ctr"/>
              <a:endParaRPr/>
            </a:p>
          </p:txBody>
        </p:sp>
        <p:sp>
          <p:nvSpPr>
            <p:cNvPr id="300" name="îšḻîďé"/>
            <p:cNvSpPr/>
            <p:nvPr/>
          </p:nvSpPr>
          <p:spPr bwMode="auto">
            <a:xfrm>
              <a:off x="6648859" y="1953855"/>
              <a:ext cx="109550" cy="63261"/>
            </a:xfrm>
            <a:custGeom>
              <a:avLst/>
              <a:gdLst>
                <a:gd name="T0" fmla="*/ 29 w 30"/>
                <a:gd name="T1" fmla="*/ 8 h 17"/>
                <a:gd name="T2" fmla="*/ 14 w 30"/>
                <a:gd name="T3" fmla="*/ 0 h 17"/>
                <a:gd name="T4" fmla="*/ 1 w 30"/>
                <a:gd name="T5" fmla="*/ 8 h 17"/>
                <a:gd name="T6" fmla="*/ 16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2" y="0"/>
                    <a:pt x="14" y="0"/>
                  </a:cubicBezTo>
                  <a:cubicBezTo>
                    <a:pt x="6" y="0"/>
                    <a:pt x="0" y="4"/>
                    <a:pt x="1" y="8"/>
                  </a:cubicBezTo>
                  <a:cubicBezTo>
                    <a:pt x="1" y="13"/>
                    <a:pt x="8" y="17"/>
                    <a:pt x="16" y="17"/>
                  </a:cubicBezTo>
                  <a:cubicBezTo>
                    <a:pt x="24" y="17"/>
                    <a:pt x="30" y="13"/>
                    <a:pt x="29" y="8"/>
                  </a:cubicBezTo>
                  <a:close/>
                </a:path>
              </a:pathLst>
            </a:custGeom>
            <a:grpFill/>
            <a:ln>
              <a:noFill/>
            </a:ln>
          </p:spPr>
          <p:txBody>
            <a:bodyPr anchor="ctr"/>
            <a:lstStyle/>
            <a:p>
              <a:pPr algn="ctr"/>
              <a:endParaRPr/>
            </a:p>
          </p:txBody>
        </p:sp>
        <p:sp>
          <p:nvSpPr>
            <p:cNvPr id="301" name="îṣlîďe"/>
            <p:cNvSpPr/>
            <p:nvPr/>
          </p:nvSpPr>
          <p:spPr bwMode="auto">
            <a:xfrm>
              <a:off x="6776924" y="1953855"/>
              <a:ext cx="106464" cy="63261"/>
            </a:xfrm>
            <a:custGeom>
              <a:avLst/>
              <a:gdLst>
                <a:gd name="T0" fmla="*/ 29 w 29"/>
                <a:gd name="T1" fmla="*/ 8 h 17"/>
                <a:gd name="T2" fmla="*/ 13 w 29"/>
                <a:gd name="T3" fmla="*/ 0 h 17"/>
                <a:gd name="T4" fmla="*/ 0 w 29"/>
                <a:gd name="T5" fmla="*/ 8 h 17"/>
                <a:gd name="T6" fmla="*/ 16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8" y="4"/>
                    <a:pt x="21" y="0"/>
                    <a:pt x="13" y="0"/>
                  </a:cubicBezTo>
                  <a:cubicBezTo>
                    <a:pt x="5" y="0"/>
                    <a:pt x="0" y="4"/>
                    <a:pt x="0" y="8"/>
                  </a:cubicBezTo>
                  <a:cubicBezTo>
                    <a:pt x="1" y="13"/>
                    <a:pt x="8" y="17"/>
                    <a:pt x="16" y="17"/>
                  </a:cubicBezTo>
                  <a:cubicBezTo>
                    <a:pt x="24" y="17"/>
                    <a:pt x="29" y="13"/>
                    <a:pt x="29" y="8"/>
                  </a:cubicBezTo>
                  <a:close/>
                </a:path>
              </a:pathLst>
            </a:custGeom>
            <a:grpFill/>
            <a:ln>
              <a:noFill/>
            </a:ln>
          </p:spPr>
          <p:txBody>
            <a:bodyPr anchor="ctr"/>
            <a:lstStyle/>
            <a:p>
              <a:pPr algn="ctr"/>
              <a:endParaRPr/>
            </a:p>
          </p:txBody>
        </p:sp>
        <p:sp>
          <p:nvSpPr>
            <p:cNvPr id="302" name="íŝľîḓe"/>
            <p:cNvSpPr/>
            <p:nvPr/>
          </p:nvSpPr>
          <p:spPr bwMode="auto">
            <a:xfrm>
              <a:off x="6900360" y="1953855"/>
              <a:ext cx="109550" cy="63261"/>
            </a:xfrm>
            <a:custGeom>
              <a:avLst/>
              <a:gdLst>
                <a:gd name="T0" fmla="*/ 29 w 30"/>
                <a:gd name="T1" fmla="*/ 8 h 17"/>
                <a:gd name="T2" fmla="*/ 14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4" y="0"/>
                  </a:cubicBezTo>
                  <a:cubicBezTo>
                    <a:pt x="6" y="0"/>
                    <a:pt x="0" y="4"/>
                    <a:pt x="1" y="8"/>
                  </a:cubicBezTo>
                  <a:cubicBezTo>
                    <a:pt x="2" y="13"/>
                    <a:pt x="9" y="17"/>
                    <a:pt x="17" y="17"/>
                  </a:cubicBezTo>
                  <a:cubicBezTo>
                    <a:pt x="24" y="17"/>
                    <a:pt x="30" y="13"/>
                    <a:pt x="29" y="8"/>
                  </a:cubicBezTo>
                  <a:close/>
                </a:path>
              </a:pathLst>
            </a:custGeom>
            <a:grpFill/>
            <a:ln>
              <a:noFill/>
            </a:ln>
          </p:spPr>
          <p:txBody>
            <a:bodyPr anchor="ctr"/>
            <a:lstStyle/>
            <a:p>
              <a:pPr algn="ctr"/>
              <a:endParaRPr/>
            </a:p>
          </p:txBody>
        </p:sp>
        <p:sp>
          <p:nvSpPr>
            <p:cNvPr id="303" name="iṣḷïdè"/>
            <p:cNvSpPr/>
            <p:nvPr/>
          </p:nvSpPr>
          <p:spPr bwMode="auto">
            <a:xfrm>
              <a:off x="7028424" y="1953855"/>
              <a:ext cx="109550" cy="63261"/>
            </a:xfrm>
            <a:custGeom>
              <a:avLst/>
              <a:gdLst>
                <a:gd name="T0" fmla="*/ 29 w 30"/>
                <a:gd name="T1" fmla="*/ 8 h 17"/>
                <a:gd name="T2" fmla="*/ 13 w 30"/>
                <a:gd name="T3" fmla="*/ 0 h 17"/>
                <a:gd name="T4" fmla="*/ 0 w 30"/>
                <a:gd name="T5" fmla="*/ 8 h 17"/>
                <a:gd name="T6" fmla="*/ 16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3" y="0"/>
                  </a:cubicBezTo>
                  <a:cubicBezTo>
                    <a:pt x="5" y="0"/>
                    <a:pt x="0" y="4"/>
                    <a:pt x="0" y="8"/>
                  </a:cubicBezTo>
                  <a:cubicBezTo>
                    <a:pt x="1" y="13"/>
                    <a:pt x="8" y="17"/>
                    <a:pt x="16" y="17"/>
                  </a:cubicBezTo>
                  <a:cubicBezTo>
                    <a:pt x="24" y="17"/>
                    <a:pt x="30" y="13"/>
                    <a:pt x="29" y="8"/>
                  </a:cubicBezTo>
                  <a:close/>
                </a:path>
              </a:pathLst>
            </a:custGeom>
            <a:grpFill/>
            <a:ln>
              <a:noFill/>
            </a:ln>
          </p:spPr>
          <p:txBody>
            <a:bodyPr anchor="ctr"/>
            <a:lstStyle/>
            <a:p>
              <a:pPr algn="ctr"/>
              <a:endParaRPr/>
            </a:p>
          </p:txBody>
        </p:sp>
        <p:sp>
          <p:nvSpPr>
            <p:cNvPr id="304" name="îSľíḓê"/>
            <p:cNvSpPr/>
            <p:nvPr/>
          </p:nvSpPr>
          <p:spPr bwMode="auto">
            <a:xfrm>
              <a:off x="7153403" y="1953855"/>
              <a:ext cx="109550" cy="63261"/>
            </a:xfrm>
            <a:custGeom>
              <a:avLst/>
              <a:gdLst>
                <a:gd name="T0" fmla="*/ 29 w 30"/>
                <a:gd name="T1" fmla="*/ 8 h 17"/>
                <a:gd name="T2" fmla="*/ 13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3" y="0"/>
                  </a:cubicBezTo>
                  <a:cubicBezTo>
                    <a:pt x="6" y="0"/>
                    <a:pt x="0" y="4"/>
                    <a:pt x="1" y="8"/>
                  </a:cubicBezTo>
                  <a:cubicBezTo>
                    <a:pt x="2" y="13"/>
                    <a:pt x="9" y="17"/>
                    <a:pt x="17" y="17"/>
                  </a:cubicBezTo>
                  <a:cubicBezTo>
                    <a:pt x="25" y="17"/>
                    <a:pt x="30" y="13"/>
                    <a:pt x="29" y="8"/>
                  </a:cubicBezTo>
                  <a:close/>
                </a:path>
              </a:pathLst>
            </a:custGeom>
            <a:grpFill/>
            <a:ln>
              <a:noFill/>
            </a:ln>
          </p:spPr>
          <p:txBody>
            <a:bodyPr anchor="ctr"/>
            <a:lstStyle/>
            <a:p>
              <a:pPr algn="ctr"/>
              <a:endParaRPr/>
            </a:p>
          </p:txBody>
        </p:sp>
        <p:sp>
          <p:nvSpPr>
            <p:cNvPr id="305" name="ïsļidé"/>
            <p:cNvSpPr/>
            <p:nvPr/>
          </p:nvSpPr>
          <p:spPr bwMode="auto">
            <a:xfrm>
              <a:off x="7279924" y="1953855"/>
              <a:ext cx="109550" cy="63261"/>
            </a:xfrm>
            <a:custGeom>
              <a:avLst/>
              <a:gdLst>
                <a:gd name="T0" fmla="*/ 29 w 30"/>
                <a:gd name="T1" fmla="*/ 8 h 17"/>
                <a:gd name="T2" fmla="*/ 13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0" y="0"/>
                    <a:pt x="13" y="0"/>
                  </a:cubicBezTo>
                  <a:cubicBezTo>
                    <a:pt x="5" y="0"/>
                    <a:pt x="0" y="4"/>
                    <a:pt x="1" y="8"/>
                  </a:cubicBezTo>
                  <a:cubicBezTo>
                    <a:pt x="2" y="13"/>
                    <a:pt x="9" y="17"/>
                    <a:pt x="17" y="17"/>
                  </a:cubicBezTo>
                  <a:cubicBezTo>
                    <a:pt x="25" y="17"/>
                    <a:pt x="30" y="13"/>
                    <a:pt x="29" y="8"/>
                  </a:cubicBezTo>
                  <a:close/>
                </a:path>
              </a:pathLst>
            </a:custGeom>
            <a:grpFill/>
            <a:ln>
              <a:noFill/>
            </a:ln>
          </p:spPr>
          <p:txBody>
            <a:bodyPr anchor="ctr"/>
            <a:lstStyle/>
            <a:p>
              <a:pPr algn="ctr"/>
              <a:endParaRPr/>
            </a:p>
          </p:txBody>
        </p:sp>
        <p:sp>
          <p:nvSpPr>
            <p:cNvPr id="306" name="íŝḻîďê"/>
            <p:cNvSpPr/>
            <p:nvPr/>
          </p:nvSpPr>
          <p:spPr bwMode="auto">
            <a:xfrm>
              <a:off x="7404903" y="1953855"/>
              <a:ext cx="112636" cy="63261"/>
            </a:xfrm>
            <a:custGeom>
              <a:avLst/>
              <a:gdLst>
                <a:gd name="T0" fmla="*/ 29 w 31"/>
                <a:gd name="T1" fmla="*/ 8 h 17"/>
                <a:gd name="T2" fmla="*/ 13 w 31"/>
                <a:gd name="T3" fmla="*/ 0 h 17"/>
                <a:gd name="T4" fmla="*/ 1 w 31"/>
                <a:gd name="T5" fmla="*/ 8 h 17"/>
                <a:gd name="T6" fmla="*/ 17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28" y="4"/>
                    <a:pt x="21" y="0"/>
                    <a:pt x="13" y="0"/>
                  </a:cubicBezTo>
                  <a:cubicBezTo>
                    <a:pt x="5" y="0"/>
                    <a:pt x="0" y="4"/>
                    <a:pt x="1" y="8"/>
                  </a:cubicBezTo>
                  <a:cubicBezTo>
                    <a:pt x="2" y="13"/>
                    <a:pt x="10" y="17"/>
                    <a:pt x="17" y="17"/>
                  </a:cubicBezTo>
                  <a:cubicBezTo>
                    <a:pt x="25" y="17"/>
                    <a:pt x="31" y="13"/>
                    <a:pt x="29" y="8"/>
                  </a:cubicBezTo>
                  <a:close/>
                </a:path>
              </a:pathLst>
            </a:custGeom>
            <a:grpFill/>
            <a:ln>
              <a:noFill/>
            </a:ln>
          </p:spPr>
          <p:txBody>
            <a:bodyPr anchor="ctr"/>
            <a:lstStyle/>
            <a:p>
              <a:pPr algn="ctr"/>
              <a:endParaRPr/>
            </a:p>
          </p:txBody>
        </p:sp>
        <p:sp>
          <p:nvSpPr>
            <p:cNvPr id="307" name="isḻíḍe"/>
            <p:cNvSpPr/>
            <p:nvPr/>
          </p:nvSpPr>
          <p:spPr bwMode="auto">
            <a:xfrm>
              <a:off x="7528338" y="1953855"/>
              <a:ext cx="114178" cy="63261"/>
            </a:xfrm>
            <a:custGeom>
              <a:avLst/>
              <a:gdLst>
                <a:gd name="T0" fmla="*/ 30 w 31"/>
                <a:gd name="T1" fmla="*/ 8 h 17"/>
                <a:gd name="T2" fmla="*/ 14 w 31"/>
                <a:gd name="T3" fmla="*/ 0 h 17"/>
                <a:gd name="T4" fmla="*/ 2 w 31"/>
                <a:gd name="T5" fmla="*/ 8 h 17"/>
                <a:gd name="T6" fmla="*/ 18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29" y="4"/>
                    <a:pt x="21" y="0"/>
                    <a:pt x="14" y="0"/>
                  </a:cubicBezTo>
                  <a:cubicBezTo>
                    <a:pt x="6" y="0"/>
                    <a:pt x="0" y="4"/>
                    <a:pt x="2" y="8"/>
                  </a:cubicBezTo>
                  <a:cubicBezTo>
                    <a:pt x="3" y="13"/>
                    <a:pt x="10" y="17"/>
                    <a:pt x="18" y="17"/>
                  </a:cubicBezTo>
                  <a:cubicBezTo>
                    <a:pt x="26" y="17"/>
                    <a:pt x="31" y="13"/>
                    <a:pt x="30" y="8"/>
                  </a:cubicBezTo>
                  <a:close/>
                </a:path>
              </a:pathLst>
            </a:custGeom>
            <a:grpFill/>
            <a:ln>
              <a:noFill/>
            </a:ln>
          </p:spPr>
          <p:txBody>
            <a:bodyPr anchor="ctr"/>
            <a:lstStyle/>
            <a:p>
              <a:pPr algn="ctr"/>
              <a:endParaRPr/>
            </a:p>
          </p:txBody>
        </p:sp>
        <p:sp>
          <p:nvSpPr>
            <p:cNvPr id="308" name="îs1ïḑè"/>
            <p:cNvSpPr/>
            <p:nvPr/>
          </p:nvSpPr>
          <p:spPr bwMode="auto">
            <a:xfrm>
              <a:off x="7656403" y="1953855"/>
              <a:ext cx="112636" cy="63261"/>
            </a:xfrm>
            <a:custGeom>
              <a:avLst/>
              <a:gdLst>
                <a:gd name="T0" fmla="*/ 29 w 31"/>
                <a:gd name="T1" fmla="*/ 8 h 17"/>
                <a:gd name="T2" fmla="*/ 13 w 31"/>
                <a:gd name="T3" fmla="*/ 0 h 17"/>
                <a:gd name="T4" fmla="*/ 1 w 31"/>
                <a:gd name="T5" fmla="*/ 8 h 17"/>
                <a:gd name="T6" fmla="*/ 18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28" y="4"/>
                    <a:pt x="21" y="0"/>
                    <a:pt x="13" y="0"/>
                  </a:cubicBezTo>
                  <a:cubicBezTo>
                    <a:pt x="5" y="0"/>
                    <a:pt x="0" y="4"/>
                    <a:pt x="1" y="8"/>
                  </a:cubicBezTo>
                  <a:cubicBezTo>
                    <a:pt x="3" y="13"/>
                    <a:pt x="10" y="17"/>
                    <a:pt x="18" y="17"/>
                  </a:cubicBezTo>
                  <a:cubicBezTo>
                    <a:pt x="26" y="17"/>
                    <a:pt x="31" y="13"/>
                    <a:pt x="29" y="8"/>
                  </a:cubicBezTo>
                  <a:close/>
                </a:path>
              </a:pathLst>
            </a:custGeom>
            <a:grpFill/>
            <a:ln>
              <a:noFill/>
            </a:ln>
          </p:spPr>
          <p:txBody>
            <a:bodyPr anchor="ctr"/>
            <a:lstStyle/>
            <a:p>
              <a:pPr algn="ctr"/>
              <a:endParaRPr/>
            </a:p>
          </p:txBody>
        </p:sp>
        <p:sp>
          <p:nvSpPr>
            <p:cNvPr id="309" name="íšḷîdê"/>
            <p:cNvSpPr/>
            <p:nvPr/>
          </p:nvSpPr>
          <p:spPr bwMode="auto">
            <a:xfrm>
              <a:off x="7779839" y="1953855"/>
              <a:ext cx="117264" cy="63261"/>
            </a:xfrm>
            <a:custGeom>
              <a:avLst/>
              <a:gdLst>
                <a:gd name="T0" fmla="*/ 30 w 32"/>
                <a:gd name="T1" fmla="*/ 8 h 17"/>
                <a:gd name="T2" fmla="*/ 13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9" y="4"/>
                    <a:pt x="21" y="0"/>
                    <a:pt x="13" y="0"/>
                  </a:cubicBezTo>
                  <a:cubicBezTo>
                    <a:pt x="6" y="0"/>
                    <a:pt x="0" y="4"/>
                    <a:pt x="2" y="8"/>
                  </a:cubicBezTo>
                  <a:cubicBezTo>
                    <a:pt x="3" y="13"/>
                    <a:pt x="11" y="17"/>
                    <a:pt x="19" y="17"/>
                  </a:cubicBezTo>
                  <a:cubicBezTo>
                    <a:pt x="26" y="17"/>
                    <a:pt x="32" y="13"/>
                    <a:pt x="30" y="8"/>
                  </a:cubicBezTo>
                  <a:close/>
                </a:path>
              </a:pathLst>
            </a:custGeom>
            <a:grpFill/>
            <a:ln>
              <a:noFill/>
            </a:ln>
          </p:spPr>
          <p:txBody>
            <a:bodyPr anchor="ctr"/>
            <a:lstStyle/>
            <a:p>
              <a:pPr algn="ctr"/>
              <a:endParaRPr/>
            </a:p>
          </p:txBody>
        </p:sp>
        <p:sp>
          <p:nvSpPr>
            <p:cNvPr id="310" name="iśḷíḓê"/>
            <p:cNvSpPr/>
            <p:nvPr/>
          </p:nvSpPr>
          <p:spPr bwMode="auto">
            <a:xfrm>
              <a:off x="7907903" y="1953855"/>
              <a:ext cx="112636" cy="63261"/>
            </a:xfrm>
            <a:custGeom>
              <a:avLst/>
              <a:gdLst>
                <a:gd name="T0" fmla="*/ 30 w 31"/>
                <a:gd name="T1" fmla="*/ 8 h 17"/>
                <a:gd name="T2" fmla="*/ 13 w 31"/>
                <a:gd name="T3" fmla="*/ 0 h 17"/>
                <a:gd name="T4" fmla="*/ 1 w 31"/>
                <a:gd name="T5" fmla="*/ 8 h 17"/>
                <a:gd name="T6" fmla="*/ 18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28" y="4"/>
                    <a:pt x="20" y="0"/>
                    <a:pt x="13" y="0"/>
                  </a:cubicBezTo>
                  <a:cubicBezTo>
                    <a:pt x="5" y="0"/>
                    <a:pt x="0" y="4"/>
                    <a:pt x="1" y="8"/>
                  </a:cubicBezTo>
                  <a:cubicBezTo>
                    <a:pt x="3" y="13"/>
                    <a:pt x="11" y="17"/>
                    <a:pt x="18" y="17"/>
                  </a:cubicBezTo>
                  <a:cubicBezTo>
                    <a:pt x="26" y="17"/>
                    <a:pt x="31" y="13"/>
                    <a:pt x="30" y="8"/>
                  </a:cubicBezTo>
                  <a:close/>
                </a:path>
              </a:pathLst>
            </a:custGeom>
            <a:grpFill/>
            <a:ln>
              <a:noFill/>
            </a:ln>
          </p:spPr>
          <p:txBody>
            <a:bodyPr anchor="ctr"/>
            <a:lstStyle/>
            <a:p>
              <a:pPr algn="ctr"/>
              <a:endParaRPr/>
            </a:p>
          </p:txBody>
        </p:sp>
        <p:sp>
          <p:nvSpPr>
            <p:cNvPr id="311" name="ísļîḋe"/>
            <p:cNvSpPr/>
            <p:nvPr/>
          </p:nvSpPr>
          <p:spPr bwMode="auto">
            <a:xfrm>
              <a:off x="8032882" y="1953855"/>
              <a:ext cx="115721" cy="63261"/>
            </a:xfrm>
            <a:custGeom>
              <a:avLst/>
              <a:gdLst>
                <a:gd name="T0" fmla="*/ 30 w 32"/>
                <a:gd name="T1" fmla="*/ 8 h 17"/>
                <a:gd name="T2" fmla="*/ 13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1" y="0"/>
                    <a:pt x="13" y="0"/>
                  </a:cubicBezTo>
                  <a:cubicBezTo>
                    <a:pt x="5" y="0"/>
                    <a:pt x="0" y="4"/>
                    <a:pt x="2" y="8"/>
                  </a:cubicBezTo>
                  <a:cubicBezTo>
                    <a:pt x="4" y="13"/>
                    <a:pt x="11" y="17"/>
                    <a:pt x="19" y="17"/>
                  </a:cubicBezTo>
                  <a:cubicBezTo>
                    <a:pt x="27" y="17"/>
                    <a:pt x="32" y="13"/>
                    <a:pt x="30" y="8"/>
                  </a:cubicBezTo>
                  <a:close/>
                </a:path>
              </a:pathLst>
            </a:custGeom>
            <a:grpFill/>
            <a:ln>
              <a:noFill/>
            </a:ln>
          </p:spPr>
          <p:txBody>
            <a:bodyPr anchor="ctr"/>
            <a:lstStyle/>
            <a:p>
              <a:pPr algn="ctr"/>
              <a:endParaRPr/>
            </a:p>
          </p:txBody>
        </p:sp>
        <p:sp>
          <p:nvSpPr>
            <p:cNvPr id="312" name="íśļïḑê"/>
            <p:cNvSpPr/>
            <p:nvPr/>
          </p:nvSpPr>
          <p:spPr bwMode="auto">
            <a:xfrm>
              <a:off x="8159404" y="1953855"/>
              <a:ext cx="117264" cy="63261"/>
            </a:xfrm>
            <a:custGeom>
              <a:avLst/>
              <a:gdLst>
                <a:gd name="T0" fmla="*/ 30 w 32"/>
                <a:gd name="T1" fmla="*/ 8 h 17"/>
                <a:gd name="T2" fmla="*/ 12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5" y="0"/>
                    <a:pt x="0" y="4"/>
                    <a:pt x="2" y="8"/>
                  </a:cubicBezTo>
                  <a:cubicBezTo>
                    <a:pt x="3" y="13"/>
                    <a:pt x="11" y="17"/>
                    <a:pt x="19" y="17"/>
                  </a:cubicBezTo>
                  <a:cubicBezTo>
                    <a:pt x="27" y="17"/>
                    <a:pt x="32" y="13"/>
                    <a:pt x="30" y="8"/>
                  </a:cubicBezTo>
                  <a:close/>
                </a:path>
              </a:pathLst>
            </a:custGeom>
            <a:grpFill/>
            <a:ln>
              <a:noFill/>
            </a:ln>
          </p:spPr>
          <p:txBody>
            <a:bodyPr anchor="ctr"/>
            <a:lstStyle/>
            <a:p>
              <a:pPr algn="ctr"/>
              <a:endParaRPr/>
            </a:p>
          </p:txBody>
        </p:sp>
        <p:sp>
          <p:nvSpPr>
            <p:cNvPr id="313" name="îśļiḓé"/>
            <p:cNvSpPr/>
            <p:nvPr/>
          </p:nvSpPr>
          <p:spPr bwMode="auto">
            <a:xfrm>
              <a:off x="8284382" y="1953855"/>
              <a:ext cx="115721" cy="63261"/>
            </a:xfrm>
            <a:custGeom>
              <a:avLst/>
              <a:gdLst>
                <a:gd name="T0" fmla="*/ 30 w 32"/>
                <a:gd name="T1" fmla="*/ 8 h 17"/>
                <a:gd name="T2" fmla="*/ 13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1" y="0"/>
                    <a:pt x="13" y="0"/>
                  </a:cubicBezTo>
                  <a:cubicBezTo>
                    <a:pt x="5" y="0"/>
                    <a:pt x="0" y="4"/>
                    <a:pt x="2" y="8"/>
                  </a:cubicBezTo>
                  <a:cubicBezTo>
                    <a:pt x="4" y="13"/>
                    <a:pt x="12" y="17"/>
                    <a:pt x="20" y="17"/>
                  </a:cubicBezTo>
                  <a:cubicBezTo>
                    <a:pt x="27" y="17"/>
                    <a:pt x="32" y="13"/>
                    <a:pt x="30" y="8"/>
                  </a:cubicBezTo>
                  <a:close/>
                </a:path>
              </a:pathLst>
            </a:custGeom>
            <a:grpFill/>
            <a:ln>
              <a:noFill/>
            </a:ln>
          </p:spPr>
          <p:txBody>
            <a:bodyPr anchor="ctr"/>
            <a:lstStyle/>
            <a:p>
              <a:pPr algn="ctr"/>
              <a:endParaRPr/>
            </a:p>
          </p:txBody>
        </p:sp>
        <p:sp>
          <p:nvSpPr>
            <p:cNvPr id="314" name="îšľiḑè"/>
            <p:cNvSpPr/>
            <p:nvPr/>
          </p:nvSpPr>
          <p:spPr bwMode="auto">
            <a:xfrm>
              <a:off x="8412447" y="1953855"/>
              <a:ext cx="115721" cy="63261"/>
            </a:xfrm>
            <a:custGeom>
              <a:avLst/>
              <a:gdLst>
                <a:gd name="T0" fmla="*/ 30 w 32"/>
                <a:gd name="T1" fmla="*/ 8 h 17"/>
                <a:gd name="T2" fmla="*/ 12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5" y="0"/>
                    <a:pt x="0" y="4"/>
                    <a:pt x="2" y="8"/>
                  </a:cubicBezTo>
                  <a:cubicBezTo>
                    <a:pt x="4" y="13"/>
                    <a:pt x="11" y="17"/>
                    <a:pt x="19" y="17"/>
                  </a:cubicBezTo>
                  <a:cubicBezTo>
                    <a:pt x="27" y="17"/>
                    <a:pt x="32" y="13"/>
                    <a:pt x="30" y="8"/>
                  </a:cubicBezTo>
                  <a:close/>
                </a:path>
              </a:pathLst>
            </a:custGeom>
            <a:grpFill/>
            <a:ln>
              <a:noFill/>
            </a:ln>
          </p:spPr>
          <p:txBody>
            <a:bodyPr anchor="ctr"/>
            <a:lstStyle/>
            <a:p>
              <a:pPr algn="ctr"/>
              <a:endParaRPr/>
            </a:p>
          </p:txBody>
        </p:sp>
        <p:sp>
          <p:nvSpPr>
            <p:cNvPr id="315" name="ïšḷiḑé"/>
            <p:cNvSpPr/>
            <p:nvPr/>
          </p:nvSpPr>
          <p:spPr bwMode="auto">
            <a:xfrm>
              <a:off x="8535883" y="1953855"/>
              <a:ext cx="117264" cy="63261"/>
            </a:xfrm>
            <a:custGeom>
              <a:avLst/>
              <a:gdLst>
                <a:gd name="T0" fmla="*/ 30 w 32"/>
                <a:gd name="T1" fmla="*/ 8 h 17"/>
                <a:gd name="T2" fmla="*/ 13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3" y="0"/>
                  </a:cubicBezTo>
                  <a:cubicBezTo>
                    <a:pt x="5"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6" name="iṧľiḓè"/>
            <p:cNvSpPr/>
            <p:nvPr/>
          </p:nvSpPr>
          <p:spPr bwMode="auto">
            <a:xfrm>
              <a:off x="8663947" y="1953855"/>
              <a:ext cx="115721" cy="63261"/>
            </a:xfrm>
            <a:custGeom>
              <a:avLst/>
              <a:gdLst>
                <a:gd name="T0" fmla="*/ 30 w 32"/>
                <a:gd name="T1" fmla="*/ 8 h 17"/>
                <a:gd name="T2" fmla="*/ 12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4"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7" name="îšḻiḓè"/>
            <p:cNvSpPr/>
            <p:nvPr/>
          </p:nvSpPr>
          <p:spPr bwMode="auto">
            <a:xfrm>
              <a:off x="8787383" y="1953855"/>
              <a:ext cx="120350" cy="63261"/>
            </a:xfrm>
            <a:custGeom>
              <a:avLst/>
              <a:gdLst>
                <a:gd name="T0" fmla="*/ 31 w 33"/>
                <a:gd name="T1" fmla="*/ 8 h 17"/>
                <a:gd name="T2" fmla="*/ 12 w 33"/>
                <a:gd name="T3" fmla="*/ 0 h 17"/>
                <a:gd name="T4" fmla="*/ 2 w 33"/>
                <a:gd name="T5" fmla="*/ 8 h 17"/>
                <a:gd name="T6" fmla="*/ 20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5" y="0"/>
                    <a:pt x="0" y="4"/>
                    <a:pt x="2" y="8"/>
                  </a:cubicBezTo>
                  <a:cubicBezTo>
                    <a:pt x="4" y="13"/>
                    <a:pt x="13" y="17"/>
                    <a:pt x="20" y="17"/>
                  </a:cubicBezTo>
                  <a:cubicBezTo>
                    <a:pt x="28" y="17"/>
                    <a:pt x="33" y="13"/>
                    <a:pt x="31" y="8"/>
                  </a:cubicBezTo>
                  <a:close/>
                </a:path>
              </a:pathLst>
            </a:custGeom>
            <a:grpFill/>
            <a:ln>
              <a:noFill/>
            </a:ln>
          </p:spPr>
          <p:txBody>
            <a:bodyPr anchor="ctr"/>
            <a:lstStyle/>
            <a:p>
              <a:pPr algn="ctr"/>
              <a:endParaRPr/>
            </a:p>
          </p:txBody>
        </p:sp>
        <p:sp>
          <p:nvSpPr>
            <p:cNvPr id="318" name="ïṣlïdé"/>
            <p:cNvSpPr/>
            <p:nvPr/>
          </p:nvSpPr>
          <p:spPr bwMode="auto">
            <a:xfrm>
              <a:off x="8915448" y="1953855"/>
              <a:ext cx="117264" cy="63261"/>
            </a:xfrm>
            <a:custGeom>
              <a:avLst/>
              <a:gdLst>
                <a:gd name="T0" fmla="*/ 30 w 32"/>
                <a:gd name="T1" fmla="*/ 8 h 17"/>
                <a:gd name="T2" fmla="*/ 12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4"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9" name="íşļiḑê"/>
            <p:cNvSpPr/>
            <p:nvPr/>
          </p:nvSpPr>
          <p:spPr bwMode="auto">
            <a:xfrm>
              <a:off x="9038883" y="1953855"/>
              <a:ext cx="120350" cy="63261"/>
            </a:xfrm>
            <a:custGeom>
              <a:avLst/>
              <a:gdLst>
                <a:gd name="T0" fmla="*/ 31 w 33"/>
                <a:gd name="T1" fmla="*/ 8 h 17"/>
                <a:gd name="T2" fmla="*/ 12 w 33"/>
                <a:gd name="T3" fmla="*/ 0 h 17"/>
                <a:gd name="T4" fmla="*/ 2 w 33"/>
                <a:gd name="T5" fmla="*/ 8 h 17"/>
                <a:gd name="T6" fmla="*/ 21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4" y="0"/>
                    <a:pt x="0" y="4"/>
                    <a:pt x="2" y="8"/>
                  </a:cubicBezTo>
                  <a:cubicBezTo>
                    <a:pt x="5" y="13"/>
                    <a:pt x="13" y="17"/>
                    <a:pt x="21" y="17"/>
                  </a:cubicBezTo>
                  <a:cubicBezTo>
                    <a:pt x="29" y="17"/>
                    <a:pt x="33" y="13"/>
                    <a:pt x="31" y="8"/>
                  </a:cubicBezTo>
                  <a:close/>
                </a:path>
              </a:pathLst>
            </a:custGeom>
            <a:grpFill/>
            <a:ln>
              <a:noFill/>
            </a:ln>
          </p:spPr>
          <p:txBody>
            <a:bodyPr anchor="ctr"/>
            <a:lstStyle/>
            <a:p>
              <a:pPr algn="ctr"/>
              <a:endParaRPr/>
            </a:p>
          </p:txBody>
        </p:sp>
        <p:sp>
          <p:nvSpPr>
            <p:cNvPr id="320" name="íṡļíḓè"/>
            <p:cNvSpPr/>
            <p:nvPr/>
          </p:nvSpPr>
          <p:spPr bwMode="auto">
            <a:xfrm>
              <a:off x="9166947" y="1953855"/>
              <a:ext cx="120350" cy="63261"/>
            </a:xfrm>
            <a:custGeom>
              <a:avLst/>
              <a:gdLst>
                <a:gd name="T0" fmla="*/ 30 w 33"/>
                <a:gd name="T1" fmla="*/ 8 h 17"/>
                <a:gd name="T2" fmla="*/ 12 w 33"/>
                <a:gd name="T3" fmla="*/ 0 h 17"/>
                <a:gd name="T4" fmla="*/ 2 w 33"/>
                <a:gd name="T5" fmla="*/ 8 h 17"/>
                <a:gd name="T6" fmla="*/ 21 w 33"/>
                <a:gd name="T7" fmla="*/ 17 h 17"/>
                <a:gd name="T8" fmla="*/ 30 w 33"/>
                <a:gd name="T9" fmla="*/ 8 h 17"/>
              </a:gdLst>
              <a:ahLst/>
              <a:cxnLst>
                <a:cxn ang="0">
                  <a:pos x="T0" y="T1"/>
                </a:cxn>
                <a:cxn ang="0">
                  <a:pos x="T2" y="T3"/>
                </a:cxn>
                <a:cxn ang="0">
                  <a:pos x="T4" y="T5"/>
                </a:cxn>
                <a:cxn ang="0">
                  <a:pos x="T6" y="T7"/>
                </a:cxn>
                <a:cxn ang="0">
                  <a:pos x="T8" y="T9"/>
                </a:cxn>
              </a:cxnLst>
              <a:rect l="0" t="0" r="r" b="b"/>
              <a:pathLst>
                <a:path w="33" h="17">
                  <a:moveTo>
                    <a:pt x="30" y="8"/>
                  </a:moveTo>
                  <a:cubicBezTo>
                    <a:pt x="28" y="4"/>
                    <a:pt x="19" y="0"/>
                    <a:pt x="12" y="0"/>
                  </a:cubicBezTo>
                  <a:cubicBezTo>
                    <a:pt x="4" y="0"/>
                    <a:pt x="0" y="4"/>
                    <a:pt x="2" y="8"/>
                  </a:cubicBezTo>
                  <a:cubicBezTo>
                    <a:pt x="4" y="13"/>
                    <a:pt x="13" y="17"/>
                    <a:pt x="21" y="17"/>
                  </a:cubicBezTo>
                  <a:cubicBezTo>
                    <a:pt x="28" y="17"/>
                    <a:pt x="33" y="13"/>
                    <a:pt x="30" y="8"/>
                  </a:cubicBezTo>
                  <a:close/>
                </a:path>
              </a:pathLst>
            </a:custGeom>
            <a:grpFill/>
            <a:ln>
              <a:noFill/>
            </a:ln>
          </p:spPr>
          <p:txBody>
            <a:bodyPr anchor="ctr"/>
            <a:lstStyle/>
            <a:p>
              <a:pPr algn="ctr"/>
              <a:endParaRPr/>
            </a:p>
          </p:txBody>
        </p:sp>
        <p:sp>
          <p:nvSpPr>
            <p:cNvPr id="321" name="í$ḷïḓê"/>
            <p:cNvSpPr/>
            <p:nvPr/>
          </p:nvSpPr>
          <p:spPr bwMode="auto">
            <a:xfrm>
              <a:off x="6659660" y="2031003"/>
              <a:ext cx="109550" cy="61718"/>
            </a:xfrm>
            <a:custGeom>
              <a:avLst/>
              <a:gdLst>
                <a:gd name="T0" fmla="*/ 29 w 30"/>
                <a:gd name="T1" fmla="*/ 9 h 17"/>
                <a:gd name="T2" fmla="*/ 14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4"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2" name="îṩļiḑê"/>
            <p:cNvSpPr/>
            <p:nvPr/>
          </p:nvSpPr>
          <p:spPr bwMode="auto">
            <a:xfrm>
              <a:off x="6787724" y="2031003"/>
              <a:ext cx="109550" cy="61718"/>
            </a:xfrm>
            <a:custGeom>
              <a:avLst/>
              <a:gdLst>
                <a:gd name="T0" fmla="*/ 29 w 30"/>
                <a:gd name="T1" fmla="*/ 9 h 17"/>
                <a:gd name="T2" fmla="*/ 13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3" name="ïṣliḋe"/>
            <p:cNvSpPr/>
            <p:nvPr/>
          </p:nvSpPr>
          <p:spPr bwMode="auto">
            <a:xfrm>
              <a:off x="6915789" y="2031003"/>
              <a:ext cx="109550" cy="61718"/>
            </a:xfrm>
            <a:custGeom>
              <a:avLst/>
              <a:gdLst>
                <a:gd name="T0" fmla="*/ 29 w 30"/>
                <a:gd name="T1" fmla="*/ 9 h 17"/>
                <a:gd name="T2" fmla="*/ 13 w 30"/>
                <a:gd name="T3" fmla="*/ 0 h 17"/>
                <a:gd name="T4" fmla="*/ 0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0"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4" name="i$ḻiḓé"/>
            <p:cNvSpPr/>
            <p:nvPr/>
          </p:nvSpPr>
          <p:spPr bwMode="auto">
            <a:xfrm>
              <a:off x="7043853" y="2031003"/>
              <a:ext cx="109550" cy="61718"/>
            </a:xfrm>
            <a:custGeom>
              <a:avLst/>
              <a:gdLst>
                <a:gd name="T0" fmla="*/ 29 w 30"/>
                <a:gd name="T1" fmla="*/ 9 h 17"/>
                <a:gd name="T2" fmla="*/ 13 w 30"/>
                <a:gd name="T3" fmla="*/ 0 h 17"/>
                <a:gd name="T4" fmla="*/ 0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0" y="9"/>
                  </a:cubicBezTo>
                  <a:cubicBezTo>
                    <a:pt x="1" y="13"/>
                    <a:pt x="9" y="17"/>
                    <a:pt x="16" y="17"/>
                  </a:cubicBezTo>
                  <a:cubicBezTo>
                    <a:pt x="24" y="17"/>
                    <a:pt x="30" y="13"/>
                    <a:pt x="29" y="9"/>
                  </a:cubicBezTo>
                  <a:close/>
                </a:path>
              </a:pathLst>
            </a:custGeom>
            <a:grpFill/>
            <a:ln>
              <a:noFill/>
            </a:ln>
          </p:spPr>
          <p:txBody>
            <a:bodyPr anchor="ctr"/>
            <a:lstStyle/>
            <a:p>
              <a:pPr algn="ctr"/>
              <a:endParaRPr/>
            </a:p>
          </p:txBody>
        </p:sp>
        <p:sp>
          <p:nvSpPr>
            <p:cNvPr id="325" name="iş1îďè"/>
            <p:cNvSpPr/>
            <p:nvPr/>
          </p:nvSpPr>
          <p:spPr bwMode="auto">
            <a:xfrm>
              <a:off x="7167289" y="2031003"/>
              <a:ext cx="112636" cy="61718"/>
            </a:xfrm>
            <a:custGeom>
              <a:avLst/>
              <a:gdLst>
                <a:gd name="T0" fmla="*/ 30 w 31"/>
                <a:gd name="T1" fmla="*/ 9 h 17"/>
                <a:gd name="T2" fmla="*/ 14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2" y="0"/>
                    <a:pt x="14" y="0"/>
                  </a:cubicBezTo>
                  <a:cubicBezTo>
                    <a:pt x="6" y="0"/>
                    <a:pt x="0" y="4"/>
                    <a:pt x="1" y="9"/>
                  </a:cubicBezTo>
                  <a:cubicBezTo>
                    <a:pt x="2" y="13"/>
                    <a:pt x="10" y="17"/>
                    <a:pt x="18" y="17"/>
                  </a:cubicBezTo>
                  <a:cubicBezTo>
                    <a:pt x="25" y="17"/>
                    <a:pt x="31" y="13"/>
                    <a:pt x="30" y="9"/>
                  </a:cubicBezTo>
                  <a:close/>
                </a:path>
              </a:pathLst>
            </a:custGeom>
            <a:grpFill/>
            <a:ln>
              <a:noFill/>
            </a:ln>
          </p:spPr>
          <p:txBody>
            <a:bodyPr anchor="ctr"/>
            <a:lstStyle/>
            <a:p>
              <a:pPr algn="ctr"/>
              <a:endParaRPr/>
            </a:p>
          </p:txBody>
        </p:sp>
        <p:sp>
          <p:nvSpPr>
            <p:cNvPr id="326" name="ïṡlíḓè"/>
            <p:cNvSpPr/>
            <p:nvPr/>
          </p:nvSpPr>
          <p:spPr bwMode="auto">
            <a:xfrm>
              <a:off x="7295354" y="2031003"/>
              <a:ext cx="112636" cy="61718"/>
            </a:xfrm>
            <a:custGeom>
              <a:avLst/>
              <a:gdLst>
                <a:gd name="T0" fmla="*/ 30 w 31"/>
                <a:gd name="T1" fmla="*/ 9 h 17"/>
                <a:gd name="T2" fmla="*/ 14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4" y="0"/>
                  </a:cubicBezTo>
                  <a:cubicBezTo>
                    <a:pt x="6" y="0"/>
                    <a:pt x="0" y="4"/>
                    <a:pt x="1" y="9"/>
                  </a:cubicBezTo>
                  <a:cubicBezTo>
                    <a:pt x="2" y="13"/>
                    <a:pt x="10" y="17"/>
                    <a:pt x="18" y="17"/>
                  </a:cubicBezTo>
                  <a:cubicBezTo>
                    <a:pt x="26" y="17"/>
                    <a:pt x="31" y="13"/>
                    <a:pt x="30" y="9"/>
                  </a:cubicBezTo>
                  <a:close/>
                </a:path>
              </a:pathLst>
            </a:custGeom>
            <a:grpFill/>
            <a:ln>
              <a:noFill/>
            </a:ln>
          </p:spPr>
          <p:txBody>
            <a:bodyPr anchor="ctr"/>
            <a:lstStyle/>
            <a:p>
              <a:pPr algn="ctr"/>
              <a:endParaRPr/>
            </a:p>
          </p:txBody>
        </p:sp>
        <p:sp>
          <p:nvSpPr>
            <p:cNvPr id="327" name="îşḷíḋé"/>
            <p:cNvSpPr/>
            <p:nvPr/>
          </p:nvSpPr>
          <p:spPr bwMode="auto">
            <a:xfrm>
              <a:off x="7423418"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3" y="0"/>
                  </a:cubicBezTo>
                  <a:cubicBezTo>
                    <a:pt x="6"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8" name="isľîḋe"/>
            <p:cNvSpPr/>
            <p:nvPr/>
          </p:nvSpPr>
          <p:spPr bwMode="auto">
            <a:xfrm>
              <a:off x="7549940" y="2031003"/>
              <a:ext cx="114178"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9" name="îs1íḋè"/>
            <p:cNvSpPr/>
            <p:nvPr/>
          </p:nvSpPr>
          <p:spPr bwMode="auto">
            <a:xfrm>
              <a:off x="7678005"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30" name="íśľiḓê"/>
            <p:cNvSpPr/>
            <p:nvPr/>
          </p:nvSpPr>
          <p:spPr bwMode="auto">
            <a:xfrm>
              <a:off x="7806069"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31" name="ïşļiḍè"/>
            <p:cNvSpPr/>
            <p:nvPr/>
          </p:nvSpPr>
          <p:spPr bwMode="auto">
            <a:xfrm>
              <a:off x="7934134"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3" y="0"/>
                  </a:cubicBezTo>
                  <a:cubicBezTo>
                    <a:pt x="5" y="0"/>
                    <a:pt x="0" y="4"/>
                    <a:pt x="1" y="9"/>
                  </a:cubicBezTo>
                  <a:cubicBezTo>
                    <a:pt x="3" y="13"/>
                    <a:pt x="11" y="17"/>
                    <a:pt x="18" y="17"/>
                  </a:cubicBezTo>
                  <a:cubicBezTo>
                    <a:pt x="26" y="17"/>
                    <a:pt x="31" y="13"/>
                    <a:pt x="30" y="9"/>
                  </a:cubicBezTo>
                  <a:close/>
                </a:path>
              </a:pathLst>
            </a:custGeom>
            <a:grpFill/>
            <a:ln>
              <a:noFill/>
            </a:ln>
          </p:spPr>
          <p:txBody>
            <a:bodyPr anchor="ctr"/>
            <a:lstStyle/>
            <a:p>
              <a:pPr algn="ctr"/>
              <a:endParaRPr/>
            </a:p>
          </p:txBody>
        </p:sp>
        <p:sp>
          <p:nvSpPr>
            <p:cNvPr id="332" name="îṡḷîḍe"/>
            <p:cNvSpPr/>
            <p:nvPr/>
          </p:nvSpPr>
          <p:spPr bwMode="auto">
            <a:xfrm>
              <a:off x="8060655" y="2031003"/>
              <a:ext cx="114178" cy="61718"/>
            </a:xfrm>
            <a:custGeom>
              <a:avLst/>
              <a:gdLst>
                <a:gd name="T0" fmla="*/ 30 w 31"/>
                <a:gd name="T1" fmla="*/ 9 h 17"/>
                <a:gd name="T2" fmla="*/ 12 w 31"/>
                <a:gd name="T3" fmla="*/ 0 h 17"/>
                <a:gd name="T4" fmla="*/ 1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2" y="0"/>
                  </a:cubicBezTo>
                  <a:cubicBezTo>
                    <a:pt x="5" y="0"/>
                    <a:pt x="0" y="4"/>
                    <a:pt x="1" y="9"/>
                  </a:cubicBezTo>
                  <a:cubicBezTo>
                    <a:pt x="3" y="13"/>
                    <a:pt x="11" y="17"/>
                    <a:pt x="19" y="17"/>
                  </a:cubicBezTo>
                  <a:cubicBezTo>
                    <a:pt x="26" y="17"/>
                    <a:pt x="31" y="13"/>
                    <a:pt x="30" y="9"/>
                  </a:cubicBezTo>
                  <a:close/>
                </a:path>
              </a:pathLst>
            </a:custGeom>
            <a:grpFill/>
            <a:ln>
              <a:noFill/>
            </a:ln>
          </p:spPr>
          <p:txBody>
            <a:bodyPr anchor="ctr"/>
            <a:lstStyle/>
            <a:p>
              <a:pPr algn="ctr"/>
              <a:endParaRPr/>
            </a:p>
          </p:txBody>
        </p:sp>
        <p:sp>
          <p:nvSpPr>
            <p:cNvPr id="333" name="iŝḻíďé"/>
            <p:cNvSpPr/>
            <p:nvPr/>
          </p:nvSpPr>
          <p:spPr bwMode="auto">
            <a:xfrm>
              <a:off x="8185633"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4" name="íṩḷiďé"/>
            <p:cNvSpPr/>
            <p:nvPr/>
          </p:nvSpPr>
          <p:spPr bwMode="auto">
            <a:xfrm>
              <a:off x="8313699"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5" name="íṡ1ïdé"/>
            <p:cNvSpPr/>
            <p:nvPr/>
          </p:nvSpPr>
          <p:spPr bwMode="auto">
            <a:xfrm>
              <a:off x="8440220"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6" name="iṥliḑè"/>
            <p:cNvSpPr/>
            <p:nvPr/>
          </p:nvSpPr>
          <p:spPr bwMode="auto">
            <a:xfrm>
              <a:off x="8568284"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0"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7" name="ïsḷidê"/>
            <p:cNvSpPr/>
            <p:nvPr/>
          </p:nvSpPr>
          <p:spPr bwMode="auto">
            <a:xfrm>
              <a:off x="8696349" y="2031003"/>
              <a:ext cx="120350" cy="61718"/>
            </a:xfrm>
            <a:custGeom>
              <a:avLst/>
              <a:gdLst>
                <a:gd name="T0" fmla="*/ 31 w 33"/>
                <a:gd name="T1" fmla="*/ 9 h 17"/>
                <a:gd name="T2" fmla="*/ 12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8" name="íşļïḋé"/>
            <p:cNvSpPr/>
            <p:nvPr/>
          </p:nvSpPr>
          <p:spPr bwMode="auto">
            <a:xfrm>
              <a:off x="8824413" y="2031003"/>
              <a:ext cx="120350" cy="61718"/>
            </a:xfrm>
            <a:custGeom>
              <a:avLst/>
              <a:gdLst>
                <a:gd name="T0" fmla="*/ 31 w 33"/>
                <a:gd name="T1" fmla="*/ 9 h 17"/>
                <a:gd name="T2" fmla="*/ 12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9" name="îsľïḓè"/>
            <p:cNvSpPr/>
            <p:nvPr/>
          </p:nvSpPr>
          <p:spPr bwMode="auto">
            <a:xfrm>
              <a:off x="8952478" y="2031003"/>
              <a:ext cx="120350" cy="61718"/>
            </a:xfrm>
            <a:custGeom>
              <a:avLst/>
              <a:gdLst>
                <a:gd name="T0" fmla="*/ 31 w 33"/>
                <a:gd name="T1" fmla="*/ 9 h 17"/>
                <a:gd name="T2" fmla="*/ 12 w 33"/>
                <a:gd name="T3" fmla="*/ 0 h 17"/>
                <a:gd name="T4" fmla="*/ 2 w 33"/>
                <a:gd name="T5" fmla="*/ 9 h 17"/>
                <a:gd name="T6" fmla="*/ 21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3" y="17"/>
                    <a:pt x="21" y="17"/>
                  </a:cubicBezTo>
                  <a:cubicBezTo>
                    <a:pt x="28" y="17"/>
                    <a:pt x="33" y="13"/>
                    <a:pt x="31" y="9"/>
                  </a:cubicBezTo>
                  <a:close/>
                </a:path>
              </a:pathLst>
            </a:custGeom>
            <a:grpFill/>
            <a:ln>
              <a:noFill/>
            </a:ln>
          </p:spPr>
          <p:txBody>
            <a:bodyPr anchor="ctr"/>
            <a:lstStyle/>
            <a:p>
              <a:pPr algn="ctr"/>
              <a:endParaRPr/>
            </a:p>
          </p:txBody>
        </p:sp>
        <p:sp>
          <p:nvSpPr>
            <p:cNvPr id="340" name="iŝḻïḓe"/>
            <p:cNvSpPr/>
            <p:nvPr/>
          </p:nvSpPr>
          <p:spPr bwMode="auto">
            <a:xfrm>
              <a:off x="9079000" y="2031003"/>
              <a:ext cx="120350" cy="61718"/>
            </a:xfrm>
            <a:custGeom>
              <a:avLst/>
              <a:gdLst>
                <a:gd name="T0" fmla="*/ 31 w 33"/>
                <a:gd name="T1" fmla="*/ 9 h 17"/>
                <a:gd name="T2" fmla="*/ 12 w 33"/>
                <a:gd name="T3" fmla="*/ 0 h 17"/>
                <a:gd name="T4" fmla="*/ 2 w 33"/>
                <a:gd name="T5" fmla="*/ 9 h 17"/>
                <a:gd name="T6" fmla="*/ 21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3" y="17"/>
                    <a:pt x="21" y="17"/>
                  </a:cubicBezTo>
                  <a:cubicBezTo>
                    <a:pt x="29" y="17"/>
                    <a:pt x="33" y="13"/>
                    <a:pt x="31" y="9"/>
                  </a:cubicBezTo>
                  <a:close/>
                </a:path>
              </a:pathLst>
            </a:custGeom>
            <a:grpFill/>
            <a:ln>
              <a:noFill/>
            </a:ln>
          </p:spPr>
          <p:txBody>
            <a:bodyPr anchor="ctr"/>
            <a:lstStyle/>
            <a:p>
              <a:pPr algn="ctr"/>
              <a:endParaRPr/>
            </a:p>
          </p:txBody>
        </p:sp>
        <p:sp>
          <p:nvSpPr>
            <p:cNvPr id="341" name="išľiḑê"/>
            <p:cNvSpPr/>
            <p:nvPr/>
          </p:nvSpPr>
          <p:spPr bwMode="auto">
            <a:xfrm>
              <a:off x="9203978" y="2031003"/>
              <a:ext cx="123436" cy="61718"/>
            </a:xfrm>
            <a:custGeom>
              <a:avLst/>
              <a:gdLst>
                <a:gd name="T0" fmla="*/ 31 w 34"/>
                <a:gd name="T1" fmla="*/ 9 h 17"/>
                <a:gd name="T2" fmla="*/ 13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3" y="0"/>
                  </a:cubicBezTo>
                  <a:cubicBezTo>
                    <a:pt x="5" y="0"/>
                    <a:pt x="0" y="4"/>
                    <a:pt x="3" y="9"/>
                  </a:cubicBezTo>
                  <a:cubicBezTo>
                    <a:pt x="5" y="13"/>
                    <a:pt x="14" y="17"/>
                    <a:pt x="22" y="17"/>
                  </a:cubicBezTo>
                  <a:cubicBezTo>
                    <a:pt x="30" y="17"/>
                    <a:pt x="34" y="13"/>
                    <a:pt x="31" y="9"/>
                  </a:cubicBezTo>
                  <a:close/>
                </a:path>
              </a:pathLst>
            </a:custGeom>
            <a:grpFill/>
            <a:ln>
              <a:noFill/>
            </a:ln>
          </p:spPr>
          <p:txBody>
            <a:bodyPr anchor="ctr"/>
            <a:lstStyle/>
            <a:p>
              <a:pPr algn="ctr"/>
              <a:endParaRPr/>
            </a:p>
          </p:txBody>
        </p:sp>
        <p:sp>
          <p:nvSpPr>
            <p:cNvPr id="342" name="ïs1îḍé"/>
            <p:cNvSpPr/>
            <p:nvPr/>
          </p:nvSpPr>
          <p:spPr bwMode="auto">
            <a:xfrm>
              <a:off x="6670460" y="2108150"/>
              <a:ext cx="109550" cy="64804"/>
            </a:xfrm>
            <a:custGeom>
              <a:avLst/>
              <a:gdLst>
                <a:gd name="T0" fmla="*/ 29 w 30"/>
                <a:gd name="T1" fmla="*/ 9 h 18"/>
                <a:gd name="T2" fmla="*/ 14 w 30"/>
                <a:gd name="T3" fmla="*/ 0 h 18"/>
                <a:gd name="T4" fmla="*/ 0 w 30"/>
                <a:gd name="T5" fmla="*/ 9 h 18"/>
                <a:gd name="T6" fmla="*/ 16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8" y="4"/>
                    <a:pt x="21" y="0"/>
                    <a:pt x="14" y="0"/>
                  </a:cubicBezTo>
                  <a:cubicBezTo>
                    <a:pt x="6" y="0"/>
                    <a:pt x="0" y="4"/>
                    <a:pt x="0" y="9"/>
                  </a:cubicBezTo>
                  <a:cubicBezTo>
                    <a:pt x="1" y="14"/>
                    <a:pt x="8" y="18"/>
                    <a:pt x="16" y="18"/>
                  </a:cubicBezTo>
                  <a:cubicBezTo>
                    <a:pt x="24" y="18"/>
                    <a:pt x="30" y="14"/>
                    <a:pt x="29" y="9"/>
                  </a:cubicBezTo>
                  <a:close/>
                </a:path>
              </a:pathLst>
            </a:custGeom>
            <a:grpFill/>
            <a:ln>
              <a:noFill/>
            </a:ln>
          </p:spPr>
          <p:txBody>
            <a:bodyPr anchor="ctr"/>
            <a:lstStyle/>
            <a:p>
              <a:pPr algn="ctr"/>
              <a:endParaRPr/>
            </a:p>
          </p:txBody>
        </p:sp>
        <p:sp>
          <p:nvSpPr>
            <p:cNvPr id="343" name="ï$ľïḓe"/>
            <p:cNvSpPr/>
            <p:nvPr/>
          </p:nvSpPr>
          <p:spPr bwMode="auto">
            <a:xfrm>
              <a:off x="6798525" y="2108150"/>
              <a:ext cx="109550" cy="64804"/>
            </a:xfrm>
            <a:custGeom>
              <a:avLst/>
              <a:gdLst>
                <a:gd name="T0" fmla="*/ 30 w 30"/>
                <a:gd name="T1" fmla="*/ 9 h 18"/>
                <a:gd name="T2" fmla="*/ 14 w 30"/>
                <a:gd name="T3" fmla="*/ 0 h 18"/>
                <a:gd name="T4" fmla="*/ 1 w 30"/>
                <a:gd name="T5" fmla="*/ 9 h 18"/>
                <a:gd name="T6" fmla="*/ 17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2" y="0"/>
                    <a:pt x="14" y="0"/>
                  </a:cubicBezTo>
                  <a:cubicBezTo>
                    <a:pt x="6" y="0"/>
                    <a:pt x="0" y="4"/>
                    <a:pt x="1" y="9"/>
                  </a:cubicBezTo>
                  <a:cubicBezTo>
                    <a:pt x="1" y="14"/>
                    <a:pt x="9" y="18"/>
                    <a:pt x="17" y="18"/>
                  </a:cubicBezTo>
                  <a:cubicBezTo>
                    <a:pt x="25" y="18"/>
                    <a:pt x="30" y="14"/>
                    <a:pt x="30" y="9"/>
                  </a:cubicBezTo>
                  <a:close/>
                </a:path>
              </a:pathLst>
            </a:custGeom>
            <a:grpFill/>
            <a:ln>
              <a:noFill/>
            </a:ln>
          </p:spPr>
          <p:txBody>
            <a:bodyPr anchor="ctr"/>
            <a:lstStyle/>
            <a:p>
              <a:pPr algn="ctr"/>
              <a:endParaRPr/>
            </a:p>
          </p:txBody>
        </p:sp>
        <p:sp>
          <p:nvSpPr>
            <p:cNvPr id="344" name="iṩ1îḋê"/>
            <p:cNvSpPr/>
            <p:nvPr/>
          </p:nvSpPr>
          <p:spPr bwMode="auto">
            <a:xfrm>
              <a:off x="6926589" y="2108150"/>
              <a:ext cx="112636" cy="64804"/>
            </a:xfrm>
            <a:custGeom>
              <a:avLst/>
              <a:gdLst>
                <a:gd name="T0" fmla="*/ 30 w 31"/>
                <a:gd name="T1" fmla="*/ 9 h 18"/>
                <a:gd name="T2" fmla="*/ 14 w 31"/>
                <a:gd name="T3" fmla="*/ 0 h 18"/>
                <a:gd name="T4" fmla="*/ 1 w 31"/>
                <a:gd name="T5" fmla="*/ 9 h 18"/>
                <a:gd name="T6" fmla="*/ 17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2" y="0"/>
                    <a:pt x="14" y="0"/>
                  </a:cubicBezTo>
                  <a:cubicBezTo>
                    <a:pt x="6" y="0"/>
                    <a:pt x="0" y="4"/>
                    <a:pt x="1" y="9"/>
                  </a:cubicBezTo>
                  <a:cubicBezTo>
                    <a:pt x="2" y="14"/>
                    <a:pt x="9" y="18"/>
                    <a:pt x="17" y="18"/>
                  </a:cubicBezTo>
                  <a:cubicBezTo>
                    <a:pt x="25" y="18"/>
                    <a:pt x="31" y="14"/>
                    <a:pt x="30" y="9"/>
                  </a:cubicBezTo>
                  <a:close/>
                </a:path>
              </a:pathLst>
            </a:custGeom>
            <a:grpFill/>
            <a:ln>
              <a:noFill/>
            </a:ln>
          </p:spPr>
          <p:txBody>
            <a:bodyPr anchor="ctr"/>
            <a:lstStyle/>
            <a:p>
              <a:pPr algn="ctr"/>
              <a:endParaRPr/>
            </a:p>
          </p:txBody>
        </p:sp>
        <p:sp>
          <p:nvSpPr>
            <p:cNvPr id="345" name="i$ḷïdê"/>
            <p:cNvSpPr/>
            <p:nvPr/>
          </p:nvSpPr>
          <p:spPr bwMode="auto">
            <a:xfrm>
              <a:off x="7057740" y="2108150"/>
              <a:ext cx="109550" cy="64804"/>
            </a:xfrm>
            <a:custGeom>
              <a:avLst/>
              <a:gdLst>
                <a:gd name="T0" fmla="*/ 29 w 30"/>
                <a:gd name="T1" fmla="*/ 9 h 18"/>
                <a:gd name="T2" fmla="*/ 13 w 30"/>
                <a:gd name="T3" fmla="*/ 0 h 18"/>
                <a:gd name="T4" fmla="*/ 0 w 30"/>
                <a:gd name="T5" fmla="*/ 9 h 18"/>
                <a:gd name="T6" fmla="*/ 17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8" y="4"/>
                    <a:pt x="21" y="0"/>
                    <a:pt x="13" y="0"/>
                  </a:cubicBezTo>
                  <a:cubicBezTo>
                    <a:pt x="5" y="0"/>
                    <a:pt x="0" y="4"/>
                    <a:pt x="0" y="9"/>
                  </a:cubicBezTo>
                  <a:cubicBezTo>
                    <a:pt x="1" y="14"/>
                    <a:pt x="9" y="18"/>
                    <a:pt x="17" y="18"/>
                  </a:cubicBezTo>
                  <a:cubicBezTo>
                    <a:pt x="25" y="18"/>
                    <a:pt x="30" y="14"/>
                    <a:pt x="29" y="9"/>
                  </a:cubicBezTo>
                  <a:close/>
                </a:path>
              </a:pathLst>
            </a:custGeom>
            <a:grpFill/>
            <a:ln>
              <a:noFill/>
            </a:ln>
          </p:spPr>
          <p:txBody>
            <a:bodyPr anchor="ctr"/>
            <a:lstStyle/>
            <a:p>
              <a:pPr algn="ctr"/>
              <a:endParaRPr/>
            </a:p>
          </p:txBody>
        </p:sp>
        <p:sp>
          <p:nvSpPr>
            <p:cNvPr id="346" name="íSľîďè"/>
            <p:cNvSpPr/>
            <p:nvPr/>
          </p:nvSpPr>
          <p:spPr bwMode="auto">
            <a:xfrm>
              <a:off x="7185804" y="2108150"/>
              <a:ext cx="112636" cy="64804"/>
            </a:xfrm>
            <a:custGeom>
              <a:avLst/>
              <a:gdLst>
                <a:gd name="T0" fmla="*/ 30 w 31"/>
                <a:gd name="T1" fmla="*/ 9 h 18"/>
                <a:gd name="T2" fmla="*/ 13 w 31"/>
                <a:gd name="T3" fmla="*/ 0 h 18"/>
                <a:gd name="T4" fmla="*/ 1 w 31"/>
                <a:gd name="T5" fmla="*/ 9 h 18"/>
                <a:gd name="T6" fmla="*/ 17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1" y="0"/>
                    <a:pt x="13" y="0"/>
                  </a:cubicBezTo>
                  <a:cubicBezTo>
                    <a:pt x="5" y="0"/>
                    <a:pt x="0" y="4"/>
                    <a:pt x="1" y="9"/>
                  </a:cubicBezTo>
                  <a:cubicBezTo>
                    <a:pt x="2" y="14"/>
                    <a:pt x="9" y="18"/>
                    <a:pt x="17" y="18"/>
                  </a:cubicBezTo>
                  <a:cubicBezTo>
                    <a:pt x="25" y="18"/>
                    <a:pt x="31" y="14"/>
                    <a:pt x="30" y="9"/>
                  </a:cubicBezTo>
                  <a:close/>
                </a:path>
              </a:pathLst>
            </a:custGeom>
            <a:grpFill/>
            <a:ln>
              <a:noFill/>
            </a:ln>
          </p:spPr>
          <p:txBody>
            <a:bodyPr anchor="ctr"/>
            <a:lstStyle/>
            <a:p>
              <a:pPr algn="ctr"/>
              <a:endParaRPr/>
            </a:p>
          </p:txBody>
        </p:sp>
        <p:sp>
          <p:nvSpPr>
            <p:cNvPr id="347" name="îSlîďe"/>
            <p:cNvSpPr/>
            <p:nvPr/>
          </p:nvSpPr>
          <p:spPr bwMode="auto">
            <a:xfrm>
              <a:off x="7313869" y="2108150"/>
              <a:ext cx="112636" cy="64804"/>
            </a:xfrm>
            <a:custGeom>
              <a:avLst/>
              <a:gdLst>
                <a:gd name="T0" fmla="*/ 30 w 31"/>
                <a:gd name="T1" fmla="*/ 9 h 18"/>
                <a:gd name="T2" fmla="*/ 14 w 31"/>
                <a:gd name="T3" fmla="*/ 0 h 18"/>
                <a:gd name="T4" fmla="*/ 1 w 31"/>
                <a:gd name="T5" fmla="*/ 9 h 18"/>
                <a:gd name="T6" fmla="*/ 18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2" y="0"/>
                    <a:pt x="14" y="0"/>
                  </a:cubicBezTo>
                  <a:cubicBezTo>
                    <a:pt x="6" y="0"/>
                    <a:pt x="0" y="4"/>
                    <a:pt x="1" y="9"/>
                  </a:cubicBezTo>
                  <a:cubicBezTo>
                    <a:pt x="2" y="14"/>
                    <a:pt x="10" y="18"/>
                    <a:pt x="18" y="18"/>
                  </a:cubicBezTo>
                  <a:cubicBezTo>
                    <a:pt x="26" y="18"/>
                    <a:pt x="31" y="14"/>
                    <a:pt x="30" y="9"/>
                  </a:cubicBezTo>
                  <a:close/>
                </a:path>
              </a:pathLst>
            </a:custGeom>
            <a:grpFill/>
            <a:ln>
              <a:noFill/>
            </a:ln>
          </p:spPr>
          <p:txBody>
            <a:bodyPr anchor="ctr"/>
            <a:lstStyle/>
            <a:p>
              <a:pPr algn="ctr"/>
              <a:endParaRPr/>
            </a:p>
          </p:txBody>
        </p:sp>
        <p:sp>
          <p:nvSpPr>
            <p:cNvPr id="348" name="íšḷîďé"/>
            <p:cNvSpPr/>
            <p:nvPr/>
          </p:nvSpPr>
          <p:spPr bwMode="auto">
            <a:xfrm>
              <a:off x="7440391" y="2108150"/>
              <a:ext cx="117264" cy="64804"/>
            </a:xfrm>
            <a:custGeom>
              <a:avLst/>
              <a:gdLst>
                <a:gd name="T0" fmla="*/ 31 w 32"/>
                <a:gd name="T1" fmla="*/ 9 h 18"/>
                <a:gd name="T2" fmla="*/ 14 w 32"/>
                <a:gd name="T3" fmla="*/ 0 h 18"/>
                <a:gd name="T4" fmla="*/ 2 w 32"/>
                <a:gd name="T5" fmla="*/ 9 h 18"/>
                <a:gd name="T6" fmla="*/ 18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29" y="4"/>
                    <a:pt x="22" y="0"/>
                    <a:pt x="14" y="0"/>
                  </a:cubicBezTo>
                  <a:cubicBezTo>
                    <a:pt x="6" y="0"/>
                    <a:pt x="0" y="4"/>
                    <a:pt x="2" y="9"/>
                  </a:cubicBezTo>
                  <a:cubicBezTo>
                    <a:pt x="3" y="14"/>
                    <a:pt x="10" y="18"/>
                    <a:pt x="18" y="18"/>
                  </a:cubicBezTo>
                  <a:cubicBezTo>
                    <a:pt x="26" y="18"/>
                    <a:pt x="32" y="14"/>
                    <a:pt x="31" y="9"/>
                  </a:cubicBezTo>
                  <a:close/>
                </a:path>
              </a:pathLst>
            </a:custGeom>
            <a:grpFill/>
            <a:ln>
              <a:noFill/>
            </a:ln>
          </p:spPr>
          <p:txBody>
            <a:bodyPr anchor="ctr"/>
            <a:lstStyle/>
            <a:p>
              <a:pPr algn="ctr"/>
              <a:endParaRPr/>
            </a:p>
          </p:txBody>
        </p:sp>
        <p:sp>
          <p:nvSpPr>
            <p:cNvPr id="349" name="ï$ḻïḓe"/>
            <p:cNvSpPr/>
            <p:nvPr/>
          </p:nvSpPr>
          <p:spPr bwMode="auto">
            <a:xfrm>
              <a:off x="7573084" y="2108150"/>
              <a:ext cx="112636" cy="64804"/>
            </a:xfrm>
            <a:custGeom>
              <a:avLst/>
              <a:gdLst>
                <a:gd name="T0" fmla="*/ 30 w 31"/>
                <a:gd name="T1" fmla="*/ 9 h 18"/>
                <a:gd name="T2" fmla="*/ 13 w 31"/>
                <a:gd name="T3" fmla="*/ 0 h 18"/>
                <a:gd name="T4" fmla="*/ 1 w 31"/>
                <a:gd name="T5" fmla="*/ 9 h 18"/>
                <a:gd name="T6" fmla="*/ 18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1" y="0"/>
                    <a:pt x="13" y="0"/>
                  </a:cubicBezTo>
                  <a:cubicBezTo>
                    <a:pt x="5" y="0"/>
                    <a:pt x="0" y="4"/>
                    <a:pt x="1" y="9"/>
                  </a:cubicBezTo>
                  <a:cubicBezTo>
                    <a:pt x="2" y="14"/>
                    <a:pt x="10" y="18"/>
                    <a:pt x="18" y="18"/>
                  </a:cubicBezTo>
                  <a:cubicBezTo>
                    <a:pt x="26" y="18"/>
                    <a:pt x="31" y="14"/>
                    <a:pt x="30" y="9"/>
                  </a:cubicBezTo>
                  <a:close/>
                </a:path>
              </a:pathLst>
            </a:custGeom>
            <a:grpFill/>
            <a:ln>
              <a:noFill/>
            </a:ln>
          </p:spPr>
          <p:txBody>
            <a:bodyPr anchor="ctr"/>
            <a:lstStyle/>
            <a:p>
              <a:pPr algn="ctr"/>
              <a:endParaRPr/>
            </a:p>
          </p:txBody>
        </p:sp>
        <p:sp>
          <p:nvSpPr>
            <p:cNvPr id="350" name="ïṣļídè"/>
            <p:cNvSpPr/>
            <p:nvPr/>
          </p:nvSpPr>
          <p:spPr bwMode="auto">
            <a:xfrm>
              <a:off x="7699606" y="2108150"/>
              <a:ext cx="117264" cy="64804"/>
            </a:xfrm>
            <a:custGeom>
              <a:avLst/>
              <a:gdLst>
                <a:gd name="T0" fmla="*/ 30 w 32"/>
                <a:gd name="T1" fmla="*/ 9 h 18"/>
                <a:gd name="T2" fmla="*/ 13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9" y="4"/>
                    <a:pt x="21" y="0"/>
                    <a:pt x="13" y="0"/>
                  </a:cubicBezTo>
                  <a:cubicBezTo>
                    <a:pt x="5" y="0"/>
                    <a:pt x="0" y="4"/>
                    <a:pt x="1" y="9"/>
                  </a:cubicBezTo>
                  <a:cubicBezTo>
                    <a:pt x="3" y="14"/>
                    <a:pt x="10" y="18"/>
                    <a:pt x="19" y="18"/>
                  </a:cubicBezTo>
                  <a:cubicBezTo>
                    <a:pt x="27" y="18"/>
                    <a:pt x="32" y="14"/>
                    <a:pt x="30" y="9"/>
                  </a:cubicBezTo>
                  <a:close/>
                </a:path>
              </a:pathLst>
            </a:custGeom>
            <a:grpFill/>
            <a:ln>
              <a:noFill/>
            </a:ln>
          </p:spPr>
          <p:txBody>
            <a:bodyPr anchor="ctr"/>
            <a:lstStyle/>
            <a:p>
              <a:pPr algn="ctr"/>
              <a:endParaRPr/>
            </a:p>
          </p:txBody>
        </p:sp>
        <p:sp>
          <p:nvSpPr>
            <p:cNvPr id="351" name="iş1iḋè"/>
            <p:cNvSpPr/>
            <p:nvPr/>
          </p:nvSpPr>
          <p:spPr bwMode="auto">
            <a:xfrm>
              <a:off x="7827670" y="2108150"/>
              <a:ext cx="117264" cy="64804"/>
            </a:xfrm>
            <a:custGeom>
              <a:avLst/>
              <a:gdLst>
                <a:gd name="T0" fmla="*/ 31 w 32"/>
                <a:gd name="T1" fmla="*/ 9 h 18"/>
                <a:gd name="T2" fmla="*/ 14 w 32"/>
                <a:gd name="T3" fmla="*/ 0 h 18"/>
                <a:gd name="T4" fmla="*/ 2 w 32"/>
                <a:gd name="T5" fmla="*/ 9 h 18"/>
                <a:gd name="T6" fmla="*/ 19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29" y="4"/>
                    <a:pt x="21" y="0"/>
                    <a:pt x="14" y="0"/>
                  </a:cubicBezTo>
                  <a:cubicBezTo>
                    <a:pt x="6" y="0"/>
                    <a:pt x="0" y="4"/>
                    <a:pt x="2" y="9"/>
                  </a:cubicBezTo>
                  <a:cubicBezTo>
                    <a:pt x="3" y="14"/>
                    <a:pt x="11" y="18"/>
                    <a:pt x="19" y="18"/>
                  </a:cubicBezTo>
                  <a:cubicBezTo>
                    <a:pt x="27" y="18"/>
                    <a:pt x="32" y="14"/>
                    <a:pt x="31" y="9"/>
                  </a:cubicBezTo>
                  <a:close/>
                </a:path>
              </a:pathLst>
            </a:custGeom>
            <a:grpFill/>
            <a:ln>
              <a:noFill/>
            </a:ln>
          </p:spPr>
          <p:txBody>
            <a:bodyPr anchor="ctr"/>
            <a:lstStyle/>
            <a:p>
              <a:pPr algn="ctr"/>
              <a:endParaRPr/>
            </a:p>
          </p:txBody>
        </p:sp>
        <p:sp>
          <p:nvSpPr>
            <p:cNvPr id="352" name="í$liḋé"/>
            <p:cNvSpPr/>
            <p:nvPr/>
          </p:nvSpPr>
          <p:spPr bwMode="auto">
            <a:xfrm>
              <a:off x="7958821" y="2108150"/>
              <a:ext cx="117264" cy="64804"/>
            </a:xfrm>
            <a:custGeom>
              <a:avLst/>
              <a:gdLst>
                <a:gd name="T0" fmla="*/ 30 w 32"/>
                <a:gd name="T1" fmla="*/ 9 h 18"/>
                <a:gd name="T2" fmla="*/ 13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8" y="4"/>
                    <a:pt x="21" y="0"/>
                    <a:pt x="13" y="0"/>
                  </a:cubicBezTo>
                  <a:cubicBezTo>
                    <a:pt x="5" y="0"/>
                    <a:pt x="0" y="4"/>
                    <a:pt x="1"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3" name="îṡļidè"/>
            <p:cNvSpPr/>
            <p:nvPr/>
          </p:nvSpPr>
          <p:spPr bwMode="auto">
            <a:xfrm>
              <a:off x="8086885" y="2108150"/>
              <a:ext cx="117264" cy="64804"/>
            </a:xfrm>
            <a:custGeom>
              <a:avLst/>
              <a:gdLst>
                <a:gd name="T0" fmla="*/ 30 w 32"/>
                <a:gd name="T1" fmla="*/ 9 h 18"/>
                <a:gd name="T2" fmla="*/ 13 w 32"/>
                <a:gd name="T3" fmla="*/ 0 h 18"/>
                <a:gd name="T4" fmla="*/ 2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9" y="4"/>
                    <a:pt x="21" y="0"/>
                    <a:pt x="13" y="0"/>
                  </a:cubicBezTo>
                  <a:cubicBezTo>
                    <a:pt x="5" y="0"/>
                    <a:pt x="0" y="4"/>
                    <a:pt x="2"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4" name="iṥlidê"/>
            <p:cNvSpPr/>
            <p:nvPr/>
          </p:nvSpPr>
          <p:spPr bwMode="auto">
            <a:xfrm>
              <a:off x="8214950" y="2108150"/>
              <a:ext cx="120350" cy="64804"/>
            </a:xfrm>
            <a:custGeom>
              <a:avLst/>
              <a:gdLst>
                <a:gd name="T0" fmla="*/ 31 w 33"/>
                <a:gd name="T1" fmla="*/ 9 h 18"/>
                <a:gd name="T2" fmla="*/ 13 w 33"/>
                <a:gd name="T3" fmla="*/ 0 h 18"/>
                <a:gd name="T4" fmla="*/ 2 w 33"/>
                <a:gd name="T5" fmla="*/ 9 h 18"/>
                <a:gd name="T6" fmla="*/ 20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0" y="18"/>
                  </a:cubicBezTo>
                  <a:cubicBezTo>
                    <a:pt x="28" y="18"/>
                    <a:pt x="33" y="14"/>
                    <a:pt x="31" y="9"/>
                  </a:cubicBezTo>
                  <a:close/>
                </a:path>
              </a:pathLst>
            </a:custGeom>
            <a:grpFill/>
            <a:ln>
              <a:noFill/>
            </a:ln>
          </p:spPr>
          <p:txBody>
            <a:bodyPr anchor="ctr"/>
            <a:lstStyle/>
            <a:p>
              <a:pPr algn="ctr"/>
              <a:endParaRPr/>
            </a:p>
          </p:txBody>
        </p:sp>
        <p:sp>
          <p:nvSpPr>
            <p:cNvPr id="355" name="ïṩliḓè"/>
            <p:cNvSpPr/>
            <p:nvPr/>
          </p:nvSpPr>
          <p:spPr bwMode="auto">
            <a:xfrm>
              <a:off x="8346100" y="2108150"/>
              <a:ext cx="117264" cy="64804"/>
            </a:xfrm>
            <a:custGeom>
              <a:avLst/>
              <a:gdLst>
                <a:gd name="T0" fmla="*/ 30 w 32"/>
                <a:gd name="T1" fmla="*/ 9 h 18"/>
                <a:gd name="T2" fmla="*/ 12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8" y="4"/>
                    <a:pt x="20" y="0"/>
                    <a:pt x="12" y="0"/>
                  </a:cubicBezTo>
                  <a:cubicBezTo>
                    <a:pt x="4" y="0"/>
                    <a:pt x="0" y="4"/>
                    <a:pt x="1"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6" name="îsḻïḑê"/>
            <p:cNvSpPr/>
            <p:nvPr/>
          </p:nvSpPr>
          <p:spPr bwMode="auto">
            <a:xfrm>
              <a:off x="8474165" y="2108150"/>
              <a:ext cx="120350" cy="64804"/>
            </a:xfrm>
            <a:custGeom>
              <a:avLst/>
              <a:gdLst>
                <a:gd name="T0" fmla="*/ 31 w 33"/>
                <a:gd name="T1" fmla="*/ 9 h 18"/>
                <a:gd name="T2" fmla="*/ 13 w 33"/>
                <a:gd name="T3" fmla="*/ 0 h 18"/>
                <a:gd name="T4" fmla="*/ 2 w 33"/>
                <a:gd name="T5" fmla="*/ 9 h 18"/>
                <a:gd name="T6" fmla="*/ 20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0" y="18"/>
                  </a:cubicBezTo>
                  <a:cubicBezTo>
                    <a:pt x="28" y="18"/>
                    <a:pt x="33" y="14"/>
                    <a:pt x="31" y="9"/>
                  </a:cubicBezTo>
                  <a:close/>
                </a:path>
              </a:pathLst>
            </a:custGeom>
            <a:grpFill/>
            <a:ln>
              <a:noFill/>
            </a:ln>
          </p:spPr>
          <p:txBody>
            <a:bodyPr anchor="ctr"/>
            <a:lstStyle/>
            <a:p>
              <a:pPr algn="ctr"/>
              <a:endParaRPr/>
            </a:p>
          </p:txBody>
        </p:sp>
        <p:sp>
          <p:nvSpPr>
            <p:cNvPr id="357" name="ïśḷíḋé"/>
            <p:cNvSpPr/>
            <p:nvPr/>
          </p:nvSpPr>
          <p:spPr bwMode="auto">
            <a:xfrm>
              <a:off x="8600687" y="2108150"/>
              <a:ext cx="121893" cy="64804"/>
            </a:xfrm>
            <a:custGeom>
              <a:avLst/>
              <a:gdLst>
                <a:gd name="T0" fmla="*/ 31 w 33"/>
                <a:gd name="T1" fmla="*/ 9 h 18"/>
                <a:gd name="T2" fmla="*/ 13 w 33"/>
                <a:gd name="T3" fmla="*/ 0 h 18"/>
                <a:gd name="T4" fmla="*/ 2 w 33"/>
                <a:gd name="T5" fmla="*/ 9 h 18"/>
                <a:gd name="T6" fmla="*/ 21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1" y="18"/>
                  </a:cubicBezTo>
                  <a:cubicBezTo>
                    <a:pt x="29" y="18"/>
                    <a:pt x="33" y="14"/>
                    <a:pt x="31" y="9"/>
                  </a:cubicBezTo>
                  <a:close/>
                </a:path>
              </a:pathLst>
            </a:custGeom>
            <a:grpFill/>
            <a:ln>
              <a:noFill/>
            </a:ln>
          </p:spPr>
          <p:txBody>
            <a:bodyPr anchor="ctr"/>
            <a:lstStyle/>
            <a:p>
              <a:pPr algn="ctr"/>
              <a:endParaRPr/>
            </a:p>
          </p:txBody>
        </p:sp>
        <p:sp>
          <p:nvSpPr>
            <p:cNvPr id="358" name="íṧḻiḋè"/>
            <p:cNvSpPr/>
            <p:nvPr/>
          </p:nvSpPr>
          <p:spPr bwMode="auto">
            <a:xfrm>
              <a:off x="8728751" y="2108150"/>
              <a:ext cx="124979" cy="64804"/>
            </a:xfrm>
            <a:custGeom>
              <a:avLst/>
              <a:gdLst>
                <a:gd name="T0" fmla="*/ 31 w 34"/>
                <a:gd name="T1" fmla="*/ 9 h 18"/>
                <a:gd name="T2" fmla="*/ 13 w 34"/>
                <a:gd name="T3" fmla="*/ 0 h 18"/>
                <a:gd name="T4" fmla="*/ 3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1" y="0"/>
                    <a:pt x="13" y="0"/>
                  </a:cubicBezTo>
                  <a:cubicBezTo>
                    <a:pt x="5" y="0"/>
                    <a:pt x="0" y="4"/>
                    <a:pt x="3"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59" name="îšļiḍé"/>
            <p:cNvSpPr/>
            <p:nvPr/>
          </p:nvSpPr>
          <p:spPr bwMode="auto">
            <a:xfrm>
              <a:off x="8859902" y="2108150"/>
              <a:ext cx="120350" cy="64804"/>
            </a:xfrm>
            <a:custGeom>
              <a:avLst/>
              <a:gdLst>
                <a:gd name="T0" fmla="*/ 31 w 33"/>
                <a:gd name="T1" fmla="*/ 9 h 18"/>
                <a:gd name="T2" fmla="*/ 12 w 33"/>
                <a:gd name="T3" fmla="*/ 0 h 18"/>
                <a:gd name="T4" fmla="*/ 2 w 33"/>
                <a:gd name="T5" fmla="*/ 9 h 18"/>
                <a:gd name="T6" fmla="*/ 21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0" y="0"/>
                    <a:pt x="12" y="0"/>
                  </a:cubicBezTo>
                  <a:cubicBezTo>
                    <a:pt x="4" y="0"/>
                    <a:pt x="0" y="4"/>
                    <a:pt x="2" y="9"/>
                  </a:cubicBezTo>
                  <a:cubicBezTo>
                    <a:pt x="4" y="14"/>
                    <a:pt x="13" y="18"/>
                    <a:pt x="21" y="18"/>
                  </a:cubicBezTo>
                  <a:cubicBezTo>
                    <a:pt x="29" y="18"/>
                    <a:pt x="33" y="14"/>
                    <a:pt x="31" y="9"/>
                  </a:cubicBezTo>
                  <a:close/>
                </a:path>
              </a:pathLst>
            </a:custGeom>
            <a:grpFill/>
            <a:ln>
              <a:noFill/>
            </a:ln>
          </p:spPr>
          <p:txBody>
            <a:bodyPr anchor="ctr"/>
            <a:lstStyle/>
            <a:p>
              <a:pPr algn="ctr"/>
              <a:endParaRPr/>
            </a:p>
          </p:txBody>
        </p:sp>
        <p:sp>
          <p:nvSpPr>
            <p:cNvPr id="360" name="işḻíḋê"/>
            <p:cNvSpPr/>
            <p:nvPr/>
          </p:nvSpPr>
          <p:spPr bwMode="auto">
            <a:xfrm>
              <a:off x="8987966" y="2108150"/>
              <a:ext cx="124979" cy="64804"/>
            </a:xfrm>
            <a:custGeom>
              <a:avLst/>
              <a:gdLst>
                <a:gd name="T0" fmla="*/ 31 w 34"/>
                <a:gd name="T1" fmla="*/ 9 h 18"/>
                <a:gd name="T2" fmla="*/ 12 w 34"/>
                <a:gd name="T3" fmla="*/ 0 h 18"/>
                <a:gd name="T4" fmla="*/ 2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0" y="0"/>
                    <a:pt x="12" y="0"/>
                  </a:cubicBezTo>
                  <a:cubicBezTo>
                    <a:pt x="5" y="0"/>
                    <a:pt x="0" y="4"/>
                    <a:pt x="2"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61" name="isľïḍe"/>
            <p:cNvSpPr/>
            <p:nvPr/>
          </p:nvSpPr>
          <p:spPr bwMode="auto">
            <a:xfrm>
              <a:off x="9116031" y="2108150"/>
              <a:ext cx="123436" cy="64804"/>
            </a:xfrm>
            <a:custGeom>
              <a:avLst/>
              <a:gdLst>
                <a:gd name="T0" fmla="*/ 32 w 34"/>
                <a:gd name="T1" fmla="*/ 9 h 18"/>
                <a:gd name="T2" fmla="*/ 13 w 34"/>
                <a:gd name="T3" fmla="*/ 0 h 18"/>
                <a:gd name="T4" fmla="*/ 3 w 34"/>
                <a:gd name="T5" fmla="*/ 9 h 18"/>
                <a:gd name="T6" fmla="*/ 22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29" y="4"/>
                    <a:pt x="21" y="0"/>
                    <a:pt x="13" y="0"/>
                  </a:cubicBezTo>
                  <a:cubicBezTo>
                    <a:pt x="5" y="0"/>
                    <a:pt x="0" y="4"/>
                    <a:pt x="3" y="9"/>
                  </a:cubicBezTo>
                  <a:cubicBezTo>
                    <a:pt x="5" y="14"/>
                    <a:pt x="14" y="18"/>
                    <a:pt x="22" y="18"/>
                  </a:cubicBezTo>
                  <a:cubicBezTo>
                    <a:pt x="30" y="18"/>
                    <a:pt x="34" y="14"/>
                    <a:pt x="32" y="9"/>
                  </a:cubicBezTo>
                  <a:close/>
                </a:path>
              </a:pathLst>
            </a:custGeom>
            <a:grpFill/>
            <a:ln>
              <a:noFill/>
            </a:ln>
          </p:spPr>
          <p:txBody>
            <a:bodyPr anchor="ctr"/>
            <a:lstStyle/>
            <a:p>
              <a:pPr algn="ctr"/>
              <a:endParaRPr/>
            </a:p>
          </p:txBody>
        </p:sp>
        <p:sp>
          <p:nvSpPr>
            <p:cNvPr id="362" name="ïšḷîdê"/>
            <p:cNvSpPr/>
            <p:nvPr/>
          </p:nvSpPr>
          <p:spPr bwMode="auto">
            <a:xfrm>
              <a:off x="9247181" y="2108150"/>
              <a:ext cx="123436" cy="64804"/>
            </a:xfrm>
            <a:custGeom>
              <a:avLst/>
              <a:gdLst>
                <a:gd name="T0" fmla="*/ 31 w 34"/>
                <a:gd name="T1" fmla="*/ 9 h 18"/>
                <a:gd name="T2" fmla="*/ 12 w 34"/>
                <a:gd name="T3" fmla="*/ 0 h 18"/>
                <a:gd name="T4" fmla="*/ 2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8" y="4"/>
                    <a:pt x="20" y="0"/>
                    <a:pt x="12" y="0"/>
                  </a:cubicBezTo>
                  <a:cubicBezTo>
                    <a:pt x="4" y="0"/>
                    <a:pt x="0" y="4"/>
                    <a:pt x="2"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63" name="îŝlîďe"/>
            <p:cNvSpPr/>
            <p:nvPr/>
          </p:nvSpPr>
          <p:spPr bwMode="auto">
            <a:xfrm>
              <a:off x="6678175" y="2188383"/>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4" name="ïṧlïḑê"/>
            <p:cNvSpPr/>
            <p:nvPr/>
          </p:nvSpPr>
          <p:spPr bwMode="auto">
            <a:xfrm>
              <a:off x="6809325" y="2188383"/>
              <a:ext cx="114178"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5" name="îṩḷíḑé"/>
            <p:cNvSpPr/>
            <p:nvPr/>
          </p:nvSpPr>
          <p:spPr bwMode="auto">
            <a:xfrm>
              <a:off x="6940476" y="2188383"/>
              <a:ext cx="114178"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6" name="ïṣḻïḋe"/>
            <p:cNvSpPr/>
            <p:nvPr/>
          </p:nvSpPr>
          <p:spPr bwMode="auto">
            <a:xfrm>
              <a:off x="7073170" y="2188383"/>
              <a:ext cx="112636" cy="69433"/>
            </a:xfrm>
            <a:custGeom>
              <a:avLst/>
              <a:gdLst>
                <a:gd name="T0" fmla="*/ 30 w 31"/>
                <a:gd name="T1" fmla="*/ 9 h 19"/>
                <a:gd name="T2" fmla="*/ 13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1" y="0"/>
                    <a:pt x="13" y="0"/>
                  </a:cubicBezTo>
                  <a:cubicBezTo>
                    <a:pt x="5"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7" name="iṡľïḍè"/>
            <p:cNvSpPr/>
            <p:nvPr/>
          </p:nvSpPr>
          <p:spPr bwMode="auto">
            <a:xfrm>
              <a:off x="7199691" y="2188383"/>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4"/>
                    <a:pt x="10" y="19"/>
                    <a:pt x="18" y="19"/>
                  </a:cubicBezTo>
                  <a:cubicBezTo>
                    <a:pt x="26" y="19"/>
                    <a:pt x="32" y="14"/>
                    <a:pt x="31" y="9"/>
                  </a:cubicBezTo>
                  <a:close/>
                </a:path>
              </a:pathLst>
            </a:custGeom>
            <a:grpFill/>
            <a:ln>
              <a:noFill/>
            </a:ln>
          </p:spPr>
          <p:txBody>
            <a:bodyPr anchor="ctr"/>
            <a:lstStyle/>
            <a:p>
              <a:pPr algn="ctr"/>
              <a:endParaRPr/>
            </a:p>
          </p:txBody>
        </p:sp>
        <p:sp>
          <p:nvSpPr>
            <p:cNvPr id="368" name="îšḷïḑé"/>
            <p:cNvSpPr/>
            <p:nvPr/>
          </p:nvSpPr>
          <p:spPr bwMode="auto">
            <a:xfrm>
              <a:off x="7330841" y="2188383"/>
              <a:ext cx="117264" cy="69433"/>
            </a:xfrm>
            <a:custGeom>
              <a:avLst/>
              <a:gdLst>
                <a:gd name="T0" fmla="*/ 30 w 32"/>
                <a:gd name="T1" fmla="*/ 9 h 19"/>
                <a:gd name="T2" fmla="*/ 14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2" y="0"/>
                    <a:pt x="14" y="0"/>
                  </a:cubicBezTo>
                  <a:cubicBezTo>
                    <a:pt x="6"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69" name="íŝ1îḍé"/>
            <p:cNvSpPr/>
            <p:nvPr/>
          </p:nvSpPr>
          <p:spPr bwMode="auto">
            <a:xfrm>
              <a:off x="7463535" y="2188383"/>
              <a:ext cx="115721" cy="69433"/>
            </a:xfrm>
            <a:custGeom>
              <a:avLst/>
              <a:gdLst>
                <a:gd name="T0" fmla="*/ 30 w 32"/>
                <a:gd name="T1" fmla="*/ 9 h 19"/>
                <a:gd name="T2" fmla="*/ 13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1" y="0"/>
                    <a:pt x="13" y="0"/>
                  </a:cubicBezTo>
                  <a:cubicBezTo>
                    <a:pt x="5"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70" name="îṩľîḋê"/>
            <p:cNvSpPr/>
            <p:nvPr/>
          </p:nvSpPr>
          <p:spPr bwMode="auto">
            <a:xfrm>
              <a:off x="7594685" y="2188383"/>
              <a:ext cx="115721" cy="69433"/>
            </a:xfrm>
            <a:custGeom>
              <a:avLst/>
              <a:gdLst>
                <a:gd name="T0" fmla="*/ 30 w 32"/>
                <a:gd name="T1" fmla="*/ 9 h 19"/>
                <a:gd name="T2" fmla="*/ 13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1" y="0"/>
                    <a:pt x="13" y="0"/>
                  </a:cubicBezTo>
                  <a:cubicBezTo>
                    <a:pt x="5"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71" name="íśliḓé"/>
            <p:cNvSpPr/>
            <p:nvPr/>
          </p:nvSpPr>
          <p:spPr bwMode="auto">
            <a:xfrm>
              <a:off x="7722750" y="2188383"/>
              <a:ext cx="120350" cy="69433"/>
            </a:xfrm>
            <a:custGeom>
              <a:avLst/>
              <a:gdLst>
                <a:gd name="T0" fmla="*/ 31 w 33"/>
                <a:gd name="T1" fmla="*/ 9 h 19"/>
                <a:gd name="T2" fmla="*/ 14 w 33"/>
                <a:gd name="T3" fmla="*/ 0 h 19"/>
                <a:gd name="T4" fmla="*/ 2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2" y="0"/>
                    <a:pt x="14" y="0"/>
                  </a:cubicBezTo>
                  <a:cubicBezTo>
                    <a:pt x="6" y="0"/>
                    <a:pt x="0" y="4"/>
                    <a:pt x="2"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72" name="ïṧļiḍè"/>
            <p:cNvSpPr/>
            <p:nvPr/>
          </p:nvSpPr>
          <p:spPr bwMode="auto">
            <a:xfrm>
              <a:off x="7853900" y="2188383"/>
              <a:ext cx="115721" cy="69433"/>
            </a:xfrm>
            <a:custGeom>
              <a:avLst/>
              <a:gdLst>
                <a:gd name="T0" fmla="*/ 31 w 32"/>
                <a:gd name="T1" fmla="*/ 9 h 19"/>
                <a:gd name="T2" fmla="*/ 13 w 32"/>
                <a:gd name="T3" fmla="*/ 0 h 19"/>
                <a:gd name="T4" fmla="*/ 2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2"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73" name="ïSľïdê"/>
            <p:cNvSpPr/>
            <p:nvPr/>
          </p:nvSpPr>
          <p:spPr bwMode="auto">
            <a:xfrm>
              <a:off x="7985050" y="2188383"/>
              <a:ext cx="115721" cy="69433"/>
            </a:xfrm>
            <a:custGeom>
              <a:avLst/>
              <a:gdLst>
                <a:gd name="T0" fmla="*/ 31 w 32"/>
                <a:gd name="T1" fmla="*/ 9 h 19"/>
                <a:gd name="T2" fmla="*/ 13 w 32"/>
                <a:gd name="T3" fmla="*/ 0 h 19"/>
                <a:gd name="T4" fmla="*/ 1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74" name="iṧḻidê"/>
            <p:cNvSpPr/>
            <p:nvPr/>
          </p:nvSpPr>
          <p:spPr bwMode="auto">
            <a:xfrm>
              <a:off x="8113115" y="2188383"/>
              <a:ext cx="120350" cy="69433"/>
            </a:xfrm>
            <a:custGeom>
              <a:avLst/>
              <a:gdLst>
                <a:gd name="T0" fmla="*/ 31 w 33"/>
                <a:gd name="T1" fmla="*/ 9 h 19"/>
                <a:gd name="T2" fmla="*/ 14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5" name="îślíḋê"/>
            <p:cNvSpPr/>
            <p:nvPr/>
          </p:nvSpPr>
          <p:spPr bwMode="auto">
            <a:xfrm>
              <a:off x="8244265"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6" name="îṣ1íḍe"/>
            <p:cNvSpPr/>
            <p:nvPr/>
          </p:nvSpPr>
          <p:spPr bwMode="auto">
            <a:xfrm>
              <a:off x="8375416"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7" name="iṥ1idé"/>
            <p:cNvSpPr/>
            <p:nvPr/>
          </p:nvSpPr>
          <p:spPr bwMode="auto">
            <a:xfrm>
              <a:off x="8506566"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8" name="iślîďè"/>
            <p:cNvSpPr/>
            <p:nvPr/>
          </p:nvSpPr>
          <p:spPr bwMode="auto">
            <a:xfrm>
              <a:off x="8634631" y="2188383"/>
              <a:ext cx="123436" cy="69433"/>
            </a:xfrm>
            <a:custGeom>
              <a:avLst/>
              <a:gdLst>
                <a:gd name="T0" fmla="*/ 32 w 34"/>
                <a:gd name="T1" fmla="*/ 9 h 19"/>
                <a:gd name="T2" fmla="*/ 13 w 34"/>
                <a:gd name="T3" fmla="*/ 0 h 19"/>
                <a:gd name="T4" fmla="*/ 3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3" y="9"/>
                  </a:cubicBezTo>
                  <a:cubicBezTo>
                    <a:pt x="5" y="14"/>
                    <a:pt x="13" y="19"/>
                    <a:pt x="21" y="19"/>
                  </a:cubicBezTo>
                  <a:cubicBezTo>
                    <a:pt x="29" y="19"/>
                    <a:pt x="34" y="14"/>
                    <a:pt x="32" y="9"/>
                  </a:cubicBezTo>
                  <a:close/>
                </a:path>
              </a:pathLst>
            </a:custGeom>
            <a:grpFill/>
            <a:ln>
              <a:noFill/>
            </a:ln>
          </p:spPr>
          <p:txBody>
            <a:bodyPr anchor="ctr"/>
            <a:lstStyle/>
            <a:p>
              <a:pPr algn="ctr"/>
              <a:endParaRPr/>
            </a:p>
          </p:txBody>
        </p:sp>
        <p:sp>
          <p:nvSpPr>
            <p:cNvPr id="379" name="išľîḍé"/>
            <p:cNvSpPr/>
            <p:nvPr/>
          </p:nvSpPr>
          <p:spPr bwMode="auto">
            <a:xfrm>
              <a:off x="8765781" y="2188383"/>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1" y="0"/>
                    <a:pt x="13" y="0"/>
                  </a:cubicBezTo>
                  <a:cubicBezTo>
                    <a:pt x="5" y="0"/>
                    <a:pt x="0" y="4"/>
                    <a:pt x="2" y="9"/>
                  </a:cubicBezTo>
                  <a:cubicBezTo>
                    <a:pt x="5" y="14"/>
                    <a:pt x="13" y="19"/>
                    <a:pt x="21" y="19"/>
                  </a:cubicBezTo>
                  <a:cubicBezTo>
                    <a:pt x="29" y="19"/>
                    <a:pt x="34" y="14"/>
                    <a:pt x="32" y="9"/>
                  </a:cubicBezTo>
                  <a:close/>
                </a:path>
              </a:pathLst>
            </a:custGeom>
            <a:grpFill/>
            <a:ln>
              <a:noFill/>
            </a:ln>
          </p:spPr>
          <p:txBody>
            <a:bodyPr anchor="ctr"/>
            <a:lstStyle/>
            <a:p>
              <a:pPr algn="ctr"/>
              <a:endParaRPr/>
            </a:p>
          </p:txBody>
        </p:sp>
        <p:sp>
          <p:nvSpPr>
            <p:cNvPr id="380" name="iṩ1íḑé"/>
            <p:cNvSpPr/>
            <p:nvPr/>
          </p:nvSpPr>
          <p:spPr bwMode="auto">
            <a:xfrm>
              <a:off x="8896932" y="2188383"/>
              <a:ext cx="123436" cy="69433"/>
            </a:xfrm>
            <a:custGeom>
              <a:avLst/>
              <a:gdLst>
                <a:gd name="T0" fmla="*/ 31 w 34"/>
                <a:gd name="T1" fmla="*/ 9 h 19"/>
                <a:gd name="T2" fmla="*/ 13 w 34"/>
                <a:gd name="T3" fmla="*/ 0 h 19"/>
                <a:gd name="T4" fmla="*/ 2 w 34"/>
                <a:gd name="T5" fmla="*/ 9 h 19"/>
                <a:gd name="T6" fmla="*/ 21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1" y="0"/>
                    <a:pt x="13" y="0"/>
                  </a:cubicBezTo>
                  <a:cubicBezTo>
                    <a:pt x="4" y="0"/>
                    <a:pt x="0" y="4"/>
                    <a:pt x="2" y="9"/>
                  </a:cubicBezTo>
                  <a:cubicBezTo>
                    <a:pt x="5" y="14"/>
                    <a:pt x="13" y="19"/>
                    <a:pt x="21" y="19"/>
                  </a:cubicBezTo>
                  <a:cubicBezTo>
                    <a:pt x="29" y="19"/>
                    <a:pt x="34" y="14"/>
                    <a:pt x="31" y="9"/>
                  </a:cubicBezTo>
                  <a:close/>
                </a:path>
              </a:pathLst>
            </a:custGeom>
            <a:grpFill/>
            <a:ln>
              <a:noFill/>
            </a:ln>
          </p:spPr>
          <p:txBody>
            <a:bodyPr anchor="ctr"/>
            <a:lstStyle/>
            <a:p>
              <a:pPr algn="ctr"/>
              <a:endParaRPr/>
            </a:p>
          </p:txBody>
        </p:sp>
        <p:sp>
          <p:nvSpPr>
            <p:cNvPr id="381" name="íśļïḋé"/>
            <p:cNvSpPr/>
            <p:nvPr/>
          </p:nvSpPr>
          <p:spPr bwMode="auto">
            <a:xfrm>
              <a:off x="9028082" y="2188383"/>
              <a:ext cx="124979" cy="69433"/>
            </a:xfrm>
            <a:custGeom>
              <a:avLst/>
              <a:gdLst>
                <a:gd name="T0" fmla="*/ 31 w 34"/>
                <a:gd name="T1" fmla="*/ 9 h 19"/>
                <a:gd name="T2" fmla="*/ 12 w 34"/>
                <a:gd name="T3" fmla="*/ 0 h 19"/>
                <a:gd name="T4" fmla="*/ 2 w 34"/>
                <a:gd name="T5" fmla="*/ 9 h 19"/>
                <a:gd name="T6" fmla="*/ 21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0" y="0"/>
                    <a:pt x="12" y="0"/>
                  </a:cubicBezTo>
                  <a:cubicBezTo>
                    <a:pt x="4" y="0"/>
                    <a:pt x="0" y="4"/>
                    <a:pt x="2" y="9"/>
                  </a:cubicBezTo>
                  <a:cubicBezTo>
                    <a:pt x="4" y="14"/>
                    <a:pt x="13" y="19"/>
                    <a:pt x="21" y="19"/>
                  </a:cubicBezTo>
                  <a:cubicBezTo>
                    <a:pt x="29" y="19"/>
                    <a:pt x="34" y="14"/>
                    <a:pt x="31" y="9"/>
                  </a:cubicBezTo>
                  <a:close/>
                </a:path>
              </a:pathLst>
            </a:custGeom>
            <a:grpFill/>
            <a:ln>
              <a:noFill/>
            </a:ln>
          </p:spPr>
          <p:txBody>
            <a:bodyPr anchor="ctr"/>
            <a:lstStyle/>
            <a:p>
              <a:pPr algn="ctr"/>
              <a:endParaRPr/>
            </a:p>
          </p:txBody>
        </p:sp>
        <p:sp>
          <p:nvSpPr>
            <p:cNvPr id="382" name="íṡḷiḓé"/>
            <p:cNvSpPr/>
            <p:nvPr/>
          </p:nvSpPr>
          <p:spPr bwMode="auto">
            <a:xfrm>
              <a:off x="9156147" y="2188383"/>
              <a:ext cx="128065" cy="69433"/>
            </a:xfrm>
            <a:custGeom>
              <a:avLst/>
              <a:gdLst>
                <a:gd name="T0" fmla="*/ 32 w 35"/>
                <a:gd name="T1" fmla="*/ 9 h 19"/>
                <a:gd name="T2" fmla="*/ 13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3" y="0"/>
                  </a:cubicBezTo>
                  <a:cubicBezTo>
                    <a:pt x="5"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383" name="îşḷiďê"/>
            <p:cNvSpPr/>
            <p:nvPr/>
          </p:nvSpPr>
          <p:spPr bwMode="auto">
            <a:xfrm>
              <a:off x="9287297" y="2188383"/>
              <a:ext cx="128065" cy="69433"/>
            </a:xfrm>
            <a:custGeom>
              <a:avLst/>
              <a:gdLst>
                <a:gd name="T0" fmla="*/ 32 w 35"/>
                <a:gd name="T1" fmla="*/ 9 h 19"/>
                <a:gd name="T2" fmla="*/ 12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384" name="îşľïḋè"/>
            <p:cNvSpPr/>
            <p:nvPr/>
          </p:nvSpPr>
          <p:spPr bwMode="auto">
            <a:xfrm>
              <a:off x="6688975" y="2271702"/>
              <a:ext cx="114178" cy="69433"/>
            </a:xfrm>
            <a:custGeom>
              <a:avLst/>
              <a:gdLst>
                <a:gd name="T0" fmla="*/ 31 w 31"/>
                <a:gd name="T1" fmla="*/ 9 h 19"/>
                <a:gd name="T2" fmla="*/ 15 w 31"/>
                <a:gd name="T3" fmla="*/ 0 h 19"/>
                <a:gd name="T4" fmla="*/ 1 w 31"/>
                <a:gd name="T5" fmla="*/ 9 h 19"/>
                <a:gd name="T6" fmla="*/ 17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6" y="0"/>
                    <a:pt x="0" y="4"/>
                    <a:pt x="1" y="9"/>
                  </a:cubicBezTo>
                  <a:cubicBezTo>
                    <a:pt x="2" y="14"/>
                    <a:pt x="9" y="19"/>
                    <a:pt x="17" y="19"/>
                  </a:cubicBezTo>
                  <a:cubicBezTo>
                    <a:pt x="25" y="19"/>
                    <a:pt x="31" y="14"/>
                    <a:pt x="31" y="9"/>
                  </a:cubicBezTo>
                  <a:close/>
                </a:path>
              </a:pathLst>
            </a:custGeom>
            <a:grpFill/>
            <a:ln>
              <a:noFill/>
            </a:ln>
          </p:spPr>
          <p:txBody>
            <a:bodyPr anchor="ctr"/>
            <a:lstStyle/>
            <a:p>
              <a:pPr algn="ctr"/>
              <a:endParaRPr/>
            </a:p>
          </p:txBody>
        </p:sp>
        <p:sp>
          <p:nvSpPr>
            <p:cNvPr id="385" name="íSlîḍê"/>
            <p:cNvSpPr/>
            <p:nvPr/>
          </p:nvSpPr>
          <p:spPr bwMode="auto">
            <a:xfrm>
              <a:off x="6824755" y="2271702"/>
              <a:ext cx="112636" cy="69433"/>
            </a:xfrm>
            <a:custGeom>
              <a:avLst/>
              <a:gdLst>
                <a:gd name="T0" fmla="*/ 30 w 31"/>
                <a:gd name="T1" fmla="*/ 9 h 19"/>
                <a:gd name="T2" fmla="*/ 14 w 31"/>
                <a:gd name="T3" fmla="*/ 0 h 19"/>
                <a:gd name="T4" fmla="*/ 0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0" y="9"/>
                  </a:cubicBezTo>
                  <a:cubicBezTo>
                    <a:pt x="1" y="14"/>
                    <a:pt x="8" y="19"/>
                    <a:pt x="17" y="19"/>
                  </a:cubicBezTo>
                  <a:cubicBezTo>
                    <a:pt x="25" y="19"/>
                    <a:pt x="31" y="14"/>
                    <a:pt x="30" y="9"/>
                  </a:cubicBezTo>
                  <a:close/>
                </a:path>
              </a:pathLst>
            </a:custGeom>
            <a:grpFill/>
            <a:ln>
              <a:noFill/>
            </a:ln>
          </p:spPr>
          <p:txBody>
            <a:bodyPr anchor="ctr"/>
            <a:lstStyle/>
            <a:p>
              <a:pPr algn="ctr"/>
              <a:endParaRPr/>
            </a:p>
          </p:txBody>
        </p:sp>
        <p:sp>
          <p:nvSpPr>
            <p:cNvPr id="386" name="ïŝḻîďê"/>
            <p:cNvSpPr/>
            <p:nvPr/>
          </p:nvSpPr>
          <p:spPr bwMode="auto">
            <a:xfrm>
              <a:off x="6955906" y="2271702"/>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1" y="14"/>
                    <a:pt x="9" y="19"/>
                    <a:pt x="17" y="19"/>
                  </a:cubicBezTo>
                  <a:cubicBezTo>
                    <a:pt x="25" y="19"/>
                    <a:pt x="31" y="14"/>
                    <a:pt x="30" y="9"/>
                  </a:cubicBezTo>
                  <a:close/>
                </a:path>
              </a:pathLst>
            </a:custGeom>
            <a:grpFill/>
            <a:ln>
              <a:noFill/>
            </a:ln>
          </p:spPr>
          <p:txBody>
            <a:bodyPr anchor="ctr"/>
            <a:lstStyle/>
            <a:p>
              <a:pPr algn="ctr"/>
              <a:endParaRPr/>
            </a:p>
          </p:txBody>
        </p:sp>
        <p:sp>
          <p:nvSpPr>
            <p:cNvPr id="387" name="iṡ1îḋè"/>
            <p:cNvSpPr/>
            <p:nvPr/>
          </p:nvSpPr>
          <p:spPr bwMode="auto">
            <a:xfrm>
              <a:off x="7087056" y="2271702"/>
              <a:ext cx="117264" cy="69433"/>
            </a:xfrm>
            <a:custGeom>
              <a:avLst/>
              <a:gdLst>
                <a:gd name="T0" fmla="*/ 30 w 32"/>
                <a:gd name="T1" fmla="*/ 9 h 19"/>
                <a:gd name="T2" fmla="*/ 14 w 32"/>
                <a:gd name="T3" fmla="*/ 0 h 19"/>
                <a:gd name="T4" fmla="*/ 1 w 32"/>
                <a:gd name="T5" fmla="*/ 9 h 19"/>
                <a:gd name="T6" fmla="*/ 17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2" y="0"/>
                    <a:pt x="14" y="0"/>
                  </a:cubicBezTo>
                  <a:cubicBezTo>
                    <a:pt x="6" y="0"/>
                    <a:pt x="0" y="4"/>
                    <a:pt x="1" y="9"/>
                  </a:cubicBezTo>
                  <a:cubicBezTo>
                    <a:pt x="2" y="14"/>
                    <a:pt x="9" y="19"/>
                    <a:pt x="17" y="19"/>
                  </a:cubicBezTo>
                  <a:cubicBezTo>
                    <a:pt x="26" y="19"/>
                    <a:pt x="32" y="14"/>
                    <a:pt x="30" y="9"/>
                  </a:cubicBezTo>
                  <a:close/>
                </a:path>
              </a:pathLst>
            </a:custGeom>
            <a:grpFill/>
            <a:ln>
              <a:noFill/>
            </a:ln>
          </p:spPr>
          <p:txBody>
            <a:bodyPr anchor="ctr"/>
            <a:lstStyle/>
            <a:p>
              <a:pPr algn="ctr"/>
              <a:endParaRPr/>
            </a:p>
          </p:txBody>
        </p:sp>
        <p:sp>
          <p:nvSpPr>
            <p:cNvPr id="388" name="îş1ïďè"/>
            <p:cNvSpPr/>
            <p:nvPr/>
          </p:nvSpPr>
          <p:spPr bwMode="auto">
            <a:xfrm>
              <a:off x="7218207" y="2271702"/>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4"/>
                    <a:pt x="10" y="19"/>
                    <a:pt x="18" y="19"/>
                  </a:cubicBezTo>
                  <a:cubicBezTo>
                    <a:pt x="26" y="19"/>
                    <a:pt x="32" y="14"/>
                    <a:pt x="31" y="9"/>
                  </a:cubicBezTo>
                  <a:close/>
                </a:path>
              </a:pathLst>
            </a:custGeom>
            <a:grpFill/>
            <a:ln>
              <a:noFill/>
            </a:ln>
          </p:spPr>
          <p:txBody>
            <a:bodyPr anchor="ctr"/>
            <a:lstStyle/>
            <a:p>
              <a:pPr algn="ctr"/>
              <a:endParaRPr/>
            </a:p>
          </p:txBody>
        </p:sp>
        <p:sp>
          <p:nvSpPr>
            <p:cNvPr id="389" name="ïṧļíḓé"/>
            <p:cNvSpPr/>
            <p:nvPr/>
          </p:nvSpPr>
          <p:spPr bwMode="auto">
            <a:xfrm>
              <a:off x="7349356" y="2271702"/>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3" y="14"/>
                    <a:pt x="10" y="19"/>
                    <a:pt x="18" y="19"/>
                  </a:cubicBezTo>
                  <a:cubicBezTo>
                    <a:pt x="27" y="19"/>
                    <a:pt x="32" y="14"/>
                    <a:pt x="31" y="9"/>
                  </a:cubicBezTo>
                  <a:close/>
                </a:path>
              </a:pathLst>
            </a:custGeom>
            <a:grpFill/>
            <a:ln>
              <a:noFill/>
            </a:ln>
          </p:spPr>
          <p:txBody>
            <a:bodyPr anchor="ctr"/>
            <a:lstStyle/>
            <a:p>
              <a:pPr algn="ctr"/>
              <a:endParaRPr/>
            </a:p>
          </p:txBody>
        </p:sp>
        <p:sp>
          <p:nvSpPr>
            <p:cNvPr id="390" name="iṩḻiḍe"/>
            <p:cNvSpPr/>
            <p:nvPr/>
          </p:nvSpPr>
          <p:spPr bwMode="auto">
            <a:xfrm>
              <a:off x="7480507" y="2271702"/>
              <a:ext cx="120350" cy="69433"/>
            </a:xfrm>
            <a:custGeom>
              <a:avLst/>
              <a:gdLst>
                <a:gd name="T0" fmla="*/ 31 w 33"/>
                <a:gd name="T1" fmla="*/ 9 h 19"/>
                <a:gd name="T2" fmla="*/ 14 w 33"/>
                <a:gd name="T3" fmla="*/ 0 h 19"/>
                <a:gd name="T4" fmla="*/ 2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2"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91" name="íšḻïḋe"/>
            <p:cNvSpPr/>
            <p:nvPr/>
          </p:nvSpPr>
          <p:spPr bwMode="auto">
            <a:xfrm>
              <a:off x="7616287" y="2271702"/>
              <a:ext cx="117264" cy="69433"/>
            </a:xfrm>
            <a:custGeom>
              <a:avLst/>
              <a:gdLst>
                <a:gd name="T0" fmla="*/ 31 w 32"/>
                <a:gd name="T1" fmla="*/ 9 h 19"/>
                <a:gd name="T2" fmla="*/ 13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2" y="14"/>
                    <a:pt x="10" y="19"/>
                    <a:pt x="18" y="19"/>
                  </a:cubicBezTo>
                  <a:cubicBezTo>
                    <a:pt x="27" y="19"/>
                    <a:pt x="32" y="14"/>
                    <a:pt x="31" y="9"/>
                  </a:cubicBezTo>
                  <a:close/>
                </a:path>
              </a:pathLst>
            </a:custGeom>
            <a:grpFill/>
            <a:ln>
              <a:noFill/>
            </a:ln>
          </p:spPr>
          <p:txBody>
            <a:bodyPr anchor="ctr"/>
            <a:lstStyle/>
            <a:p>
              <a:pPr algn="ctr"/>
              <a:endParaRPr/>
            </a:p>
          </p:txBody>
        </p:sp>
        <p:sp>
          <p:nvSpPr>
            <p:cNvPr id="392" name="îs1ïdé"/>
            <p:cNvSpPr/>
            <p:nvPr/>
          </p:nvSpPr>
          <p:spPr bwMode="auto">
            <a:xfrm>
              <a:off x="7747437" y="2271702"/>
              <a:ext cx="117264" cy="69433"/>
            </a:xfrm>
            <a:custGeom>
              <a:avLst/>
              <a:gdLst>
                <a:gd name="T0" fmla="*/ 31 w 32"/>
                <a:gd name="T1" fmla="*/ 9 h 19"/>
                <a:gd name="T2" fmla="*/ 13 w 32"/>
                <a:gd name="T3" fmla="*/ 0 h 19"/>
                <a:gd name="T4" fmla="*/ 1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93" name="ïşḷïḋè"/>
            <p:cNvSpPr/>
            <p:nvPr/>
          </p:nvSpPr>
          <p:spPr bwMode="auto">
            <a:xfrm>
              <a:off x="7878588" y="2271702"/>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1"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94" name="íṣ1ïḑé"/>
            <p:cNvSpPr/>
            <p:nvPr/>
          </p:nvSpPr>
          <p:spPr bwMode="auto">
            <a:xfrm>
              <a:off x="8009738" y="2271702"/>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3" y="0"/>
                  </a:cubicBezTo>
                  <a:cubicBezTo>
                    <a:pt x="5" y="0"/>
                    <a:pt x="0" y="4"/>
                    <a:pt x="2" y="9"/>
                  </a:cubicBezTo>
                  <a:cubicBezTo>
                    <a:pt x="3" y="14"/>
                    <a:pt x="11" y="19"/>
                    <a:pt x="20" y="19"/>
                  </a:cubicBezTo>
                  <a:cubicBezTo>
                    <a:pt x="28" y="19"/>
                    <a:pt x="33" y="14"/>
                    <a:pt x="31" y="9"/>
                  </a:cubicBezTo>
                  <a:close/>
                </a:path>
              </a:pathLst>
            </a:custGeom>
            <a:grpFill/>
            <a:ln>
              <a:noFill/>
            </a:ln>
          </p:spPr>
          <p:txBody>
            <a:bodyPr anchor="ctr"/>
            <a:lstStyle/>
            <a:p>
              <a:pPr algn="ctr"/>
              <a:endParaRPr/>
            </a:p>
          </p:txBody>
        </p:sp>
        <p:sp>
          <p:nvSpPr>
            <p:cNvPr id="395" name="íṣḻíḍè"/>
            <p:cNvSpPr/>
            <p:nvPr/>
          </p:nvSpPr>
          <p:spPr bwMode="auto">
            <a:xfrm>
              <a:off x="8142431" y="2271702"/>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5" y="0"/>
                    <a:pt x="0" y="4"/>
                    <a:pt x="2" y="9"/>
                  </a:cubicBezTo>
                  <a:cubicBezTo>
                    <a:pt x="4" y="14"/>
                    <a:pt x="12" y="19"/>
                    <a:pt x="20" y="19"/>
                  </a:cubicBezTo>
                  <a:cubicBezTo>
                    <a:pt x="28" y="19"/>
                    <a:pt x="33" y="14"/>
                    <a:pt x="32" y="9"/>
                  </a:cubicBezTo>
                  <a:close/>
                </a:path>
              </a:pathLst>
            </a:custGeom>
            <a:grpFill/>
            <a:ln>
              <a:noFill/>
            </a:ln>
          </p:spPr>
          <p:txBody>
            <a:bodyPr anchor="ctr"/>
            <a:lstStyle/>
            <a:p>
              <a:pPr algn="ctr"/>
              <a:endParaRPr/>
            </a:p>
          </p:txBody>
        </p:sp>
        <p:sp>
          <p:nvSpPr>
            <p:cNvPr id="396" name="ïšḻïḋè"/>
            <p:cNvSpPr/>
            <p:nvPr/>
          </p:nvSpPr>
          <p:spPr bwMode="auto">
            <a:xfrm>
              <a:off x="8273582" y="2271702"/>
              <a:ext cx="123436" cy="69433"/>
            </a:xfrm>
            <a:custGeom>
              <a:avLst/>
              <a:gdLst>
                <a:gd name="T0" fmla="*/ 32 w 34"/>
                <a:gd name="T1" fmla="*/ 9 h 19"/>
                <a:gd name="T2" fmla="*/ 14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2" y="0"/>
                    <a:pt x="14" y="0"/>
                  </a:cubicBezTo>
                  <a:cubicBezTo>
                    <a:pt x="5" y="0"/>
                    <a:pt x="0" y="4"/>
                    <a:pt x="2" y="9"/>
                  </a:cubicBezTo>
                  <a:cubicBezTo>
                    <a:pt x="4" y="14"/>
                    <a:pt x="12" y="19"/>
                    <a:pt x="21" y="19"/>
                  </a:cubicBezTo>
                  <a:cubicBezTo>
                    <a:pt x="29" y="19"/>
                    <a:pt x="34" y="14"/>
                    <a:pt x="32" y="9"/>
                  </a:cubicBezTo>
                  <a:close/>
                </a:path>
              </a:pathLst>
            </a:custGeom>
            <a:grpFill/>
            <a:ln>
              <a:noFill/>
            </a:ln>
          </p:spPr>
          <p:txBody>
            <a:bodyPr anchor="ctr"/>
            <a:lstStyle/>
            <a:p>
              <a:pPr algn="ctr"/>
              <a:endParaRPr/>
            </a:p>
          </p:txBody>
        </p:sp>
        <p:sp>
          <p:nvSpPr>
            <p:cNvPr id="397" name="îšḷiḋê"/>
            <p:cNvSpPr/>
            <p:nvPr/>
          </p:nvSpPr>
          <p:spPr bwMode="auto">
            <a:xfrm>
              <a:off x="8407818" y="2271702"/>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98" name="íSļïḑê"/>
            <p:cNvSpPr/>
            <p:nvPr/>
          </p:nvSpPr>
          <p:spPr bwMode="auto">
            <a:xfrm>
              <a:off x="8538969" y="2271702"/>
              <a:ext cx="124979" cy="69433"/>
            </a:xfrm>
            <a:custGeom>
              <a:avLst/>
              <a:gdLst>
                <a:gd name="T0" fmla="*/ 31 w 34"/>
                <a:gd name="T1" fmla="*/ 9 h 19"/>
                <a:gd name="T2" fmla="*/ 13 w 34"/>
                <a:gd name="T3" fmla="*/ 0 h 19"/>
                <a:gd name="T4" fmla="*/ 2 w 34"/>
                <a:gd name="T5" fmla="*/ 9 h 19"/>
                <a:gd name="T6" fmla="*/ 20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1" y="0"/>
                    <a:pt x="13" y="0"/>
                  </a:cubicBezTo>
                  <a:cubicBezTo>
                    <a:pt x="5" y="0"/>
                    <a:pt x="0" y="4"/>
                    <a:pt x="2" y="9"/>
                  </a:cubicBezTo>
                  <a:cubicBezTo>
                    <a:pt x="4" y="14"/>
                    <a:pt x="12" y="19"/>
                    <a:pt x="20" y="19"/>
                  </a:cubicBezTo>
                  <a:cubicBezTo>
                    <a:pt x="29" y="19"/>
                    <a:pt x="34" y="14"/>
                    <a:pt x="31" y="9"/>
                  </a:cubicBezTo>
                  <a:close/>
                </a:path>
              </a:pathLst>
            </a:custGeom>
            <a:grpFill/>
            <a:ln>
              <a:noFill/>
            </a:ln>
          </p:spPr>
          <p:txBody>
            <a:bodyPr anchor="ctr"/>
            <a:lstStyle/>
            <a:p>
              <a:pPr algn="ctr"/>
              <a:endParaRPr/>
            </a:p>
          </p:txBody>
        </p:sp>
        <p:sp>
          <p:nvSpPr>
            <p:cNvPr id="399" name="ïslîďê"/>
            <p:cNvSpPr/>
            <p:nvPr/>
          </p:nvSpPr>
          <p:spPr bwMode="auto">
            <a:xfrm>
              <a:off x="8670119" y="2271702"/>
              <a:ext cx="124979"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1" y="0"/>
                    <a:pt x="13" y="0"/>
                  </a:cubicBezTo>
                  <a:cubicBezTo>
                    <a:pt x="5" y="0"/>
                    <a:pt x="0" y="4"/>
                    <a:pt x="2" y="9"/>
                  </a:cubicBezTo>
                  <a:cubicBezTo>
                    <a:pt x="4" y="14"/>
                    <a:pt x="13" y="19"/>
                    <a:pt x="21" y="19"/>
                  </a:cubicBezTo>
                  <a:cubicBezTo>
                    <a:pt x="29" y="19"/>
                    <a:pt x="34" y="14"/>
                    <a:pt x="32" y="9"/>
                  </a:cubicBezTo>
                  <a:close/>
                </a:path>
              </a:pathLst>
            </a:custGeom>
            <a:grpFill/>
            <a:ln>
              <a:noFill/>
            </a:ln>
          </p:spPr>
          <p:txBody>
            <a:bodyPr anchor="ctr"/>
            <a:lstStyle/>
            <a:p>
              <a:pPr algn="ctr"/>
              <a:endParaRPr/>
            </a:p>
          </p:txBody>
        </p:sp>
        <p:sp>
          <p:nvSpPr>
            <p:cNvPr id="400" name="iṣlíḍé"/>
            <p:cNvSpPr/>
            <p:nvPr/>
          </p:nvSpPr>
          <p:spPr bwMode="auto">
            <a:xfrm>
              <a:off x="8802812" y="2271702"/>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5" y="14"/>
                    <a:pt x="13" y="19"/>
                    <a:pt x="21" y="19"/>
                  </a:cubicBezTo>
                  <a:cubicBezTo>
                    <a:pt x="30" y="19"/>
                    <a:pt x="34" y="14"/>
                    <a:pt x="32" y="9"/>
                  </a:cubicBezTo>
                  <a:close/>
                </a:path>
              </a:pathLst>
            </a:custGeom>
            <a:grpFill/>
            <a:ln>
              <a:noFill/>
            </a:ln>
          </p:spPr>
          <p:txBody>
            <a:bodyPr anchor="ctr"/>
            <a:lstStyle/>
            <a:p>
              <a:pPr algn="ctr"/>
              <a:endParaRPr/>
            </a:p>
          </p:txBody>
        </p:sp>
        <p:sp>
          <p:nvSpPr>
            <p:cNvPr id="401" name="iṡļîďè"/>
            <p:cNvSpPr/>
            <p:nvPr/>
          </p:nvSpPr>
          <p:spPr bwMode="auto">
            <a:xfrm>
              <a:off x="8933963" y="2271702"/>
              <a:ext cx="126522" cy="69433"/>
            </a:xfrm>
            <a:custGeom>
              <a:avLst/>
              <a:gdLst>
                <a:gd name="T0" fmla="*/ 32 w 35"/>
                <a:gd name="T1" fmla="*/ 9 h 19"/>
                <a:gd name="T2" fmla="*/ 13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3" y="0"/>
                  </a:cubicBezTo>
                  <a:cubicBezTo>
                    <a:pt x="5"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402" name="îşḷíḍè"/>
            <p:cNvSpPr/>
            <p:nvPr/>
          </p:nvSpPr>
          <p:spPr bwMode="auto">
            <a:xfrm>
              <a:off x="9065113" y="2271702"/>
              <a:ext cx="128065" cy="69433"/>
            </a:xfrm>
            <a:custGeom>
              <a:avLst/>
              <a:gdLst>
                <a:gd name="T0" fmla="*/ 33 w 35"/>
                <a:gd name="T1" fmla="*/ 9 h 19"/>
                <a:gd name="T2" fmla="*/ 13 w 35"/>
                <a:gd name="T3" fmla="*/ 0 h 19"/>
                <a:gd name="T4" fmla="*/ 3 w 35"/>
                <a:gd name="T5" fmla="*/ 9 h 19"/>
                <a:gd name="T6" fmla="*/ 2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0" y="4"/>
                    <a:pt x="21" y="0"/>
                    <a:pt x="13" y="0"/>
                  </a:cubicBezTo>
                  <a:cubicBezTo>
                    <a:pt x="5" y="0"/>
                    <a:pt x="0" y="4"/>
                    <a:pt x="3" y="9"/>
                  </a:cubicBezTo>
                  <a:cubicBezTo>
                    <a:pt x="5" y="14"/>
                    <a:pt x="14" y="19"/>
                    <a:pt x="22" y="19"/>
                  </a:cubicBezTo>
                  <a:cubicBezTo>
                    <a:pt x="31" y="19"/>
                    <a:pt x="35" y="14"/>
                    <a:pt x="33" y="9"/>
                  </a:cubicBezTo>
                  <a:close/>
                </a:path>
              </a:pathLst>
            </a:custGeom>
            <a:grpFill/>
            <a:ln>
              <a:noFill/>
            </a:ln>
          </p:spPr>
          <p:txBody>
            <a:bodyPr anchor="ctr"/>
            <a:lstStyle/>
            <a:p>
              <a:pPr algn="ctr"/>
              <a:endParaRPr/>
            </a:p>
          </p:txBody>
        </p:sp>
        <p:sp>
          <p:nvSpPr>
            <p:cNvPr id="403" name="î$ľiḑé"/>
            <p:cNvSpPr/>
            <p:nvPr/>
          </p:nvSpPr>
          <p:spPr bwMode="auto">
            <a:xfrm>
              <a:off x="9199350" y="2271702"/>
              <a:ext cx="124979" cy="69433"/>
            </a:xfrm>
            <a:custGeom>
              <a:avLst/>
              <a:gdLst>
                <a:gd name="T0" fmla="*/ 32 w 34"/>
                <a:gd name="T1" fmla="*/ 9 h 19"/>
                <a:gd name="T2" fmla="*/ 12 w 34"/>
                <a:gd name="T3" fmla="*/ 0 h 19"/>
                <a:gd name="T4" fmla="*/ 2 w 34"/>
                <a:gd name="T5" fmla="*/ 9 h 19"/>
                <a:gd name="T6" fmla="*/ 22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0" y="0"/>
                    <a:pt x="12" y="0"/>
                  </a:cubicBezTo>
                  <a:cubicBezTo>
                    <a:pt x="4" y="0"/>
                    <a:pt x="0" y="4"/>
                    <a:pt x="2" y="9"/>
                  </a:cubicBezTo>
                  <a:cubicBezTo>
                    <a:pt x="5" y="14"/>
                    <a:pt x="14" y="19"/>
                    <a:pt x="22" y="19"/>
                  </a:cubicBezTo>
                  <a:cubicBezTo>
                    <a:pt x="30" y="19"/>
                    <a:pt x="34" y="14"/>
                    <a:pt x="32" y="9"/>
                  </a:cubicBezTo>
                  <a:close/>
                </a:path>
              </a:pathLst>
            </a:custGeom>
            <a:grpFill/>
            <a:ln>
              <a:noFill/>
            </a:ln>
          </p:spPr>
          <p:txBody>
            <a:bodyPr anchor="ctr"/>
            <a:lstStyle/>
            <a:p>
              <a:pPr algn="ctr"/>
              <a:endParaRPr/>
            </a:p>
          </p:txBody>
        </p:sp>
        <p:sp>
          <p:nvSpPr>
            <p:cNvPr id="404" name="ïṩ1iḋè"/>
            <p:cNvSpPr/>
            <p:nvPr/>
          </p:nvSpPr>
          <p:spPr bwMode="auto">
            <a:xfrm>
              <a:off x="9330500" y="2271702"/>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2"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405" name="iśḻiḓé"/>
            <p:cNvSpPr/>
            <p:nvPr/>
          </p:nvSpPr>
          <p:spPr bwMode="auto">
            <a:xfrm>
              <a:off x="9375246" y="2356565"/>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2" y="0"/>
                  </a:cubicBezTo>
                  <a:cubicBezTo>
                    <a:pt x="4" y="0"/>
                    <a:pt x="0" y="4"/>
                    <a:pt x="3" y="9"/>
                  </a:cubicBezTo>
                  <a:cubicBezTo>
                    <a:pt x="5" y="15"/>
                    <a:pt x="14" y="19"/>
                    <a:pt x="23" y="19"/>
                  </a:cubicBezTo>
                  <a:cubicBezTo>
                    <a:pt x="31" y="19"/>
                    <a:pt x="35" y="15"/>
                    <a:pt x="32" y="9"/>
                  </a:cubicBezTo>
                  <a:close/>
                </a:path>
              </a:pathLst>
            </a:custGeom>
            <a:grpFill/>
            <a:ln>
              <a:noFill/>
            </a:ln>
          </p:spPr>
          <p:txBody>
            <a:bodyPr anchor="ctr"/>
            <a:lstStyle/>
            <a:p>
              <a:pPr algn="ctr"/>
              <a:endParaRPr/>
            </a:p>
          </p:txBody>
        </p:sp>
        <p:sp>
          <p:nvSpPr>
            <p:cNvPr id="406" name="i$ľiďê"/>
            <p:cNvSpPr/>
            <p:nvPr/>
          </p:nvSpPr>
          <p:spPr bwMode="auto">
            <a:xfrm>
              <a:off x="6969792" y="2356565"/>
              <a:ext cx="114178" cy="69433"/>
            </a:xfrm>
            <a:custGeom>
              <a:avLst/>
              <a:gdLst>
                <a:gd name="T0" fmla="*/ 30 w 31"/>
                <a:gd name="T1" fmla="*/ 9 h 19"/>
                <a:gd name="T2" fmla="*/ 14 w 31"/>
                <a:gd name="T3" fmla="*/ 0 h 19"/>
                <a:gd name="T4" fmla="*/ 0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0" y="9"/>
                  </a:cubicBezTo>
                  <a:cubicBezTo>
                    <a:pt x="1" y="15"/>
                    <a:pt x="9" y="19"/>
                    <a:pt x="17" y="19"/>
                  </a:cubicBezTo>
                  <a:cubicBezTo>
                    <a:pt x="25" y="19"/>
                    <a:pt x="31" y="15"/>
                    <a:pt x="30" y="9"/>
                  </a:cubicBezTo>
                  <a:close/>
                </a:path>
              </a:pathLst>
            </a:custGeom>
            <a:grpFill/>
            <a:ln>
              <a:noFill/>
            </a:ln>
          </p:spPr>
          <p:txBody>
            <a:bodyPr anchor="ctr"/>
            <a:lstStyle/>
            <a:p>
              <a:pPr algn="ctr"/>
              <a:endParaRPr/>
            </a:p>
          </p:txBody>
        </p:sp>
        <p:sp>
          <p:nvSpPr>
            <p:cNvPr id="407" name="iŝ1íḍé"/>
            <p:cNvSpPr/>
            <p:nvPr/>
          </p:nvSpPr>
          <p:spPr bwMode="auto">
            <a:xfrm>
              <a:off x="7102485" y="2356565"/>
              <a:ext cx="115721"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3" y="0"/>
                    <a:pt x="14" y="0"/>
                  </a:cubicBezTo>
                  <a:cubicBezTo>
                    <a:pt x="6" y="0"/>
                    <a:pt x="0" y="4"/>
                    <a:pt x="1" y="9"/>
                  </a:cubicBezTo>
                  <a:cubicBezTo>
                    <a:pt x="2" y="15"/>
                    <a:pt x="10" y="19"/>
                    <a:pt x="18" y="19"/>
                  </a:cubicBezTo>
                  <a:cubicBezTo>
                    <a:pt x="26" y="19"/>
                    <a:pt x="32" y="15"/>
                    <a:pt x="31" y="9"/>
                  </a:cubicBezTo>
                  <a:close/>
                </a:path>
              </a:pathLst>
            </a:custGeom>
            <a:grpFill/>
            <a:ln>
              <a:noFill/>
            </a:ln>
          </p:spPr>
          <p:txBody>
            <a:bodyPr anchor="ctr"/>
            <a:lstStyle/>
            <a:p>
              <a:pPr algn="ctr"/>
              <a:endParaRPr/>
            </a:p>
          </p:txBody>
        </p:sp>
        <p:sp>
          <p:nvSpPr>
            <p:cNvPr id="408" name="ïṣḷïďé"/>
            <p:cNvSpPr/>
            <p:nvPr/>
          </p:nvSpPr>
          <p:spPr bwMode="auto">
            <a:xfrm>
              <a:off x="7236722" y="2356565"/>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5"/>
                    <a:pt x="10" y="19"/>
                    <a:pt x="18" y="19"/>
                  </a:cubicBezTo>
                  <a:cubicBezTo>
                    <a:pt x="26" y="19"/>
                    <a:pt x="32" y="15"/>
                    <a:pt x="31" y="9"/>
                  </a:cubicBezTo>
                  <a:close/>
                </a:path>
              </a:pathLst>
            </a:custGeom>
            <a:grpFill/>
            <a:ln>
              <a:noFill/>
            </a:ln>
          </p:spPr>
          <p:txBody>
            <a:bodyPr anchor="ctr"/>
            <a:lstStyle/>
            <a:p>
              <a:pPr algn="ctr"/>
              <a:endParaRPr/>
            </a:p>
          </p:txBody>
        </p:sp>
        <p:sp>
          <p:nvSpPr>
            <p:cNvPr id="409" name="íš1îḋê"/>
            <p:cNvSpPr/>
            <p:nvPr/>
          </p:nvSpPr>
          <p:spPr bwMode="auto">
            <a:xfrm>
              <a:off x="7367872" y="2356565"/>
              <a:ext cx="120350" cy="69433"/>
            </a:xfrm>
            <a:custGeom>
              <a:avLst/>
              <a:gdLst>
                <a:gd name="T0" fmla="*/ 32 w 33"/>
                <a:gd name="T1" fmla="*/ 9 h 19"/>
                <a:gd name="T2" fmla="*/ 14 w 33"/>
                <a:gd name="T3" fmla="*/ 0 h 19"/>
                <a:gd name="T4" fmla="*/ 2 w 33"/>
                <a:gd name="T5" fmla="*/ 9 h 19"/>
                <a:gd name="T6" fmla="*/ 19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3" y="0"/>
                    <a:pt x="14" y="0"/>
                  </a:cubicBezTo>
                  <a:cubicBezTo>
                    <a:pt x="6" y="0"/>
                    <a:pt x="0" y="4"/>
                    <a:pt x="2" y="9"/>
                  </a:cubicBezTo>
                  <a:cubicBezTo>
                    <a:pt x="3" y="15"/>
                    <a:pt x="11" y="19"/>
                    <a:pt x="19" y="19"/>
                  </a:cubicBezTo>
                  <a:cubicBezTo>
                    <a:pt x="27" y="19"/>
                    <a:pt x="33" y="15"/>
                    <a:pt x="32" y="9"/>
                  </a:cubicBezTo>
                  <a:close/>
                </a:path>
              </a:pathLst>
            </a:custGeom>
            <a:grpFill/>
            <a:ln>
              <a:noFill/>
            </a:ln>
          </p:spPr>
          <p:txBody>
            <a:bodyPr anchor="ctr"/>
            <a:lstStyle/>
            <a:p>
              <a:pPr algn="ctr"/>
              <a:endParaRPr/>
            </a:p>
          </p:txBody>
        </p:sp>
        <p:sp>
          <p:nvSpPr>
            <p:cNvPr id="410" name="íš1íḑé"/>
            <p:cNvSpPr/>
            <p:nvPr/>
          </p:nvSpPr>
          <p:spPr bwMode="auto">
            <a:xfrm>
              <a:off x="7503651" y="2356565"/>
              <a:ext cx="120350" cy="69433"/>
            </a:xfrm>
            <a:custGeom>
              <a:avLst/>
              <a:gdLst>
                <a:gd name="T0" fmla="*/ 31 w 33"/>
                <a:gd name="T1" fmla="*/ 9 h 19"/>
                <a:gd name="T2" fmla="*/ 14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1" y="9"/>
                  </a:cubicBezTo>
                  <a:cubicBezTo>
                    <a:pt x="3" y="15"/>
                    <a:pt x="10" y="19"/>
                    <a:pt x="19" y="19"/>
                  </a:cubicBezTo>
                  <a:cubicBezTo>
                    <a:pt x="27" y="19"/>
                    <a:pt x="33" y="15"/>
                    <a:pt x="31" y="9"/>
                  </a:cubicBezTo>
                  <a:close/>
                </a:path>
              </a:pathLst>
            </a:custGeom>
            <a:grpFill/>
            <a:ln>
              <a:noFill/>
            </a:ln>
          </p:spPr>
          <p:txBody>
            <a:bodyPr anchor="ctr"/>
            <a:lstStyle/>
            <a:p>
              <a:pPr algn="ctr"/>
              <a:endParaRPr/>
            </a:p>
          </p:txBody>
        </p:sp>
        <p:sp>
          <p:nvSpPr>
            <p:cNvPr id="411" name="íṡliḋe"/>
            <p:cNvSpPr/>
            <p:nvPr/>
          </p:nvSpPr>
          <p:spPr bwMode="auto">
            <a:xfrm>
              <a:off x="7637888" y="2356565"/>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3" y="0"/>
                  </a:cubicBezTo>
                  <a:cubicBezTo>
                    <a:pt x="5" y="0"/>
                    <a:pt x="0" y="4"/>
                    <a:pt x="1" y="9"/>
                  </a:cubicBezTo>
                  <a:cubicBezTo>
                    <a:pt x="2" y="15"/>
                    <a:pt x="10" y="19"/>
                    <a:pt x="19" y="19"/>
                  </a:cubicBezTo>
                  <a:cubicBezTo>
                    <a:pt x="27" y="19"/>
                    <a:pt x="33" y="15"/>
                    <a:pt x="31" y="9"/>
                  </a:cubicBezTo>
                  <a:close/>
                </a:path>
              </a:pathLst>
            </a:custGeom>
            <a:grpFill/>
            <a:ln>
              <a:noFill/>
            </a:ln>
          </p:spPr>
          <p:txBody>
            <a:bodyPr anchor="ctr"/>
            <a:lstStyle/>
            <a:p>
              <a:pPr algn="ctr"/>
              <a:endParaRPr/>
            </a:p>
          </p:txBody>
        </p:sp>
        <p:sp>
          <p:nvSpPr>
            <p:cNvPr id="412" name="ïṣlîdê"/>
            <p:cNvSpPr/>
            <p:nvPr/>
          </p:nvSpPr>
          <p:spPr bwMode="auto">
            <a:xfrm>
              <a:off x="7769038" y="2356565"/>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6" y="0"/>
                    <a:pt x="0" y="4"/>
                    <a:pt x="2" y="9"/>
                  </a:cubicBezTo>
                  <a:cubicBezTo>
                    <a:pt x="3" y="15"/>
                    <a:pt x="11" y="19"/>
                    <a:pt x="20" y="19"/>
                  </a:cubicBezTo>
                  <a:cubicBezTo>
                    <a:pt x="28" y="19"/>
                    <a:pt x="33" y="15"/>
                    <a:pt x="32" y="9"/>
                  </a:cubicBezTo>
                  <a:close/>
                </a:path>
              </a:pathLst>
            </a:custGeom>
            <a:grpFill/>
            <a:ln>
              <a:noFill/>
            </a:ln>
          </p:spPr>
          <p:txBody>
            <a:bodyPr anchor="ctr"/>
            <a:lstStyle/>
            <a:p>
              <a:pPr algn="ctr"/>
              <a:endParaRPr/>
            </a:p>
          </p:txBody>
        </p:sp>
        <p:sp>
          <p:nvSpPr>
            <p:cNvPr id="413" name="îṣ1íḋé"/>
            <p:cNvSpPr/>
            <p:nvPr/>
          </p:nvSpPr>
          <p:spPr bwMode="auto">
            <a:xfrm>
              <a:off x="7904817" y="2356565"/>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5" y="0"/>
                    <a:pt x="0" y="4"/>
                    <a:pt x="2" y="9"/>
                  </a:cubicBezTo>
                  <a:cubicBezTo>
                    <a:pt x="3" y="15"/>
                    <a:pt x="11" y="19"/>
                    <a:pt x="20" y="19"/>
                  </a:cubicBezTo>
                  <a:cubicBezTo>
                    <a:pt x="28" y="19"/>
                    <a:pt x="33" y="15"/>
                    <a:pt x="32" y="9"/>
                  </a:cubicBezTo>
                  <a:close/>
                </a:path>
              </a:pathLst>
            </a:custGeom>
            <a:grpFill/>
            <a:ln>
              <a:noFill/>
            </a:ln>
          </p:spPr>
          <p:txBody>
            <a:bodyPr anchor="ctr"/>
            <a:lstStyle/>
            <a:p>
              <a:pPr algn="ctr"/>
              <a:endParaRPr/>
            </a:p>
          </p:txBody>
        </p:sp>
        <p:sp>
          <p:nvSpPr>
            <p:cNvPr id="414" name="î$ľiďê"/>
            <p:cNvSpPr/>
            <p:nvPr/>
          </p:nvSpPr>
          <p:spPr bwMode="auto">
            <a:xfrm>
              <a:off x="8039054" y="2356565"/>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1" y="9"/>
                  </a:cubicBezTo>
                  <a:cubicBezTo>
                    <a:pt x="3" y="15"/>
                    <a:pt x="11" y="19"/>
                    <a:pt x="19" y="19"/>
                  </a:cubicBezTo>
                  <a:cubicBezTo>
                    <a:pt x="28" y="19"/>
                    <a:pt x="33" y="15"/>
                    <a:pt x="31" y="9"/>
                  </a:cubicBezTo>
                  <a:close/>
                </a:path>
              </a:pathLst>
            </a:custGeom>
            <a:grpFill/>
            <a:ln>
              <a:noFill/>
            </a:ln>
          </p:spPr>
          <p:txBody>
            <a:bodyPr anchor="ctr"/>
            <a:lstStyle/>
            <a:p>
              <a:pPr algn="ctr"/>
              <a:endParaRPr/>
            </a:p>
          </p:txBody>
        </p:sp>
        <p:sp>
          <p:nvSpPr>
            <p:cNvPr id="415" name="îṥḻíḑe"/>
            <p:cNvSpPr/>
            <p:nvPr/>
          </p:nvSpPr>
          <p:spPr bwMode="auto">
            <a:xfrm>
              <a:off x="8170204" y="2356565"/>
              <a:ext cx="124979" cy="69433"/>
            </a:xfrm>
            <a:custGeom>
              <a:avLst/>
              <a:gdLst>
                <a:gd name="T0" fmla="*/ 32 w 34"/>
                <a:gd name="T1" fmla="*/ 9 h 19"/>
                <a:gd name="T2" fmla="*/ 14 w 34"/>
                <a:gd name="T3" fmla="*/ 0 h 19"/>
                <a:gd name="T4" fmla="*/ 2 w 34"/>
                <a:gd name="T5" fmla="*/ 9 h 19"/>
                <a:gd name="T6" fmla="*/ 20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2" y="0"/>
                    <a:pt x="14" y="0"/>
                  </a:cubicBezTo>
                  <a:cubicBezTo>
                    <a:pt x="5" y="0"/>
                    <a:pt x="0" y="4"/>
                    <a:pt x="2" y="9"/>
                  </a:cubicBezTo>
                  <a:cubicBezTo>
                    <a:pt x="4" y="15"/>
                    <a:pt x="12" y="19"/>
                    <a:pt x="20" y="19"/>
                  </a:cubicBezTo>
                  <a:cubicBezTo>
                    <a:pt x="29" y="19"/>
                    <a:pt x="34" y="15"/>
                    <a:pt x="32" y="9"/>
                  </a:cubicBezTo>
                  <a:close/>
                </a:path>
              </a:pathLst>
            </a:custGeom>
            <a:grpFill/>
            <a:ln>
              <a:noFill/>
            </a:ln>
          </p:spPr>
          <p:txBody>
            <a:bodyPr anchor="ctr"/>
            <a:lstStyle/>
            <a:p>
              <a:pPr algn="ctr"/>
              <a:endParaRPr/>
            </a:p>
          </p:txBody>
        </p:sp>
        <p:sp>
          <p:nvSpPr>
            <p:cNvPr id="416" name="ïş1íde"/>
            <p:cNvSpPr/>
            <p:nvPr/>
          </p:nvSpPr>
          <p:spPr bwMode="auto">
            <a:xfrm>
              <a:off x="8305983" y="2356565"/>
              <a:ext cx="123436" cy="69433"/>
            </a:xfrm>
            <a:custGeom>
              <a:avLst/>
              <a:gdLst>
                <a:gd name="T0" fmla="*/ 32 w 34"/>
                <a:gd name="T1" fmla="*/ 9 h 19"/>
                <a:gd name="T2" fmla="*/ 13 w 34"/>
                <a:gd name="T3" fmla="*/ 0 h 19"/>
                <a:gd name="T4" fmla="*/ 2 w 34"/>
                <a:gd name="T5" fmla="*/ 9 h 19"/>
                <a:gd name="T6" fmla="*/ 20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2" y="19"/>
                    <a:pt x="20" y="19"/>
                  </a:cubicBezTo>
                  <a:cubicBezTo>
                    <a:pt x="29" y="19"/>
                    <a:pt x="34" y="15"/>
                    <a:pt x="32" y="9"/>
                  </a:cubicBezTo>
                  <a:close/>
                </a:path>
              </a:pathLst>
            </a:custGeom>
            <a:grpFill/>
            <a:ln>
              <a:noFill/>
            </a:ln>
          </p:spPr>
          <p:txBody>
            <a:bodyPr anchor="ctr"/>
            <a:lstStyle/>
            <a:p>
              <a:pPr algn="ctr"/>
              <a:endParaRPr/>
            </a:p>
          </p:txBody>
        </p:sp>
        <p:sp>
          <p:nvSpPr>
            <p:cNvPr id="417" name="íŝľîde"/>
            <p:cNvSpPr/>
            <p:nvPr/>
          </p:nvSpPr>
          <p:spPr bwMode="auto">
            <a:xfrm>
              <a:off x="8437134" y="2356565"/>
              <a:ext cx="128065" cy="69433"/>
            </a:xfrm>
            <a:custGeom>
              <a:avLst/>
              <a:gdLst>
                <a:gd name="T0" fmla="*/ 32 w 35"/>
                <a:gd name="T1" fmla="*/ 9 h 19"/>
                <a:gd name="T2" fmla="*/ 14 w 35"/>
                <a:gd name="T3" fmla="*/ 0 h 19"/>
                <a:gd name="T4" fmla="*/ 2 w 35"/>
                <a:gd name="T5" fmla="*/ 9 h 19"/>
                <a:gd name="T6" fmla="*/ 21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2" y="0"/>
                    <a:pt x="14" y="0"/>
                  </a:cubicBezTo>
                  <a:cubicBezTo>
                    <a:pt x="5" y="0"/>
                    <a:pt x="0" y="4"/>
                    <a:pt x="2" y="9"/>
                  </a:cubicBezTo>
                  <a:cubicBezTo>
                    <a:pt x="4" y="15"/>
                    <a:pt x="13" y="19"/>
                    <a:pt x="21" y="19"/>
                  </a:cubicBezTo>
                  <a:cubicBezTo>
                    <a:pt x="30" y="19"/>
                    <a:pt x="35" y="15"/>
                    <a:pt x="32" y="9"/>
                  </a:cubicBezTo>
                  <a:close/>
                </a:path>
              </a:pathLst>
            </a:custGeom>
            <a:grpFill/>
            <a:ln>
              <a:noFill/>
            </a:ln>
          </p:spPr>
          <p:txBody>
            <a:bodyPr anchor="ctr"/>
            <a:lstStyle/>
            <a:p>
              <a:pPr algn="ctr"/>
              <a:endParaRPr/>
            </a:p>
          </p:txBody>
        </p:sp>
        <p:sp>
          <p:nvSpPr>
            <p:cNvPr id="418" name="îŝḻiďé"/>
            <p:cNvSpPr/>
            <p:nvPr/>
          </p:nvSpPr>
          <p:spPr bwMode="auto">
            <a:xfrm>
              <a:off x="8572914" y="2356565"/>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3" y="19"/>
                    <a:pt x="21" y="19"/>
                  </a:cubicBezTo>
                  <a:cubicBezTo>
                    <a:pt x="29" y="19"/>
                    <a:pt x="34" y="15"/>
                    <a:pt x="32" y="9"/>
                  </a:cubicBezTo>
                  <a:close/>
                </a:path>
              </a:pathLst>
            </a:custGeom>
            <a:grpFill/>
            <a:ln>
              <a:noFill/>
            </a:ln>
          </p:spPr>
          <p:txBody>
            <a:bodyPr anchor="ctr"/>
            <a:lstStyle/>
            <a:p>
              <a:pPr algn="ctr"/>
              <a:endParaRPr/>
            </a:p>
          </p:txBody>
        </p:sp>
        <p:sp>
          <p:nvSpPr>
            <p:cNvPr id="419" name="ïşḷíḑè"/>
            <p:cNvSpPr/>
            <p:nvPr/>
          </p:nvSpPr>
          <p:spPr bwMode="auto">
            <a:xfrm>
              <a:off x="8707149" y="2356565"/>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3" y="19"/>
                    <a:pt x="21" y="19"/>
                  </a:cubicBezTo>
                  <a:cubicBezTo>
                    <a:pt x="29" y="19"/>
                    <a:pt x="34" y="15"/>
                    <a:pt x="32" y="9"/>
                  </a:cubicBezTo>
                  <a:close/>
                </a:path>
              </a:pathLst>
            </a:custGeom>
            <a:grpFill/>
            <a:ln>
              <a:noFill/>
            </a:ln>
          </p:spPr>
          <p:txBody>
            <a:bodyPr anchor="ctr"/>
            <a:lstStyle/>
            <a:p>
              <a:pPr algn="ctr"/>
              <a:endParaRPr/>
            </a:p>
          </p:txBody>
        </p:sp>
        <p:sp>
          <p:nvSpPr>
            <p:cNvPr id="420" name="i$ľíḓé"/>
            <p:cNvSpPr/>
            <p:nvPr/>
          </p:nvSpPr>
          <p:spPr bwMode="auto">
            <a:xfrm>
              <a:off x="8838300" y="2356565"/>
              <a:ext cx="128065" cy="69433"/>
            </a:xfrm>
            <a:custGeom>
              <a:avLst/>
              <a:gdLst>
                <a:gd name="T0" fmla="*/ 33 w 35"/>
                <a:gd name="T1" fmla="*/ 9 h 19"/>
                <a:gd name="T2" fmla="*/ 13 w 35"/>
                <a:gd name="T3" fmla="*/ 0 h 19"/>
                <a:gd name="T4" fmla="*/ 3 w 35"/>
                <a:gd name="T5" fmla="*/ 9 h 19"/>
                <a:gd name="T6" fmla="*/ 2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0" y="4"/>
                    <a:pt x="22" y="0"/>
                    <a:pt x="13" y="0"/>
                  </a:cubicBezTo>
                  <a:cubicBezTo>
                    <a:pt x="5" y="0"/>
                    <a:pt x="0" y="4"/>
                    <a:pt x="3" y="9"/>
                  </a:cubicBezTo>
                  <a:cubicBezTo>
                    <a:pt x="5" y="15"/>
                    <a:pt x="14" y="19"/>
                    <a:pt x="22" y="19"/>
                  </a:cubicBezTo>
                  <a:cubicBezTo>
                    <a:pt x="30" y="19"/>
                    <a:pt x="35" y="15"/>
                    <a:pt x="33" y="9"/>
                  </a:cubicBezTo>
                  <a:close/>
                </a:path>
              </a:pathLst>
            </a:custGeom>
            <a:grpFill/>
            <a:ln>
              <a:noFill/>
            </a:ln>
          </p:spPr>
          <p:txBody>
            <a:bodyPr anchor="ctr"/>
            <a:lstStyle/>
            <a:p>
              <a:pPr algn="ctr"/>
              <a:endParaRPr/>
            </a:p>
          </p:txBody>
        </p:sp>
        <p:sp>
          <p:nvSpPr>
            <p:cNvPr id="421" name="iṩ1iḓe"/>
            <p:cNvSpPr/>
            <p:nvPr/>
          </p:nvSpPr>
          <p:spPr bwMode="auto">
            <a:xfrm>
              <a:off x="8974080" y="2356565"/>
              <a:ext cx="126522" cy="69433"/>
            </a:xfrm>
            <a:custGeom>
              <a:avLst/>
              <a:gdLst>
                <a:gd name="T0" fmla="*/ 32 w 35"/>
                <a:gd name="T1" fmla="*/ 9 h 19"/>
                <a:gd name="T2" fmla="*/ 13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3" y="0"/>
                  </a:cubicBezTo>
                  <a:cubicBezTo>
                    <a:pt x="5" y="0"/>
                    <a:pt x="0" y="4"/>
                    <a:pt x="2" y="9"/>
                  </a:cubicBezTo>
                  <a:cubicBezTo>
                    <a:pt x="5" y="15"/>
                    <a:pt x="14" y="19"/>
                    <a:pt x="22" y="19"/>
                  </a:cubicBezTo>
                  <a:cubicBezTo>
                    <a:pt x="30" y="19"/>
                    <a:pt x="35" y="15"/>
                    <a:pt x="32" y="9"/>
                  </a:cubicBezTo>
                  <a:close/>
                </a:path>
              </a:pathLst>
            </a:custGeom>
            <a:grpFill/>
            <a:ln>
              <a:noFill/>
            </a:ln>
          </p:spPr>
          <p:txBody>
            <a:bodyPr anchor="ctr"/>
            <a:lstStyle/>
            <a:p>
              <a:pPr algn="ctr"/>
              <a:endParaRPr/>
            </a:p>
          </p:txBody>
        </p:sp>
        <p:sp>
          <p:nvSpPr>
            <p:cNvPr id="422" name="îsļidé"/>
            <p:cNvSpPr/>
            <p:nvPr/>
          </p:nvSpPr>
          <p:spPr bwMode="auto">
            <a:xfrm>
              <a:off x="9108316" y="2356565"/>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2" y="9"/>
                  </a:cubicBezTo>
                  <a:cubicBezTo>
                    <a:pt x="5" y="15"/>
                    <a:pt x="13" y="19"/>
                    <a:pt x="22" y="19"/>
                  </a:cubicBezTo>
                  <a:cubicBezTo>
                    <a:pt x="30" y="19"/>
                    <a:pt x="35" y="15"/>
                    <a:pt x="32" y="9"/>
                  </a:cubicBezTo>
                  <a:close/>
                </a:path>
              </a:pathLst>
            </a:custGeom>
            <a:grpFill/>
            <a:ln>
              <a:noFill/>
            </a:ln>
          </p:spPr>
          <p:txBody>
            <a:bodyPr anchor="ctr"/>
            <a:lstStyle/>
            <a:p>
              <a:pPr algn="ctr"/>
              <a:endParaRPr/>
            </a:p>
          </p:txBody>
        </p:sp>
        <p:sp>
          <p:nvSpPr>
            <p:cNvPr id="423" name="íslíḑe"/>
            <p:cNvSpPr/>
            <p:nvPr/>
          </p:nvSpPr>
          <p:spPr bwMode="auto">
            <a:xfrm>
              <a:off x="9239466" y="2356565"/>
              <a:ext cx="131151" cy="69433"/>
            </a:xfrm>
            <a:custGeom>
              <a:avLst/>
              <a:gdLst>
                <a:gd name="T0" fmla="*/ 33 w 36"/>
                <a:gd name="T1" fmla="*/ 9 h 19"/>
                <a:gd name="T2" fmla="*/ 13 w 36"/>
                <a:gd name="T3" fmla="*/ 0 h 19"/>
                <a:gd name="T4" fmla="*/ 3 w 36"/>
                <a:gd name="T5" fmla="*/ 9 h 19"/>
                <a:gd name="T6" fmla="*/ 2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0" y="4"/>
                    <a:pt x="21" y="0"/>
                    <a:pt x="13" y="0"/>
                  </a:cubicBezTo>
                  <a:cubicBezTo>
                    <a:pt x="5" y="0"/>
                    <a:pt x="0" y="4"/>
                    <a:pt x="3" y="9"/>
                  </a:cubicBezTo>
                  <a:cubicBezTo>
                    <a:pt x="5" y="15"/>
                    <a:pt x="14" y="19"/>
                    <a:pt x="23" y="19"/>
                  </a:cubicBezTo>
                  <a:cubicBezTo>
                    <a:pt x="31" y="19"/>
                    <a:pt x="36" y="15"/>
                    <a:pt x="33" y="9"/>
                  </a:cubicBezTo>
                  <a:close/>
                </a:path>
              </a:pathLst>
            </a:custGeom>
            <a:grpFill/>
            <a:ln>
              <a:noFill/>
            </a:ln>
          </p:spPr>
          <p:txBody>
            <a:bodyPr anchor="ctr"/>
            <a:lstStyle/>
            <a:p>
              <a:pPr algn="ctr"/>
              <a:endParaRPr/>
            </a:p>
          </p:txBody>
        </p:sp>
        <p:sp>
          <p:nvSpPr>
            <p:cNvPr id="424" name="ïśļiḑé"/>
            <p:cNvSpPr/>
            <p:nvPr/>
          </p:nvSpPr>
          <p:spPr bwMode="auto">
            <a:xfrm>
              <a:off x="6985221" y="2439884"/>
              <a:ext cx="117264" cy="74061"/>
            </a:xfrm>
            <a:custGeom>
              <a:avLst/>
              <a:gdLst>
                <a:gd name="T0" fmla="*/ 31 w 32"/>
                <a:gd name="T1" fmla="*/ 10 h 20"/>
                <a:gd name="T2" fmla="*/ 14 w 32"/>
                <a:gd name="T3" fmla="*/ 0 h 20"/>
                <a:gd name="T4" fmla="*/ 0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0" y="10"/>
                  </a:cubicBezTo>
                  <a:cubicBezTo>
                    <a:pt x="1" y="16"/>
                    <a:pt x="9" y="20"/>
                    <a:pt x="17" y="20"/>
                  </a:cubicBezTo>
                  <a:cubicBezTo>
                    <a:pt x="26" y="20"/>
                    <a:pt x="32" y="16"/>
                    <a:pt x="31" y="10"/>
                  </a:cubicBezTo>
                  <a:close/>
                </a:path>
              </a:pathLst>
            </a:custGeom>
            <a:grpFill/>
            <a:ln>
              <a:noFill/>
            </a:ln>
          </p:spPr>
          <p:txBody>
            <a:bodyPr anchor="ctr"/>
            <a:lstStyle/>
            <a:p>
              <a:pPr algn="ctr"/>
              <a:endParaRPr/>
            </a:p>
          </p:txBody>
        </p:sp>
        <p:sp>
          <p:nvSpPr>
            <p:cNvPr id="425" name="íṥľïḋê"/>
            <p:cNvSpPr/>
            <p:nvPr/>
          </p:nvSpPr>
          <p:spPr bwMode="auto">
            <a:xfrm>
              <a:off x="7119458" y="2439884"/>
              <a:ext cx="117264" cy="74061"/>
            </a:xfrm>
            <a:custGeom>
              <a:avLst/>
              <a:gdLst>
                <a:gd name="T0" fmla="*/ 31 w 32"/>
                <a:gd name="T1" fmla="*/ 10 h 20"/>
                <a:gd name="T2" fmla="*/ 14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1" y="10"/>
                  </a:cubicBezTo>
                  <a:cubicBezTo>
                    <a:pt x="2" y="16"/>
                    <a:pt x="9" y="20"/>
                    <a:pt x="18" y="20"/>
                  </a:cubicBezTo>
                  <a:cubicBezTo>
                    <a:pt x="26" y="20"/>
                    <a:pt x="32" y="16"/>
                    <a:pt x="31" y="10"/>
                  </a:cubicBezTo>
                  <a:close/>
                </a:path>
              </a:pathLst>
            </a:custGeom>
            <a:grpFill/>
            <a:ln>
              <a:noFill/>
            </a:ln>
          </p:spPr>
          <p:txBody>
            <a:bodyPr anchor="ctr"/>
            <a:lstStyle/>
            <a:p>
              <a:pPr algn="ctr"/>
              <a:endParaRPr/>
            </a:p>
          </p:txBody>
        </p:sp>
        <p:sp>
          <p:nvSpPr>
            <p:cNvPr id="426" name="îsḻîḋé"/>
            <p:cNvSpPr/>
            <p:nvPr/>
          </p:nvSpPr>
          <p:spPr bwMode="auto">
            <a:xfrm>
              <a:off x="7255237" y="2439884"/>
              <a:ext cx="117264" cy="74061"/>
            </a:xfrm>
            <a:custGeom>
              <a:avLst/>
              <a:gdLst>
                <a:gd name="T0" fmla="*/ 31 w 32"/>
                <a:gd name="T1" fmla="*/ 10 h 20"/>
                <a:gd name="T2" fmla="*/ 14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1" y="10"/>
                  </a:cubicBezTo>
                  <a:cubicBezTo>
                    <a:pt x="2" y="16"/>
                    <a:pt x="10" y="20"/>
                    <a:pt x="18" y="20"/>
                  </a:cubicBezTo>
                  <a:cubicBezTo>
                    <a:pt x="27" y="20"/>
                    <a:pt x="32" y="16"/>
                    <a:pt x="31" y="10"/>
                  </a:cubicBezTo>
                  <a:close/>
                </a:path>
              </a:pathLst>
            </a:custGeom>
            <a:grpFill/>
            <a:ln>
              <a:noFill/>
            </a:ln>
          </p:spPr>
          <p:txBody>
            <a:bodyPr anchor="ctr"/>
            <a:lstStyle/>
            <a:p>
              <a:pPr algn="ctr"/>
              <a:endParaRPr/>
            </a:p>
          </p:txBody>
        </p:sp>
        <p:sp>
          <p:nvSpPr>
            <p:cNvPr id="427" name="iṡḻïḑê"/>
            <p:cNvSpPr/>
            <p:nvPr/>
          </p:nvSpPr>
          <p:spPr bwMode="auto">
            <a:xfrm>
              <a:off x="7389473" y="2439884"/>
              <a:ext cx="120350" cy="74061"/>
            </a:xfrm>
            <a:custGeom>
              <a:avLst/>
              <a:gdLst>
                <a:gd name="T0" fmla="*/ 31 w 33"/>
                <a:gd name="T1" fmla="*/ 10 h 20"/>
                <a:gd name="T2" fmla="*/ 14 w 33"/>
                <a:gd name="T3" fmla="*/ 0 h 20"/>
                <a:gd name="T4" fmla="*/ 1 w 33"/>
                <a:gd name="T5" fmla="*/ 10 h 20"/>
                <a:gd name="T6" fmla="*/ 19 w 33"/>
                <a:gd name="T7" fmla="*/ 20 h 20"/>
                <a:gd name="T8" fmla="*/ 31 w 33"/>
                <a:gd name="T9" fmla="*/ 10 h 20"/>
              </a:gdLst>
              <a:ahLst/>
              <a:cxnLst>
                <a:cxn ang="0">
                  <a:pos x="T0" y="T1"/>
                </a:cxn>
                <a:cxn ang="0">
                  <a:pos x="T2" y="T3"/>
                </a:cxn>
                <a:cxn ang="0">
                  <a:pos x="T4" y="T5"/>
                </a:cxn>
                <a:cxn ang="0">
                  <a:pos x="T6" y="T7"/>
                </a:cxn>
                <a:cxn ang="0">
                  <a:pos x="T8" y="T9"/>
                </a:cxn>
              </a:cxnLst>
              <a:rect l="0" t="0" r="r" b="b"/>
              <a:pathLst>
                <a:path w="33" h="20">
                  <a:moveTo>
                    <a:pt x="31" y="10"/>
                  </a:moveTo>
                  <a:cubicBezTo>
                    <a:pt x="30" y="5"/>
                    <a:pt x="22" y="0"/>
                    <a:pt x="14" y="0"/>
                  </a:cubicBezTo>
                  <a:cubicBezTo>
                    <a:pt x="6" y="0"/>
                    <a:pt x="0" y="5"/>
                    <a:pt x="1" y="10"/>
                  </a:cubicBezTo>
                  <a:cubicBezTo>
                    <a:pt x="2" y="16"/>
                    <a:pt x="10" y="20"/>
                    <a:pt x="19" y="20"/>
                  </a:cubicBezTo>
                  <a:cubicBezTo>
                    <a:pt x="27" y="20"/>
                    <a:pt x="33" y="16"/>
                    <a:pt x="31" y="10"/>
                  </a:cubicBezTo>
                  <a:close/>
                </a:path>
              </a:pathLst>
            </a:custGeom>
            <a:grpFill/>
            <a:ln>
              <a:noFill/>
            </a:ln>
          </p:spPr>
          <p:txBody>
            <a:bodyPr anchor="ctr"/>
            <a:lstStyle/>
            <a:p>
              <a:pPr algn="ctr"/>
              <a:endParaRPr/>
            </a:p>
          </p:txBody>
        </p:sp>
        <p:sp>
          <p:nvSpPr>
            <p:cNvPr id="428" name="işḻiďé"/>
            <p:cNvSpPr/>
            <p:nvPr/>
          </p:nvSpPr>
          <p:spPr bwMode="auto">
            <a:xfrm>
              <a:off x="7525252" y="2439884"/>
              <a:ext cx="120350" cy="74061"/>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5"/>
                    <a:pt x="22" y="0"/>
                    <a:pt x="14" y="0"/>
                  </a:cubicBezTo>
                  <a:cubicBezTo>
                    <a:pt x="6" y="0"/>
                    <a:pt x="0" y="5"/>
                    <a:pt x="1" y="10"/>
                  </a:cubicBezTo>
                  <a:cubicBezTo>
                    <a:pt x="3" y="16"/>
                    <a:pt x="10" y="20"/>
                    <a:pt x="19" y="20"/>
                  </a:cubicBezTo>
                  <a:cubicBezTo>
                    <a:pt x="27" y="20"/>
                    <a:pt x="33" y="16"/>
                    <a:pt x="32" y="10"/>
                  </a:cubicBezTo>
                  <a:close/>
                </a:path>
              </a:pathLst>
            </a:custGeom>
            <a:grpFill/>
            <a:ln>
              <a:noFill/>
            </a:ln>
          </p:spPr>
          <p:txBody>
            <a:bodyPr anchor="ctr"/>
            <a:lstStyle/>
            <a:p>
              <a:pPr algn="ctr"/>
              <a:endParaRPr/>
            </a:p>
          </p:txBody>
        </p:sp>
        <p:sp>
          <p:nvSpPr>
            <p:cNvPr id="429" name="išļíḍè"/>
            <p:cNvSpPr/>
            <p:nvPr/>
          </p:nvSpPr>
          <p:spPr bwMode="auto">
            <a:xfrm>
              <a:off x="7659489" y="2439884"/>
              <a:ext cx="120350" cy="74061"/>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5"/>
                    <a:pt x="22" y="0"/>
                    <a:pt x="14" y="0"/>
                  </a:cubicBezTo>
                  <a:cubicBezTo>
                    <a:pt x="6" y="0"/>
                    <a:pt x="0" y="5"/>
                    <a:pt x="1" y="10"/>
                  </a:cubicBezTo>
                  <a:cubicBezTo>
                    <a:pt x="3" y="16"/>
                    <a:pt x="11" y="20"/>
                    <a:pt x="19" y="20"/>
                  </a:cubicBezTo>
                  <a:cubicBezTo>
                    <a:pt x="28" y="20"/>
                    <a:pt x="33" y="16"/>
                    <a:pt x="32" y="10"/>
                  </a:cubicBezTo>
                  <a:close/>
                </a:path>
              </a:pathLst>
            </a:custGeom>
            <a:grpFill/>
            <a:ln>
              <a:noFill/>
            </a:ln>
          </p:spPr>
          <p:txBody>
            <a:bodyPr anchor="ctr"/>
            <a:lstStyle/>
            <a:p>
              <a:pPr algn="ctr"/>
              <a:endParaRPr/>
            </a:p>
          </p:txBody>
        </p:sp>
        <p:sp>
          <p:nvSpPr>
            <p:cNvPr id="430" name="iSḻíḓè"/>
            <p:cNvSpPr/>
            <p:nvPr/>
          </p:nvSpPr>
          <p:spPr bwMode="auto">
            <a:xfrm>
              <a:off x="7795269" y="2439884"/>
              <a:ext cx="123436"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3" y="16"/>
                    <a:pt x="11" y="20"/>
                    <a:pt x="20" y="20"/>
                  </a:cubicBezTo>
                  <a:cubicBezTo>
                    <a:pt x="28" y="20"/>
                    <a:pt x="34" y="16"/>
                    <a:pt x="32" y="10"/>
                  </a:cubicBezTo>
                  <a:close/>
                </a:path>
              </a:pathLst>
            </a:custGeom>
            <a:grpFill/>
            <a:ln>
              <a:noFill/>
            </a:ln>
          </p:spPr>
          <p:txBody>
            <a:bodyPr anchor="ctr"/>
            <a:lstStyle/>
            <a:p>
              <a:pPr algn="ctr"/>
              <a:endParaRPr/>
            </a:p>
          </p:txBody>
        </p:sp>
        <p:sp>
          <p:nvSpPr>
            <p:cNvPr id="431" name="îšḻïḍê"/>
            <p:cNvSpPr/>
            <p:nvPr/>
          </p:nvSpPr>
          <p:spPr bwMode="auto">
            <a:xfrm>
              <a:off x="7929504" y="2439884"/>
              <a:ext cx="124979"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3" y="16"/>
                    <a:pt x="12" y="20"/>
                    <a:pt x="20" y="20"/>
                  </a:cubicBezTo>
                  <a:cubicBezTo>
                    <a:pt x="28" y="20"/>
                    <a:pt x="34" y="16"/>
                    <a:pt x="32" y="10"/>
                  </a:cubicBezTo>
                  <a:close/>
                </a:path>
              </a:pathLst>
            </a:custGeom>
            <a:grpFill/>
            <a:ln>
              <a:noFill/>
            </a:ln>
          </p:spPr>
          <p:txBody>
            <a:bodyPr anchor="ctr"/>
            <a:lstStyle/>
            <a:p>
              <a:pPr algn="ctr"/>
              <a:endParaRPr/>
            </a:p>
          </p:txBody>
        </p:sp>
        <p:sp>
          <p:nvSpPr>
            <p:cNvPr id="432" name="îṧḷîdè"/>
            <p:cNvSpPr/>
            <p:nvPr/>
          </p:nvSpPr>
          <p:spPr bwMode="auto">
            <a:xfrm>
              <a:off x="8065284" y="2439884"/>
              <a:ext cx="123436"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4" y="16"/>
                    <a:pt x="12" y="20"/>
                    <a:pt x="20" y="20"/>
                  </a:cubicBezTo>
                  <a:cubicBezTo>
                    <a:pt x="29" y="20"/>
                    <a:pt x="34" y="16"/>
                    <a:pt x="32" y="10"/>
                  </a:cubicBezTo>
                  <a:close/>
                </a:path>
              </a:pathLst>
            </a:custGeom>
            <a:grpFill/>
            <a:ln>
              <a:noFill/>
            </a:ln>
          </p:spPr>
          <p:txBody>
            <a:bodyPr anchor="ctr"/>
            <a:lstStyle/>
            <a:p>
              <a:pPr algn="ctr"/>
              <a:endParaRPr/>
            </a:p>
          </p:txBody>
        </p:sp>
        <p:sp>
          <p:nvSpPr>
            <p:cNvPr id="433" name="ísḷîdé"/>
            <p:cNvSpPr/>
            <p:nvPr/>
          </p:nvSpPr>
          <p:spPr bwMode="auto">
            <a:xfrm>
              <a:off x="8199520" y="2439884"/>
              <a:ext cx="124979" cy="74061"/>
            </a:xfrm>
            <a:custGeom>
              <a:avLst/>
              <a:gdLst>
                <a:gd name="T0" fmla="*/ 33 w 34"/>
                <a:gd name="T1" fmla="*/ 10 h 20"/>
                <a:gd name="T2" fmla="*/ 14 w 34"/>
                <a:gd name="T3" fmla="*/ 0 h 20"/>
                <a:gd name="T4" fmla="*/ 2 w 34"/>
                <a:gd name="T5" fmla="*/ 10 h 20"/>
                <a:gd name="T6" fmla="*/ 21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5"/>
                    <a:pt x="22" y="0"/>
                    <a:pt x="14" y="0"/>
                  </a:cubicBezTo>
                  <a:cubicBezTo>
                    <a:pt x="6" y="0"/>
                    <a:pt x="0" y="5"/>
                    <a:pt x="2" y="10"/>
                  </a:cubicBezTo>
                  <a:cubicBezTo>
                    <a:pt x="4" y="16"/>
                    <a:pt x="12" y="20"/>
                    <a:pt x="21" y="20"/>
                  </a:cubicBezTo>
                  <a:cubicBezTo>
                    <a:pt x="29" y="20"/>
                    <a:pt x="34" y="16"/>
                    <a:pt x="33" y="10"/>
                  </a:cubicBezTo>
                  <a:close/>
                </a:path>
              </a:pathLst>
            </a:custGeom>
            <a:grpFill/>
            <a:ln>
              <a:noFill/>
            </a:ln>
          </p:spPr>
          <p:txBody>
            <a:bodyPr anchor="ctr"/>
            <a:lstStyle/>
            <a:p>
              <a:pPr algn="ctr"/>
              <a:endParaRPr/>
            </a:p>
          </p:txBody>
        </p:sp>
        <p:sp>
          <p:nvSpPr>
            <p:cNvPr id="434" name="î$ļïḓè"/>
            <p:cNvSpPr/>
            <p:nvPr/>
          </p:nvSpPr>
          <p:spPr bwMode="auto">
            <a:xfrm>
              <a:off x="8335300" y="2439884"/>
              <a:ext cx="128065" cy="74061"/>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5"/>
                    <a:pt x="22" y="0"/>
                    <a:pt x="14" y="0"/>
                  </a:cubicBezTo>
                  <a:cubicBezTo>
                    <a:pt x="6" y="0"/>
                    <a:pt x="0" y="5"/>
                    <a:pt x="2" y="10"/>
                  </a:cubicBezTo>
                  <a:cubicBezTo>
                    <a:pt x="4" y="16"/>
                    <a:pt x="13" y="20"/>
                    <a:pt x="21" y="20"/>
                  </a:cubicBezTo>
                  <a:cubicBezTo>
                    <a:pt x="30" y="20"/>
                    <a:pt x="35" y="16"/>
                    <a:pt x="33" y="10"/>
                  </a:cubicBezTo>
                  <a:close/>
                </a:path>
              </a:pathLst>
            </a:custGeom>
            <a:grpFill/>
            <a:ln>
              <a:noFill/>
            </a:ln>
          </p:spPr>
          <p:txBody>
            <a:bodyPr anchor="ctr"/>
            <a:lstStyle/>
            <a:p>
              <a:pPr algn="ctr"/>
              <a:endParaRPr/>
            </a:p>
          </p:txBody>
        </p:sp>
        <p:sp>
          <p:nvSpPr>
            <p:cNvPr id="435" name="iśḷîḍe"/>
            <p:cNvSpPr/>
            <p:nvPr/>
          </p:nvSpPr>
          <p:spPr bwMode="auto">
            <a:xfrm>
              <a:off x="8469536" y="2439884"/>
              <a:ext cx="128065" cy="74061"/>
            </a:xfrm>
            <a:custGeom>
              <a:avLst/>
              <a:gdLst>
                <a:gd name="T0" fmla="*/ 33 w 35"/>
                <a:gd name="T1" fmla="*/ 10 h 20"/>
                <a:gd name="T2" fmla="*/ 14 w 35"/>
                <a:gd name="T3" fmla="*/ 0 h 20"/>
                <a:gd name="T4" fmla="*/ 3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5"/>
                    <a:pt x="22" y="0"/>
                    <a:pt x="14" y="0"/>
                  </a:cubicBezTo>
                  <a:cubicBezTo>
                    <a:pt x="6" y="0"/>
                    <a:pt x="0" y="5"/>
                    <a:pt x="3" y="10"/>
                  </a:cubicBezTo>
                  <a:cubicBezTo>
                    <a:pt x="5" y="16"/>
                    <a:pt x="13" y="20"/>
                    <a:pt x="22" y="20"/>
                  </a:cubicBezTo>
                  <a:cubicBezTo>
                    <a:pt x="30" y="20"/>
                    <a:pt x="35" y="16"/>
                    <a:pt x="33" y="10"/>
                  </a:cubicBezTo>
                  <a:close/>
                </a:path>
              </a:pathLst>
            </a:custGeom>
            <a:grpFill/>
            <a:ln>
              <a:noFill/>
            </a:ln>
          </p:spPr>
          <p:txBody>
            <a:bodyPr anchor="ctr"/>
            <a:lstStyle/>
            <a:p>
              <a:pPr algn="ctr"/>
              <a:endParaRPr/>
            </a:p>
          </p:txBody>
        </p:sp>
        <p:sp>
          <p:nvSpPr>
            <p:cNvPr id="436" name="îṧļîdé"/>
            <p:cNvSpPr/>
            <p:nvPr/>
          </p:nvSpPr>
          <p:spPr bwMode="auto">
            <a:xfrm>
              <a:off x="8608401" y="2439884"/>
              <a:ext cx="124979" cy="74061"/>
            </a:xfrm>
            <a:custGeom>
              <a:avLst/>
              <a:gdLst>
                <a:gd name="T0" fmla="*/ 32 w 34"/>
                <a:gd name="T1" fmla="*/ 10 h 20"/>
                <a:gd name="T2" fmla="*/ 13 w 34"/>
                <a:gd name="T3" fmla="*/ 0 h 20"/>
                <a:gd name="T4" fmla="*/ 2 w 34"/>
                <a:gd name="T5" fmla="*/ 10 h 20"/>
                <a:gd name="T6" fmla="*/ 21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1" y="0"/>
                    <a:pt x="13" y="0"/>
                  </a:cubicBezTo>
                  <a:cubicBezTo>
                    <a:pt x="5" y="0"/>
                    <a:pt x="0" y="5"/>
                    <a:pt x="2" y="10"/>
                  </a:cubicBezTo>
                  <a:cubicBezTo>
                    <a:pt x="4" y="16"/>
                    <a:pt x="13" y="20"/>
                    <a:pt x="21" y="20"/>
                  </a:cubicBezTo>
                  <a:cubicBezTo>
                    <a:pt x="29" y="20"/>
                    <a:pt x="34" y="16"/>
                    <a:pt x="32" y="10"/>
                  </a:cubicBezTo>
                  <a:close/>
                </a:path>
              </a:pathLst>
            </a:custGeom>
            <a:grpFill/>
            <a:ln>
              <a:noFill/>
            </a:ln>
          </p:spPr>
          <p:txBody>
            <a:bodyPr anchor="ctr"/>
            <a:lstStyle/>
            <a:p>
              <a:pPr algn="ctr"/>
              <a:endParaRPr/>
            </a:p>
          </p:txBody>
        </p:sp>
        <p:sp>
          <p:nvSpPr>
            <p:cNvPr id="437" name="ïṡľiḑe"/>
            <p:cNvSpPr/>
            <p:nvPr/>
          </p:nvSpPr>
          <p:spPr bwMode="auto">
            <a:xfrm>
              <a:off x="8744180" y="2439884"/>
              <a:ext cx="126522" cy="74061"/>
            </a:xfrm>
            <a:custGeom>
              <a:avLst/>
              <a:gdLst>
                <a:gd name="T0" fmla="*/ 32 w 35"/>
                <a:gd name="T1" fmla="*/ 10 h 20"/>
                <a:gd name="T2" fmla="*/ 13 w 35"/>
                <a:gd name="T3" fmla="*/ 0 h 20"/>
                <a:gd name="T4" fmla="*/ 2 w 35"/>
                <a:gd name="T5" fmla="*/ 10 h 20"/>
                <a:gd name="T6" fmla="*/ 21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0" y="5"/>
                    <a:pt x="21" y="0"/>
                    <a:pt x="13" y="0"/>
                  </a:cubicBezTo>
                  <a:cubicBezTo>
                    <a:pt x="5" y="0"/>
                    <a:pt x="0" y="5"/>
                    <a:pt x="2" y="10"/>
                  </a:cubicBezTo>
                  <a:cubicBezTo>
                    <a:pt x="4" y="16"/>
                    <a:pt x="13" y="20"/>
                    <a:pt x="21" y="20"/>
                  </a:cubicBezTo>
                  <a:cubicBezTo>
                    <a:pt x="30" y="20"/>
                    <a:pt x="35" y="16"/>
                    <a:pt x="32" y="10"/>
                  </a:cubicBezTo>
                  <a:close/>
                </a:path>
              </a:pathLst>
            </a:custGeom>
            <a:grpFill/>
            <a:ln>
              <a:noFill/>
            </a:ln>
          </p:spPr>
          <p:txBody>
            <a:bodyPr anchor="ctr"/>
            <a:lstStyle/>
            <a:p>
              <a:pPr algn="ctr"/>
              <a:endParaRPr/>
            </a:p>
          </p:txBody>
        </p:sp>
        <p:sp>
          <p:nvSpPr>
            <p:cNvPr id="438" name="îṩḻíďe"/>
            <p:cNvSpPr/>
            <p:nvPr/>
          </p:nvSpPr>
          <p:spPr bwMode="auto">
            <a:xfrm>
              <a:off x="8878417" y="2439884"/>
              <a:ext cx="128065" cy="74061"/>
            </a:xfrm>
            <a:custGeom>
              <a:avLst/>
              <a:gdLst>
                <a:gd name="T0" fmla="*/ 32 w 35"/>
                <a:gd name="T1" fmla="*/ 10 h 20"/>
                <a:gd name="T2" fmla="*/ 13 w 35"/>
                <a:gd name="T3" fmla="*/ 0 h 20"/>
                <a:gd name="T4" fmla="*/ 2 w 35"/>
                <a:gd name="T5" fmla="*/ 10 h 20"/>
                <a:gd name="T6" fmla="*/ 22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0" y="5"/>
                    <a:pt x="21" y="0"/>
                    <a:pt x="13" y="0"/>
                  </a:cubicBezTo>
                  <a:cubicBezTo>
                    <a:pt x="5" y="0"/>
                    <a:pt x="0" y="5"/>
                    <a:pt x="2" y="10"/>
                  </a:cubicBezTo>
                  <a:cubicBezTo>
                    <a:pt x="5" y="16"/>
                    <a:pt x="13" y="20"/>
                    <a:pt x="22" y="20"/>
                  </a:cubicBezTo>
                  <a:cubicBezTo>
                    <a:pt x="30" y="20"/>
                    <a:pt x="35" y="16"/>
                    <a:pt x="32" y="10"/>
                  </a:cubicBezTo>
                  <a:close/>
                </a:path>
              </a:pathLst>
            </a:custGeom>
            <a:grpFill/>
            <a:ln>
              <a:noFill/>
            </a:ln>
          </p:spPr>
          <p:txBody>
            <a:bodyPr anchor="ctr"/>
            <a:lstStyle/>
            <a:p>
              <a:pPr algn="ctr"/>
              <a:endParaRPr/>
            </a:p>
          </p:txBody>
        </p:sp>
        <p:sp>
          <p:nvSpPr>
            <p:cNvPr id="439" name="îṩ1íḓé"/>
            <p:cNvSpPr/>
            <p:nvPr/>
          </p:nvSpPr>
          <p:spPr bwMode="auto">
            <a:xfrm>
              <a:off x="9014196" y="2439884"/>
              <a:ext cx="126522" cy="74061"/>
            </a:xfrm>
            <a:custGeom>
              <a:avLst/>
              <a:gdLst>
                <a:gd name="T0" fmla="*/ 33 w 35"/>
                <a:gd name="T1" fmla="*/ 10 h 20"/>
                <a:gd name="T2" fmla="*/ 13 w 35"/>
                <a:gd name="T3" fmla="*/ 0 h 20"/>
                <a:gd name="T4" fmla="*/ 2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0" y="5"/>
                    <a:pt x="21" y="0"/>
                    <a:pt x="13" y="0"/>
                  </a:cubicBezTo>
                  <a:cubicBezTo>
                    <a:pt x="5" y="0"/>
                    <a:pt x="0" y="5"/>
                    <a:pt x="2" y="10"/>
                  </a:cubicBezTo>
                  <a:cubicBezTo>
                    <a:pt x="5" y="16"/>
                    <a:pt x="14" y="20"/>
                    <a:pt x="22" y="20"/>
                  </a:cubicBezTo>
                  <a:cubicBezTo>
                    <a:pt x="31" y="20"/>
                    <a:pt x="35" y="16"/>
                    <a:pt x="33" y="10"/>
                  </a:cubicBezTo>
                  <a:close/>
                </a:path>
              </a:pathLst>
            </a:custGeom>
            <a:grpFill/>
            <a:ln>
              <a:noFill/>
            </a:ln>
          </p:spPr>
          <p:txBody>
            <a:bodyPr anchor="ctr"/>
            <a:lstStyle/>
            <a:p>
              <a:pPr algn="ctr"/>
              <a:endParaRPr/>
            </a:p>
          </p:txBody>
        </p:sp>
        <p:sp>
          <p:nvSpPr>
            <p:cNvPr id="440" name="îš1íḑe"/>
            <p:cNvSpPr/>
            <p:nvPr/>
          </p:nvSpPr>
          <p:spPr bwMode="auto">
            <a:xfrm>
              <a:off x="9148432" y="2439884"/>
              <a:ext cx="131151" cy="74061"/>
            </a:xfrm>
            <a:custGeom>
              <a:avLst/>
              <a:gdLst>
                <a:gd name="T0" fmla="*/ 33 w 36"/>
                <a:gd name="T1" fmla="*/ 10 h 20"/>
                <a:gd name="T2" fmla="*/ 13 w 36"/>
                <a:gd name="T3" fmla="*/ 0 h 20"/>
                <a:gd name="T4" fmla="*/ 3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5" y="16"/>
                    <a:pt x="14" y="20"/>
                    <a:pt x="23" y="20"/>
                  </a:cubicBezTo>
                  <a:cubicBezTo>
                    <a:pt x="31" y="20"/>
                    <a:pt x="36" y="16"/>
                    <a:pt x="33" y="10"/>
                  </a:cubicBezTo>
                  <a:close/>
                </a:path>
              </a:pathLst>
            </a:custGeom>
            <a:grpFill/>
            <a:ln>
              <a:noFill/>
            </a:ln>
          </p:spPr>
          <p:txBody>
            <a:bodyPr anchor="ctr"/>
            <a:lstStyle/>
            <a:p>
              <a:pPr algn="ctr"/>
              <a:endParaRPr/>
            </a:p>
          </p:txBody>
        </p:sp>
        <p:sp>
          <p:nvSpPr>
            <p:cNvPr id="441" name="işlîde"/>
            <p:cNvSpPr/>
            <p:nvPr/>
          </p:nvSpPr>
          <p:spPr bwMode="auto">
            <a:xfrm>
              <a:off x="9284211" y="2439884"/>
              <a:ext cx="131151" cy="74061"/>
            </a:xfrm>
            <a:custGeom>
              <a:avLst/>
              <a:gdLst>
                <a:gd name="T0" fmla="*/ 33 w 36"/>
                <a:gd name="T1" fmla="*/ 10 h 20"/>
                <a:gd name="T2" fmla="*/ 13 w 36"/>
                <a:gd name="T3" fmla="*/ 0 h 20"/>
                <a:gd name="T4" fmla="*/ 3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5" y="16"/>
                    <a:pt x="14" y="20"/>
                    <a:pt x="23" y="20"/>
                  </a:cubicBezTo>
                  <a:cubicBezTo>
                    <a:pt x="31" y="20"/>
                    <a:pt x="36" y="16"/>
                    <a:pt x="33" y="10"/>
                  </a:cubicBezTo>
                  <a:close/>
                </a:path>
              </a:pathLst>
            </a:custGeom>
            <a:grpFill/>
            <a:ln>
              <a:noFill/>
            </a:ln>
          </p:spPr>
          <p:txBody>
            <a:bodyPr anchor="ctr"/>
            <a:lstStyle/>
            <a:p>
              <a:pPr algn="ctr"/>
              <a:endParaRPr/>
            </a:p>
          </p:txBody>
        </p:sp>
        <p:sp>
          <p:nvSpPr>
            <p:cNvPr id="442" name="îṧ1iḓé"/>
            <p:cNvSpPr/>
            <p:nvPr/>
          </p:nvSpPr>
          <p:spPr bwMode="auto">
            <a:xfrm>
              <a:off x="8779668" y="2532461"/>
              <a:ext cx="128065" cy="72519"/>
            </a:xfrm>
            <a:custGeom>
              <a:avLst/>
              <a:gdLst>
                <a:gd name="T0" fmla="*/ 33 w 35"/>
                <a:gd name="T1" fmla="*/ 10 h 20"/>
                <a:gd name="T2" fmla="*/ 13 w 35"/>
                <a:gd name="T3" fmla="*/ 0 h 20"/>
                <a:gd name="T4" fmla="*/ 2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3" y="0"/>
                  </a:cubicBezTo>
                  <a:cubicBezTo>
                    <a:pt x="5" y="0"/>
                    <a:pt x="0" y="4"/>
                    <a:pt x="2" y="10"/>
                  </a:cubicBezTo>
                  <a:cubicBezTo>
                    <a:pt x="5" y="15"/>
                    <a:pt x="13" y="20"/>
                    <a:pt x="22" y="20"/>
                  </a:cubicBezTo>
                  <a:cubicBezTo>
                    <a:pt x="31" y="20"/>
                    <a:pt x="35" y="15"/>
                    <a:pt x="33" y="10"/>
                  </a:cubicBezTo>
                  <a:close/>
                </a:path>
              </a:pathLst>
            </a:custGeom>
            <a:grpFill/>
            <a:ln>
              <a:noFill/>
            </a:ln>
          </p:spPr>
          <p:txBody>
            <a:bodyPr anchor="ctr"/>
            <a:lstStyle/>
            <a:p>
              <a:pPr algn="ctr"/>
              <a:endParaRPr/>
            </a:p>
          </p:txBody>
        </p:sp>
        <p:sp>
          <p:nvSpPr>
            <p:cNvPr id="443" name="iṣļídè"/>
            <p:cNvSpPr/>
            <p:nvPr/>
          </p:nvSpPr>
          <p:spPr bwMode="auto">
            <a:xfrm>
              <a:off x="8915448" y="2532461"/>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2" y="0"/>
                    <a:pt x="14" y="0"/>
                  </a:cubicBezTo>
                  <a:cubicBezTo>
                    <a:pt x="5" y="0"/>
                    <a:pt x="0" y="4"/>
                    <a:pt x="3" y="10"/>
                  </a:cubicBezTo>
                  <a:cubicBezTo>
                    <a:pt x="5" y="15"/>
                    <a:pt x="14" y="20"/>
                    <a:pt x="23" y="20"/>
                  </a:cubicBezTo>
                  <a:cubicBezTo>
                    <a:pt x="31" y="20"/>
                    <a:pt x="36" y="15"/>
                    <a:pt x="34" y="10"/>
                  </a:cubicBezTo>
                  <a:close/>
                </a:path>
              </a:pathLst>
            </a:custGeom>
            <a:grpFill/>
            <a:ln>
              <a:noFill/>
            </a:ln>
          </p:spPr>
          <p:txBody>
            <a:bodyPr anchor="ctr"/>
            <a:lstStyle/>
            <a:p>
              <a:pPr algn="ctr"/>
              <a:endParaRPr/>
            </a:p>
          </p:txBody>
        </p:sp>
        <p:sp>
          <p:nvSpPr>
            <p:cNvPr id="444" name="îşľîďê"/>
            <p:cNvSpPr/>
            <p:nvPr/>
          </p:nvSpPr>
          <p:spPr bwMode="auto">
            <a:xfrm>
              <a:off x="9193178" y="2532461"/>
              <a:ext cx="131151" cy="72519"/>
            </a:xfrm>
            <a:custGeom>
              <a:avLst/>
              <a:gdLst>
                <a:gd name="T0" fmla="*/ 33 w 36"/>
                <a:gd name="T1" fmla="*/ 10 h 20"/>
                <a:gd name="T2" fmla="*/ 13 w 36"/>
                <a:gd name="T3" fmla="*/ 0 h 20"/>
                <a:gd name="T4" fmla="*/ 2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4"/>
                    <a:pt x="21" y="0"/>
                    <a:pt x="13" y="0"/>
                  </a:cubicBezTo>
                  <a:cubicBezTo>
                    <a:pt x="4" y="0"/>
                    <a:pt x="0" y="4"/>
                    <a:pt x="2" y="10"/>
                  </a:cubicBezTo>
                  <a:cubicBezTo>
                    <a:pt x="5" y="15"/>
                    <a:pt x="14" y="20"/>
                    <a:pt x="23" y="20"/>
                  </a:cubicBezTo>
                  <a:cubicBezTo>
                    <a:pt x="31" y="20"/>
                    <a:pt x="36" y="15"/>
                    <a:pt x="33" y="10"/>
                  </a:cubicBezTo>
                  <a:close/>
                </a:path>
              </a:pathLst>
            </a:custGeom>
            <a:grpFill/>
            <a:ln>
              <a:noFill/>
            </a:ln>
          </p:spPr>
          <p:txBody>
            <a:bodyPr anchor="ctr"/>
            <a:lstStyle/>
            <a:p>
              <a:pPr algn="ctr"/>
              <a:endParaRPr/>
            </a:p>
          </p:txBody>
        </p:sp>
        <p:sp>
          <p:nvSpPr>
            <p:cNvPr id="445" name="i$1iďe"/>
            <p:cNvSpPr/>
            <p:nvPr/>
          </p:nvSpPr>
          <p:spPr bwMode="auto">
            <a:xfrm>
              <a:off x="8816699" y="2623495"/>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3" y="20"/>
                  </a:cubicBezTo>
                  <a:cubicBezTo>
                    <a:pt x="32" y="20"/>
                    <a:pt x="36" y="16"/>
                    <a:pt x="34" y="10"/>
                  </a:cubicBezTo>
                  <a:close/>
                </a:path>
              </a:pathLst>
            </a:custGeom>
            <a:grpFill/>
            <a:ln>
              <a:noFill/>
            </a:ln>
          </p:spPr>
          <p:txBody>
            <a:bodyPr anchor="ctr"/>
            <a:lstStyle/>
            <a:p>
              <a:pPr algn="ctr"/>
              <a:endParaRPr/>
            </a:p>
          </p:txBody>
        </p:sp>
        <p:sp>
          <p:nvSpPr>
            <p:cNvPr id="446" name="îṥḷíďé"/>
            <p:cNvSpPr/>
            <p:nvPr/>
          </p:nvSpPr>
          <p:spPr bwMode="auto">
            <a:xfrm>
              <a:off x="8955564" y="2623495"/>
              <a:ext cx="134237" cy="72519"/>
            </a:xfrm>
            <a:custGeom>
              <a:avLst/>
              <a:gdLst>
                <a:gd name="T0" fmla="*/ 34 w 37"/>
                <a:gd name="T1" fmla="*/ 10 h 20"/>
                <a:gd name="T2" fmla="*/ 14 w 37"/>
                <a:gd name="T3" fmla="*/ 0 h 20"/>
                <a:gd name="T4" fmla="*/ 3 w 37"/>
                <a:gd name="T5" fmla="*/ 10 h 20"/>
                <a:gd name="T6" fmla="*/ 2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2" y="4"/>
                    <a:pt x="22" y="0"/>
                    <a:pt x="14" y="0"/>
                  </a:cubicBezTo>
                  <a:cubicBezTo>
                    <a:pt x="5" y="0"/>
                    <a:pt x="0" y="4"/>
                    <a:pt x="3" y="10"/>
                  </a:cubicBezTo>
                  <a:cubicBezTo>
                    <a:pt x="6" y="16"/>
                    <a:pt x="15" y="20"/>
                    <a:pt x="23" y="20"/>
                  </a:cubicBezTo>
                  <a:cubicBezTo>
                    <a:pt x="32" y="20"/>
                    <a:pt x="37" y="16"/>
                    <a:pt x="34" y="10"/>
                  </a:cubicBezTo>
                  <a:close/>
                </a:path>
              </a:pathLst>
            </a:custGeom>
            <a:grpFill/>
            <a:ln>
              <a:noFill/>
            </a:ln>
          </p:spPr>
          <p:txBody>
            <a:bodyPr anchor="ctr"/>
            <a:lstStyle/>
            <a:p>
              <a:pPr algn="ctr"/>
              <a:endParaRPr/>
            </a:p>
          </p:txBody>
        </p:sp>
        <p:sp>
          <p:nvSpPr>
            <p:cNvPr id="447" name="ïsľîḑe"/>
            <p:cNvSpPr/>
            <p:nvPr/>
          </p:nvSpPr>
          <p:spPr bwMode="auto">
            <a:xfrm>
              <a:off x="9236381" y="2623495"/>
              <a:ext cx="131151" cy="72519"/>
            </a:xfrm>
            <a:custGeom>
              <a:avLst/>
              <a:gdLst>
                <a:gd name="T0" fmla="*/ 33 w 36"/>
                <a:gd name="T1" fmla="*/ 10 h 20"/>
                <a:gd name="T2" fmla="*/ 13 w 36"/>
                <a:gd name="T3" fmla="*/ 0 h 20"/>
                <a:gd name="T4" fmla="*/ 2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1" y="0"/>
                    <a:pt x="13" y="0"/>
                  </a:cubicBezTo>
                  <a:cubicBezTo>
                    <a:pt x="4" y="0"/>
                    <a:pt x="0" y="4"/>
                    <a:pt x="2" y="10"/>
                  </a:cubicBezTo>
                  <a:cubicBezTo>
                    <a:pt x="5" y="16"/>
                    <a:pt x="14" y="20"/>
                    <a:pt x="23" y="20"/>
                  </a:cubicBezTo>
                  <a:cubicBezTo>
                    <a:pt x="32" y="20"/>
                    <a:pt x="36" y="16"/>
                    <a:pt x="33" y="10"/>
                  </a:cubicBezTo>
                  <a:close/>
                </a:path>
              </a:pathLst>
            </a:custGeom>
            <a:grpFill/>
            <a:ln>
              <a:noFill/>
            </a:ln>
          </p:spPr>
          <p:txBody>
            <a:bodyPr anchor="ctr"/>
            <a:lstStyle/>
            <a:p>
              <a:pPr algn="ctr"/>
              <a:endParaRPr/>
            </a:p>
          </p:txBody>
        </p:sp>
        <p:sp>
          <p:nvSpPr>
            <p:cNvPr id="448" name="iṥḷíḋe"/>
            <p:cNvSpPr/>
            <p:nvPr/>
          </p:nvSpPr>
          <p:spPr bwMode="auto">
            <a:xfrm>
              <a:off x="8856816" y="2714528"/>
              <a:ext cx="135779" cy="80233"/>
            </a:xfrm>
            <a:custGeom>
              <a:avLst/>
              <a:gdLst>
                <a:gd name="T0" fmla="*/ 34 w 37"/>
                <a:gd name="T1" fmla="*/ 11 h 22"/>
                <a:gd name="T2" fmla="*/ 14 w 37"/>
                <a:gd name="T3" fmla="*/ 0 h 22"/>
                <a:gd name="T4" fmla="*/ 3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3"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449" name="ï$ḷïďé"/>
            <p:cNvSpPr/>
            <p:nvPr/>
          </p:nvSpPr>
          <p:spPr bwMode="auto">
            <a:xfrm>
              <a:off x="8998767" y="2714528"/>
              <a:ext cx="135779" cy="80233"/>
            </a:xfrm>
            <a:custGeom>
              <a:avLst/>
              <a:gdLst>
                <a:gd name="T0" fmla="*/ 34 w 37"/>
                <a:gd name="T1" fmla="*/ 11 h 22"/>
                <a:gd name="T2" fmla="*/ 13 w 37"/>
                <a:gd name="T3" fmla="*/ 0 h 22"/>
                <a:gd name="T4" fmla="*/ 2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1" y="5"/>
                    <a:pt x="22" y="0"/>
                    <a:pt x="13" y="0"/>
                  </a:cubicBezTo>
                  <a:cubicBezTo>
                    <a:pt x="5" y="0"/>
                    <a:pt x="0" y="5"/>
                    <a:pt x="2"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450" name="ïṩ1íḍê"/>
            <p:cNvSpPr/>
            <p:nvPr/>
          </p:nvSpPr>
          <p:spPr bwMode="auto">
            <a:xfrm>
              <a:off x="8896932" y="2810191"/>
              <a:ext cx="135779" cy="80233"/>
            </a:xfrm>
            <a:custGeom>
              <a:avLst/>
              <a:gdLst>
                <a:gd name="T0" fmla="*/ 35 w 37"/>
                <a:gd name="T1" fmla="*/ 11 h 22"/>
                <a:gd name="T2" fmla="*/ 14 w 37"/>
                <a:gd name="T3" fmla="*/ 0 h 22"/>
                <a:gd name="T4" fmla="*/ 3 w 37"/>
                <a:gd name="T5" fmla="*/ 11 h 22"/>
                <a:gd name="T6" fmla="*/ 24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2" y="5"/>
                    <a:pt x="23" y="0"/>
                    <a:pt x="14" y="0"/>
                  </a:cubicBezTo>
                  <a:cubicBezTo>
                    <a:pt x="5" y="0"/>
                    <a:pt x="0" y="5"/>
                    <a:pt x="3" y="11"/>
                  </a:cubicBezTo>
                  <a:cubicBezTo>
                    <a:pt x="5" y="17"/>
                    <a:pt x="15" y="22"/>
                    <a:pt x="24" y="22"/>
                  </a:cubicBezTo>
                  <a:cubicBezTo>
                    <a:pt x="32" y="22"/>
                    <a:pt x="37" y="17"/>
                    <a:pt x="35" y="11"/>
                  </a:cubicBezTo>
                  <a:close/>
                </a:path>
              </a:pathLst>
            </a:custGeom>
            <a:grpFill/>
            <a:ln>
              <a:noFill/>
            </a:ln>
          </p:spPr>
          <p:txBody>
            <a:bodyPr anchor="ctr"/>
            <a:lstStyle/>
            <a:p>
              <a:pPr algn="ctr"/>
              <a:endParaRPr/>
            </a:p>
          </p:txBody>
        </p:sp>
        <p:sp>
          <p:nvSpPr>
            <p:cNvPr id="451" name="iṥḻïḑe"/>
            <p:cNvSpPr/>
            <p:nvPr/>
          </p:nvSpPr>
          <p:spPr bwMode="auto">
            <a:xfrm>
              <a:off x="9038883" y="2810191"/>
              <a:ext cx="138865" cy="80233"/>
            </a:xfrm>
            <a:custGeom>
              <a:avLst/>
              <a:gdLst>
                <a:gd name="T0" fmla="*/ 35 w 38"/>
                <a:gd name="T1" fmla="*/ 11 h 22"/>
                <a:gd name="T2" fmla="*/ 14 w 38"/>
                <a:gd name="T3" fmla="*/ 0 h 22"/>
                <a:gd name="T4" fmla="*/ 3 w 38"/>
                <a:gd name="T5" fmla="*/ 11 h 22"/>
                <a:gd name="T6" fmla="*/ 2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2" y="5"/>
                    <a:pt x="23" y="0"/>
                    <a:pt x="14" y="0"/>
                  </a:cubicBezTo>
                  <a:cubicBezTo>
                    <a:pt x="5" y="0"/>
                    <a:pt x="0" y="5"/>
                    <a:pt x="3" y="11"/>
                  </a:cubicBezTo>
                  <a:cubicBezTo>
                    <a:pt x="6" y="17"/>
                    <a:pt x="15" y="22"/>
                    <a:pt x="24" y="22"/>
                  </a:cubicBezTo>
                  <a:cubicBezTo>
                    <a:pt x="33" y="22"/>
                    <a:pt x="38" y="17"/>
                    <a:pt x="35" y="11"/>
                  </a:cubicBezTo>
                  <a:close/>
                </a:path>
              </a:pathLst>
            </a:custGeom>
            <a:grpFill/>
            <a:ln>
              <a:noFill/>
            </a:ln>
          </p:spPr>
          <p:txBody>
            <a:bodyPr anchor="ctr"/>
            <a:lstStyle/>
            <a:p>
              <a:pPr algn="ctr"/>
              <a:endParaRPr/>
            </a:p>
          </p:txBody>
        </p:sp>
        <p:sp>
          <p:nvSpPr>
            <p:cNvPr id="452" name="ïṧḷïḑê"/>
            <p:cNvSpPr/>
            <p:nvPr/>
          </p:nvSpPr>
          <p:spPr bwMode="auto">
            <a:xfrm>
              <a:off x="8940135" y="2907397"/>
              <a:ext cx="135779" cy="84863"/>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2" y="5"/>
                    <a:pt x="23" y="0"/>
                    <a:pt x="14" y="0"/>
                  </a:cubicBezTo>
                  <a:cubicBezTo>
                    <a:pt x="5" y="0"/>
                    <a:pt x="0" y="5"/>
                    <a:pt x="2" y="11"/>
                  </a:cubicBezTo>
                  <a:cubicBezTo>
                    <a:pt x="5" y="18"/>
                    <a:pt x="14" y="23"/>
                    <a:pt x="23" y="23"/>
                  </a:cubicBezTo>
                  <a:cubicBezTo>
                    <a:pt x="32" y="23"/>
                    <a:pt x="37" y="18"/>
                    <a:pt x="35" y="11"/>
                  </a:cubicBezTo>
                  <a:close/>
                </a:path>
              </a:pathLst>
            </a:custGeom>
            <a:grpFill/>
            <a:ln>
              <a:noFill/>
            </a:ln>
          </p:spPr>
          <p:txBody>
            <a:bodyPr anchor="ctr"/>
            <a:lstStyle/>
            <a:p>
              <a:pPr algn="ctr"/>
              <a:endParaRPr/>
            </a:p>
          </p:txBody>
        </p:sp>
        <p:sp>
          <p:nvSpPr>
            <p:cNvPr id="453" name="ïşliḑè"/>
            <p:cNvSpPr/>
            <p:nvPr/>
          </p:nvSpPr>
          <p:spPr bwMode="auto">
            <a:xfrm>
              <a:off x="7809155" y="3010774"/>
              <a:ext cx="135779" cy="83319"/>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2" y="23"/>
                    <a:pt x="22" y="23"/>
                  </a:cubicBezTo>
                  <a:cubicBezTo>
                    <a:pt x="31" y="23"/>
                    <a:pt x="37" y="18"/>
                    <a:pt x="35" y="11"/>
                  </a:cubicBezTo>
                  <a:close/>
                </a:path>
              </a:pathLst>
            </a:custGeom>
            <a:grpFill/>
            <a:ln>
              <a:noFill/>
            </a:ln>
          </p:spPr>
          <p:txBody>
            <a:bodyPr anchor="ctr"/>
            <a:lstStyle/>
            <a:p>
              <a:pPr algn="ctr"/>
              <a:endParaRPr/>
            </a:p>
          </p:txBody>
        </p:sp>
        <p:sp>
          <p:nvSpPr>
            <p:cNvPr id="454" name="iṧḻïdé"/>
            <p:cNvSpPr/>
            <p:nvPr/>
          </p:nvSpPr>
          <p:spPr bwMode="auto">
            <a:xfrm>
              <a:off x="7955735" y="3010774"/>
              <a:ext cx="134237" cy="83319"/>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3" y="23"/>
                    <a:pt x="22" y="23"/>
                  </a:cubicBezTo>
                  <a:cubicBezTo>
                    <a:pt x="31" y="23"/>
                    <a:pt x="37" y="18"/>
                    <a:pt x="35" y="11"/>
                  </a:cubicBezTo>
                  <a:close/>
                </a:path>
              </a:pathLst>
            </a:custGeom>
            <a:grpFill/>
            <a:ln>
              <a:noFill/>
            </a:ln>
          </p:spPr>
          <p:txBody>
            <a:bodyPr anchor="ctr"/>
            <a:lstStyle/>
            <a:p>
              <a:pPr algn="ctr"/>
              <a:endParaRPr/>
            </a:p>
          </p:txBody>
        </p:sp>
        <p:sp>
          <p:nvSpPr>
            <p:cNvPr id="455" name="íŝļiḍè"/>
            <p:cNvSpPr/>
            <p:nvPr/>
          </p:nvSpPr>
          <p:spPr bwMode="auto">
            <a:xfrm>
              <a:off x="8105400" y="3010774"/>
              <a:ext cx="131151" cy="83319"/>
            </a:xfrm>
            <a:custGeom>
              <a:avLst/>
              <a:gdLst>
                <a:gd name="T0" fmla="*/ 34 w 36"/>
                <a:gd name="T1" fmla="*/ 11 h 23"/>
                <a:gd name="T2" fmla="*/ 14 w 36"/>
                <a:gd name="T3" fmla="*/ 0 h 23"/>
                <a:gd name="T4" fmla="*/ 1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3" y="0"/>
                    <a:pt x="14" y="0"/>
                  </a:cubicBezTo>
                  <a:cubicBezTo>
                    <a:pt x="5" y="0"/>
                    <a:pt x="0" y="5"/>
                    <a:pt x="1" y="11"/>
                  </a:cubicBezTo>
                  <a:cubicBezTo>
                    <a:pt x="3" y="18"/>
                    <a:pt x="12" y="23"/>
                    <a:pt x="22" y="23"/>
                  </a:cubicBezTo>
                  <a:cubicBezTo>
                    <a:pt x="31" y="23"/>
                    <a:pt x="36" y="18"/>
                    <a:pt x="34" y="11"/>
                  </a:cubicBezTo>
                  <a:close/>
                </a:path>
              </a:pathLst>
            </a:custGeom>
            <a:grpFill/>
            <a:ln>
              <a:noFill/>
            </a:ln>
          </p:spPr>
          <p:txBody>
            <a:bodyPr anchor="ctr"/>
            <a:lstStyle/>
            <a:p>
              <a:pPr algn="ctr"/>
              <a:endParaRPr/>
            </a:p>
          </p:txBody>
        </p:sp>
        <p:sp>
          <p:nvSpPr>
            <p:cNvPr id="456" name="îṩḷíḍe"/>
            <p:cNvSpPr/>
            <p:nvPr/>
          </p:nvSpPr>
          <p:spPr bwMode="auto">
            <a:xfrm>
              <a:off x="8397018" y="3010774"/>
              <a:ext cx="135779" cy="83319"/>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3" y="0"/>
                    <a:pt x="14" y="0"/>
                  </a:cubicBezTo>
                  <a:cubicBezTo>
                    <a:pt x="5" y="0"/>
                    <a:pt x="0" y="5"/>
                    <a:pt x="2" y="11"/>
                  </a:cubicBezTo>
                  <a:cubicBezTo>
                    <a:pt x="4" y="18"/>
                    <a:pt x="13" y="23"/>
                    <a:pt x="23" y="23"/>
                  </a:cubicBezTo>
                  <a:cubicBezTo>
                    <a:pt x="32" y="23"/>
                    <a:pt x="37" y="18"/>
                    <a:pt x="35" y="11"/>
                  </a:cubicBezTo>
                  <a:close/>
                </a:path>
              </a:pathLst>
            </a:custGeom>
            <a:grpFill/>
            <a:ln>
              <a:noFill/>
            </a:ln>
          </p:spPr>
          <p:txBody>
            <a:bodyPr anchor="ctr"/>
            <a:lstStyle/>
            <a:p>
              <a:pPr algn="ctr"/>
              <a:endParaRPr/>
            </a:p>
          </p:txBody>
        </p:sp>
        <p:sp>
          <p:nvSpPr>
            <p:cNvPr id="457" name="í$ḻîḑé"/>
            <p:cNvSpPr/>
            <p:nvPr/>
          </p:nvSpPr>
          <p:spPr bwMode="auto">
            <a:xfrm>
              <a:off x="8543597" y="3010774"/>
              <a:ext cx="138865" cy="83319"/>
            </a:xfrm>
            <a:custGeom>
              <a:avLst/>
              <a:gdLst>
                <a:gd name="T0" fmla="*/ 35 w 38"/>
                <a:gd name="T1" fmla="*/ 11 h 23"/>
                <a:gd name="T2" fmla="*/ 14 w 38"/>
                <a:gd name="T3" fmla="*/ 0 h 23"/>
                <a:gd name="T4" fmla="*/ 2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3" y="0"/>
                    <a:pt x="14" y="0"/>
                  </a:cubicBezTo>
                  <a:cubicBezTo>
                    <a:pt x="5" y="0"/>
                    <a:pt x="0" y="5"/>
                    <a:pt x="2" y="11"/>
                  </a:cubicBezTo>
                  <a:cubicBezTo>
                    <a:pt x="5" y="18"/>
                    <a:pt x="14" y="23"/>
                    <a:pt x="23" y="23"/>
                  </a:cubicBezTo>
                  <a:cubicBezTo>
                    <a:pt x="32" y="23"/>
                    <a:pt x="38" y="18"/>
                    <a:pt x="35" y="11"/>
                  </a:cubicBezTo>
                  <a:close/>
                </a:path>
              </a:pathLst>
            </a:custGeom>
            <a:grpFill/>
            <a:ln>
              <a:noFill/>
            </a:ln>
          </p:spPr>
          <p:txBody>
            <a:bodyPr anchor="ctr"/>
            <a:lstStyle/>
            <a:p>
              <a:pPr algn="ctr"/>
              <a:endParaRPr/>
            </a:p>
          </p:txBody>
        </p:sp>
        <p:sp>
          <p:nvSpPr>
            <p:cNvPr id="458" name="íSļïďê"/>
            <p:cNvSpPr/>
            <p:nvPr/>
          </p:nvSpPr>
          <p:spPr bwMode="auto">
            <a:xfrm>
              <a:off x="8688634" y="3010774"/>
              <a:ext cx="138865" cy="83319"/>
            </a:xfrm>
            <a:custGeom>
              <a:avLst/>
              <a:gdLst>
                <a:gd name="T0" fmla="*/ 35 w 38"/>
                <a:gd name="T1" fmla="*/ 11 h 23"/>
                <a:gd name="T2" fmla="*/ 14 w 38"/>
                <a:gd name="T3" fmla="*/ 0 h 23"/>
                <a:gd name="T4" fmla="*/ 3 w 38"/>
                <a:gd name="T5" fmla="*/ 11 h 23"/>
                <a:gd name="T6" fmla="*/ 2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3" y="0"/>
                    <a:pt x="14" y="0"/>
                  </a:cubicBezTo>
                  <a:cubicBezTo>
                    <a:pt x="5" y="0"/>
                    <a:pt x="0" y="5"/>
                    <a:pt x="3" y="11"/>
                  </a:cubicBezTo>
                  <a:cubicBezTo>
                    <a:pt x="5" y="18"/>
                    <a:pt x="14" y="23"/>
                    <a:pt x="24" y="23"/>
                  </a:cubicBezTo>
                  <a:cubicBezTo>
                    <a:pt x="33" y="23"/>
                    <a:pt x="38" y="18"/>
                    <a:pt x="35" y="11"/>
                  </a:cubicBezTo>
                  <a:close/>
                </a:path>
              </a:pathLst>
            </a:custGeom>
            <a:grpFill/>
            <a:ln>
              <a:noFill/>
            </a:ln>
          </p:spPr>
          <p:txBody>
            <a:bodyPr anchor="ctr"/>
            <a:lstStyle/>
            <a:p>
              <a:pPr algn="ctr"/>
              <a:endParaRPr/>
            </a:p>
          </p:txBody>
        </p:sp>
        <p:sp>
          <p:nvSpPr>
            <p:cNvPr id="459" name="íṣḻïdé"/>
            <p:cNvSpPr/>
            <p:nvPr/>
          </p:nvSpPr>
          <p:spPr bwMode="auto">
            <a:xfrm>
              <a:off x="7838471" y="3112609"/>
              <a:ext cx="135779" cy="87948"/>
            </a:xfrm>
            <a:custGeom>
              <a:avLst/>
              <a:gdLst>
                <a:gd name="T0" fmla="*/ 35 w 37"/>
                <a:gd name="T1" fmla="*/ 12 h 24"/>
                <a:gd name="T2" fmla="*/ 15 w 37"/>
                <a:gd name="T3" fmla="*/ 0 h 24"/>
                <a:gd name="T4" fmla="*/ 2 w 37"/>
                <a:gd name="T5" fmla="*/ 12 h 24"/>
                <a:gd name="T6" fmla="*/ 21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6"/>
                    <a:pt x="24" y="0"/>
                    <a:pt x="15" y="0"/>
                  </a:cubicBezTo>
                  <a:cubicBezTo>
                    <a:pt x="6" y="0"/>
                    <a:pt x="0" y="6"/>
                    <a:pt x="2" y="12"/>
                  </a:cubicBezTo>
                  <a:cubicBezTo>
                    <a:pt x="3" y="19"/>
                    <a:pt x="12" y="24"/>
                    <a:pt x="21" y="24"/>
                  </a:cubicBezTo>
                  <a:cubicBezTo>
                    <a:pt x="31" y="24"/>
                    <a:pt x="37" y="19"/>
                    <a:pt x="35" y="12"/>
                  </a:cubicBezTo>
                  <a:close/>
                </a:path>
              </a:pathLst>
            </a:custGeom>
            <a:grpFill/>
            <a:ln>
              <a:noFill/>
            </a:ln>
          </p:spPr>
          <p:txBody>
            <a:bodyPr anchor="ctr"/>
            <a:lstStyle/>
            <a:p>
              <a:pPr algn="ctr"/>
              <a:endParaRPr/>
            </a:p>
          </p:txBody>
        </p:sp>
        <p:sp>
          <p:nvSpPr>
            <p:cNvPr id="460" name="isľiḑê"/>
            <p:cNvSpPr/>
            <p:nvPr/>
          </p:nvSpPr>
          <p:spPr bwMode="auto">
            <a:xfrm>
              <a:off x="7988136" y="3112609"/>
              <a:ext cx="135779" cy="87948"/>
            </a:xfrm>
            <a:custGeom>
              <a:avLst/>
              <a:gdLst>
                <a:gd name="T0" fmla="*/ 35 w 37"/>
                <a:gd name="T1" fmla="*/ 12 h 24"/>
                <a:gd name="T2" fmla="*/ 15 w 37"/>
                <a:gd name="T3" fmla="*/ 0 h 24"/>
                <a:gd name="T4" fmla="*/ 1 w 37"/>
                <a:gd name="T5" fmla="*/ 12 h 24"/>
                <a:gd name="T6" fmla="*/ 22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6"/>
                    <a:pt x="24" y="0"/>
                    <a:pt x="15" y="0"/>
                  </a:cubicBezTo>
                  <a:cubicBezTo>
                    <a:pt x="5" y="0"/>
                    <a:pt x="0" y="6"/>
                    <a:pt x="1" y="12"/>
                  </a:cubicBezTo>
                  <a:cubicBezTo>
                    <a:pt x="3" y="19"/>
                    <a:pt x="12" y="24"/>
                    <a:pt x="22" y="24"/>
                  </a:cubicBezTo>
                  <a:cubicBezTo>
                    <a:pt x="31" y="24"/>
                    <a:pt x="37" y="19"/>
                    <a:pt x="35" y="12"/>
                  </a:cubicBezTo>
                  <a:close/>
                </a:path>
              </a:pathLst>
            </a:custGeom>
            <a:grpFill/>
            <a:ln>
              <a:noFill/>
            </a:ln>
          </p:spPr>
          <p:txBody>
            <a:bodyPr anchor="ctr"/>
            <a:lstStyle/>
            <a:p>
              <a:pPr algn="ctr"/>
              <a:endParaRPr/>
            </a:p>
          </p:txBody>
        </p:sp>
        <p:sp>
          <p:nvSpPr>
            <p:cNvPr id="461" name="îṣlíḍe"/>
            <p:cNvSpPr/>
            <p:nvPr/>
          </p:nvSpPr>
          <p:spPr bwMode="auto">
            <a:xfrm>
              <a:off x="8434048" y="3112609"/>
              <a:ext cx="138865" cy="87948"/>
            </a:xfrm>
            <a:custGeom>
              <a:avLst/>
              <a:gdLst>
                <a:gd name="T0" fmla="*/ 35 w 38"/>
                <a:gd name="T1" fmla="*/ 12 h 24"/>
                <a:gd name="T2" fmla="*/ 14 w 38"/>
                <a:gd name="T3" fmla="*/ 0 h 24"/>
                <a:gd name="T4" fmla="*/ 2 w 38"/>
                <a:gd name="T5" fmla="*/ 12 h 24"/>
                <a:gd name="T6" fmla="*/ 23 w 38"/>
                <a:gd name="T7" fmla="*/ 24 h 24"/>
                <a:gd name="T8" fmla="*/ 35 w 38"/>
                <a:gd name="T9" fmla="*/ 12 h 24"/>
              </a:gdLst>
              <a:ahLst/>
              <a:cxnLst>
                <a:cxn ang="0">
                  <a:pos x="T0" y="T1"/>
                </a:cxn>
                <a:cxn ang="0">
                  <a:pos x="T2" y="T3"/>
                </a:cxn>
                <a:cxn ang="0">
                  <a:pos x="T4" y="T5"/>
                </a:cxn>
                <a:cxn ang="0">
                  <a:pos x="T6" y="T7"/>
                </a:cxn>
                <a:cxn ang="0">
                  <a:pos x="T8" y="T9"/>
                </a:cxn>
              </a:cxnLst>
              <a:rect l="0" t="0" r="r" b="b"/>
              <a:pathLst>
                <a:path w="38" h="24">
                  <a:moveTo>
                    <a:pt x="35" y="12"/>
                  </a:moveTo>
                  <a:cubicBezTo>
                    <a:pt x="33" y="6"/>
                    <a:pt x="23" y="0"/>
                    <a:pt x="14" y="0"/>
                  </a:cubicBezTo>
                  <a:cubicBezTo>
                    <a:pt x="5" y="0"/>
                    <a:pt x="0" y="6"/>
                    <a:pt x="2" y="12"/>
                  </a:cubicBezTo>
                  <a:cubicBezTo>
                    <a:pt x="4" y="19"/>
                    <a:pt x="13" y="24"/>
                    <a:pt x="23" y="24"/>
                  </a:cubicBezTo>
                  <a:cubicBezTo>
                    <a:pt x="32" y="24"/>
                    <a:pt x="38" y="19"/>
                    <a:pt x="35" y="12"/>
                  </a:cubicBezTo>
                  <a:close/>
                </a:path>
              </a:pathLst>
            </a:custGeom>
            <a:grpFill/>
            <a:ln>
              <a:noFill/>
            </a:ln>
          </p:spPr>
          <p:txBody>
            <a:bodyPr anchor="ctr"/>
            <a:lstStyle/>
            <a:p>
              <a:pPr algn="ctr"/>
              <a:endParaRPr/>
            </a:p>
          </p:txBody>
        </p:sp>
        <p:sp>
          <p:nvSpPr>
            <p:cNvPr id="462" name="iṥľiďè"/>
            <p:cNvSpPr/>
            <p:nvPr/>
          </p:nvSpPr>
          <p:spPr bwMode="auto">
            <a:xfrm>
              <a:off x="8579085" y="3112609"/>
              <a:ext cx="138865" cy="87948"/>
            </a:xfrm>
            <a:custGeom>
              <a:avLst/>
              <a:gdLst>
                <a:gd name="T0" fmla="*/ 36 w 38"/>
                <a:gd name="T1" fmla="*/ 12 h 24"/>
                <a:gd name="T2" fmla="*/ 15 w 38"/>
                <a:gd name="T3" fmla="*/ 0 h 24"/>
                <a:gd name="T4" fmla="*/ 3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4" y="0"/>
                    <a:pt x="15" y="0"/>
                  </a:cubicBezTo>
                  <a:cubicBezTo>
                    <a:pt x="6" y="0"/>
                    <a:pt x="0" y="6"/>
                    <a:pt x="3"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3" name="íṣlíḑe"/>
            <p:cNvSpPr/>
            <p:nvPr/>
          </p:nvSpPr>
          <p:spPr bwMode="auto">
            <a:xfrm>
              <a:off x="8728751" y="3112609"/>
              <a:ext cx="138865" cy="87948"/>
            </a:xfrm>
            <a:custGeom>
              <a:avLst/>
              <a:gdLst>
                <a:gd name="T0" fmla="*/ 36 w 38"/>
                <a:gd name="T1" fmla="*/ 12 h 24"/>
                <a:gd name="T2" fmla="*/ 15 w 38"/>
                <a:gd name="T3" fmla="*/ 0 h 24"/>
                <a:gd name="T4" fmla="*/ 3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4" y="0"/>
                    <a:pt x="15" y="0"/>
                  </a:cubicBezTo>
                  <a:cubicBezTo>
                    <a:pt x="5" y="0"/>
                    <a:pt x="0" y="6"/>
                    <a:pt x="3"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4" name="iṥḷîďê"/>
            <p:cNvSpPr/>
            <p:nvPr/>
          </p:nvSpPr>
          <p:spPr bwMode="auto">
            <a:xfrm>
              <a:off x="8878417" y="3112609"/>
              <a:ext cx="138865" cy="87948"/>
            </a:xfrm>
            <a:custGeom>
              <a:avLst/>
              <a:gdLst>
                <a:gd name="T0" fmla="*/ 36 w 38"/>
                <a:gd name="T1" fmla="*/ 12 h 24"/>
                <a:gd name="T2" fmla="*/ 14 w 38"/>
                <a:gd name="T3" fmla="*/ 0 h 24"/>
                <a:gd name="T4" fmla="*/ 2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3" y="0"/>
                    <a:pt x="14" y="0"/>
                  </a:cubicBezTo>
                  <a:cubicBezTo>
                    <a:pt x="5" y="0"/>
                    <a:pt x="0" y="6"/>
                    <a:pt x="2"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5" name="íṧľiḍè"/>
            <p:cNvSpPr/>
            <p:nvPr/>
          </p:nvSpPr>
          <p:spPr bwMode="auto">
            <a:xfrm>
              <a:off x="7867787" y="3222158"/>
              <a:ext cx="135779" cy="87948"/>
            </a:xfrm>
            <a:custGeom>
              <a:avLst/>
              <a:gdLst>
                <a:gd name="T0" fmla="*/ 35 w 37"/>
                <a:gd name="T1" fmla="*/ 12 h 24"/>
                <a:gd name="T2" fmla="*/ 15 w 37"/>
                <a:gd name="T3" fmla="*/ 0 h 24"/>
                <a:gd name="T4" fmla="*/ 1 w 37"/>
                <a:gd name="T5" fmla="*/ 12 h 24"/>
                <a:gd name="T6" fmla="*/ 22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5"/>
                    <a:pt x="24" y="0"/>
                    <a:pt x="15" y="0"/>
                  </a:cubicBezTo>
                  <a:cubicBezTo>
                    <a:pt x="6" y="0"/>
                    <a:pt x="0" y="5"/>
                    <a:pt x="1" y="12"/>
                  </a:cubicBezTo>
                  <a:cubicBezTo>
                    <a:pt x="3" y="19"/>
                    <a:pt x="12" y="24"/>
                    <a:pt x="22" y="24"/>
                  </a:cubicBezTo>
                  <a:cubicBezTo>
                    <a:pt x="31" y="24"/>
                    <a:pt x="37" y="19"/>
                    <a:pt x="35" y="12"/>
                  </a:cubicBezTo>
                  <a:close/>
                </a:path>
              </a:pathLst>
            </a:custGeom>
            <a:grpFill/>
            <a:ln>
              <a:noFill/>
            </a:ln>
          </p:spPr>
          <p:txBody>
            <a:bodyPr anchor="ctr"/>
            <a:lstStyle/>
            <a:p>
              <a:pPr algn="ctr"/>
              <a:endParaRPr/>
            </a:p>
          </p:txBody>
        </p:sp>
        <p:sp>
          <p:nvSpPr>
            <p:cNvPr id="466" name="îSḷïdê"/>
            <p:cNvSpPr/>
            <p:nvPr/>
          </p:nvSpPr>
          <p:spPr bwMode="auto">
            <a:xfrm>
              <a:off x="8017453" y="3222158"/>
              <a:ext cx="138865" cy="87948"/>
            </a:xfrm>
            <a:custGeom>
              <a:avLst/>
              <a:gdLst>
                <a:gd name="T0" fmla="*/ 36 w 38"/>
                <a:gd name="T1" fmla="*/ 12 h 24"/>
                <a:gd name="T2" fmla="*/ 15 w 38"/>
                <a:gd name="T3" fmla="*/ 0 h 24"/>
                <a:gd name="T4" fmla="*/ 2 w 38"/>
                <a:gd name="T5" fmla="*/ 12 h 24"/>
                <a:gd name="T6" fmla="*/ 22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4" y="5"/>
                    <a:pt x="24" y="0"/>
                    <a:pt x="15" y="0"/>
                  </a:cubicBezTo>
                  <a:cubicBezTo>
                    <a:pt x="6" y="0"/>
                    <a:pt x="0" y="5"/>
                    <a:pt x="2" y="12"/>
                  </a:cubicBezTo>
                  <a:cubicBezTo>
                    <a:pt x="4" y="19"/>
                    <a:pt x="13" y="24"/>
                    <a:pt x="22" y="24"/>
                  </a:cubicBezTo>
                  <a:cubicBezTo>
                    <a:pt x="32" y="24"/>
                    <a:pt x="38" y="19"/>
                    <a:pt x="36" y="12"/>
                  </a:cubicBezTo>
                  <a:close/>
                </a:path>
              </a:pathLst>
            </a:custGeom>
            <a:grpFill/>
            <a:ln>
              <a:noFill/>
            </a:ln>
          </p:spPr>
          <p:txBody>
            <a:bodyPr anchor="ctr"/>
            <a:lstStyle/>
            <a:p>
              <a:pPr algn="ctr"/>
              <a:endParaRPr/>
            </a:p>
          </p:txBody>
        </p:sp>
        <p:sp>
          <p:nvSpPr>
            <p:cNvPr id="467" name="isḷíḑè"/>
            <p:cNvSpPr/>
            <p:nvPr/>
          </p:nvSpPr>
          <p:spPr bwMode="auto">
            <a:xfrm>
              <a:off x="8619202" y="3222158"/>
              <a:ext cx="143495" cy="87948"/>
            </a:xfrm>
            <a:custGeom>
              <a:avLst/>
              <a:gdLst>
                <a:gd name="T0" fmla="*/ 36 w 39"/>
                <a:gd name="T1" fmla="*/ 12 h 24"/>
                <a:gd name="T2" fmla="*/ 15 w 39"/>
                <a:gd name="T3" fmla="*/ 0 h 24"/>
                <a:gd name="T4" fmla="*/ 2 w 39"/>
                <a:gd name="T5" fmla="*/ 12 h 24"/>
                <a:gd name="T6" fmla="*/ 2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4" y="5"/>
                    <a:pt x="24" y="0"/>
                    <a:pt x="15" y="0"/>
                  </a:cubicBezTo>
                  <a:cubicBezTo>
                    <a:pt x="5" y="0"/>
                    <a:pt x="0" y="5"/>
                    <a:pt x="2" y="12"/>
                  </a:cubicBezTo>
                  <a:cubicBezTo>
                    <a:pt x="5" y="19"/>
                    <a:pt x="14" y="24"/>
                    <a:pt x="24" y="24"/>
                  </a:cubicBezTo>
                  <a:cubicBezTo>
                    <a:pt x="33" y="24"/>
                    <a:pt x="39" y="19"/>
                    <a:pt x="36" y="12"/>
                  </a:cubicBezTo>
                  <a:close/>
                </a:path>
              </a:pathLst>
            </a:custGeom>
            <a:grpFill/>
            <a:ln>
              <a:noFill/>
            </a:ln>
          </p:spPr>
          <p:txBody>
            <a:bodyPr anchor="ctr"/>
            <a:lstStyle/>
            <a:p>
              <a:pPr algn="ctr"/>
              <a:endParaRPr/>
            </a:p>
          </p:txBody>
        </p:sp>
        <p:sp>
          <p:nvSpPr>
            <p:cNvPr id="468" name="íSḷîḋè"/>
            <p:cNvSpPr/>
            <p:nvPr/>
          </p:nvSpPr>
          <p:spPr bwMode="auto">
            <a:xfrm>
              <a:off x="8768867" y="3222158"/>
              <a:ext cx="143495" cy="87948"/>
            </a:xfrm>
            <a:custGeom>
              <a:avLst/>
              <a:gdLst>
                <a:gd name="T0" fmla="*/ 37 w 39"/>
                <a:gd name="T1" fmla="*/ 12 h 24"/>
                <a:gd name="T2" fmla="*/ 15 w 39"/>
                <a:gd name="T3" fmla="*/ 0 h 24"/>
                <a:gd name="T4" fmla="*/ 3 w 39"/>
                <a:gd name="T5" fmla="*/ 12 h 24"/>
                <a:gd name="T6" fmla="*/ 24 w 39"/>
                <a:gd name="T7" fmla="*/ 24 h 24"/>
                <a:gd name="T8" fmla="*/ 37 w 39"/>
                <a:gd name="T9" fmla="*/ 12 h 24"/>
              </a:gdLst>
              <a:ahLst/>
              <a:cxnLst>
                <a:cxn ang="0">
                  <a:pos x="T0" y="T1"/>
                </a:cxn>
                <a:cxn ang="0">
                  <a:pos x="T2" y="T3"/>
                </a:cxn>
                <a:cxn ang="0">
                  <a:pos x="T4" y="T5"/>
                </a:cxn>
                <a:cxn ang="0">
                  <a:pos x="T6" y="T7"/>
                </a:cxn>
                <a:cxn ang="0">
                  <a:pos x="T8" y="T9"/>
                </a:cxn>
              </a:cxnLst>
              <a:rect l="0" t="0" r="r" b="b"/>
              <a:pathLst>
                <a:path w="39" h="24">
                  <a:moveTo>
                    <a:pt x="37" y="12"/>
                  </a:moveTo>
                  <a:cubicBezTo>
                    <a:pt x="34" y="5"/>
                    <a:pt x="24" y="0"/>
                    <a:pt x="15" y="0"/>
                  </a:cubicBezTo>
                  <a:cubicBezTo>
                    <a:pt x="6" y="0"/>
                    <a:pt x="0" y="5"/>
                    <a:pt x="3" y="12"/>
                  </a:cubicBezTo>
                  <a:cubicBezTo>
                    <a:pt x="5" y="19"/>
                    <a:pt x="15" y="24"/>
                    <a:pt x="24" y="24"/>
                  </a:cubicBezTo>
                  <a:cubicBezTo>
                    <a:pt x="34" y="24"/>
                    <a:pt x="39" y="19"/>
                    <a:pt x="37" y="12"/>
                  </a:cubicBezTo>
                  <a:close/>
                </a:path>
              </a:pathLst>
            </a:custGeom>
            <a:grpFill/>
            <a:ln>
              <a:noFill/>
            </a:ln>
          </p:spPr>
          <p:txBody>
            <a:bodyPr anchor="ctr"/>
            <a:lstStyle/>
            <a:p>
              <a:pPr algn="ctr"/>
              <a:endParaRPr/>
            </a:p>
          </p:txBody>
        </p:sp>
        <p:sp>
          <p:nvSpPr>
            <p:cNvPr id="469" name="íŝļídê"/>
            <p:cNvSpPr/>
            <p:nvPr/>
          </p:nvSpPr>
          <p:spPr bwMode="auto">
            <a:xfrm>
              <a:off x="8918534" y="3222158"/>
              <a:ext cx="146580" cy="87948"/>
            </a:xfrm>
            <a:custGeom>
              <a:avLst/>
              <a:gdLst>
                <a:gd name="T0" fmla="*/ 37 w 40"/>
                <a:gd name="T1" fmla="*/ 12 h 24"/>
                <a:gd name="T2" fmla="*/ 15 w 40"/>
                <a:gd name="T3" fmla="*/ 0 h 24"/>
                <a:gd name="T4" fmla="*/ 3 w 40"/>
                <a:gd name="T5" fmla="*/ 12 h 24"/>
                <a:gd name="T6" fmla="*/ 25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34" y="5"/>
                    <a:pt x="24" y="0"/>
                    <a:pt x="15" y="0"/>
                  </a:cubicBezTo>
                  <a:cubicBezTo>
                    <a:pt x="6" y="0"/>
                    <a:pt x="0" y="5"/>
                    <a:pt x="3" y="12"/>
                  </a:cubicBezTo>
                  <a:cubicBezTo>
                    <a:pt x="6" y="19"/>
                    <a:pt x="16" y="24"/>
                    <a:pt x="25" y="24"/>
                  </a:cubicBezTo>
                  <a:cubicBezTo>
                    <a:pt x="35" y="24"/>
                    <a:pt x="40" y="19"/>
                    <a:pt x="37" y="12"/>
                  </a:cubicBezTo>
                  <a:close/>
                </a:path>
              </a:pathLst>
            </a:custGeom>
            <a:grpFill/>
            <a:ln>
              <a:noFill/>
            </a:ln>
          </p:spPr>
          <p:txBody>
            <a:bodyPr anchor="ctr"/>
            <a:lstStyle/>
            <a:p>
              <a:pPr algn="ctr"/>
              <a:endParaRPr/>
            </a:p>
          </p:txBody>
        </p:sp>
        <p:sp>
          <p:nvSpPr>
            <p:cNvPr id="470" name="iṧļíḓé"/>
            <p:cNvSpPr/>
            <p:nvPr/>
          </p:nvSpPr>
          <p:spPr bwMode="auto">
            <a:xfrm>
              <a:off x="7897103" y="3331707"/>
              <a:ext cx="138865" cy="91034"/>
            </a:xfrm>
            <a:custGeom>
              <a:avLst/>
              <a:gdLst>
                <a:gd name="T0" fmla="*/ 36 w 38"/>
                <a:gd name="T1" fmla="*/ 12 h 25"/>
                <a:gd name="T2" fmla="*/ 15 w 38"/>
                <a:gd name="T3" fmla="*/ 0 h 25"/>
                <a:gd name="T4" fmla="*/ 1 w 38"/>
                <a:gd name="T5" fmla="*/ 12 h 25"/>
                <a:gd name="T6" fmla="*/ 22 w 38"/>
                <a:gd name="T7" fmla="*/ 25 h 25"/>
                <a:gd name="T8" fmla="*/ 36 w 38"/>
                <a:gd name="T9" fmla="*/ 12 h 25"/>
              </a:gdLst>
              <a:ahLst/>
              <a:cxnLst>
                <a:cxn ang="0">
                  <a:pos x="T0" y="T1"/>
                </a:cxn>
                <a:cxn ang="0">
                  <a:pos x="T2" y="T3"/>
                </a:cxn>
                <a:cxn ang="0">
                  <a:pos x="T4" y="T5"/>
                </a:cxn>
                <a:cxn ang="0">
                  <a:pos x="T6" y="T7"/>
                </a:cxn>
                <a:cxn ang="0">
                  <a:pos x="T8" y="T9"/>
                </a:cxn>
              </a:cxnLst>
              <a:rect l="0" t="0" r="r" b="b"/>
              <a:pathLst>
                <a:path w="38" h="25">
                  <a:moveTo>
                    <a:pt x="36" y="12"/>
                  </a:moveTo>
                  <a:cubicBezTo>
                    <a:pt x="34" y="5"/>
                    <a:pt x="25" y="0"/>
                    <a:pt x="15" y="0"/>
                  </a:cubicBezTo>
                  <a:cubicBezTo>
                    <a:pt x="6" y="0"/>
                    <a:pt x="0" y="5"/>
                    <a:pt x="1" y="12"/>
                  </a:cubicBezTo>
                  <a:cubicBezTo>
                    <a:pt x="3" y="19"/>
                    <a:pt x="12" y="25"/>
                    <a:pt x="22" y="25"/>
                  </a:cubicBezTo>
                  <a:cubicBezTo>
                    <a:pt x="32" y="25"/>
                    <a:pt x="38" y="19"/>
                    <a:pt x="36" y="12"/>
                  </a:cubicBezTo>
                  <a:close/>
                </a:path>
              </a:pathLst>
            </a:custGeom>
            <a:grpFill/>
            <a:ln>
              <a:noFill/>
            </a:ln>
          </p:spPr>
          <p:txBody>
            <a:bodyPr anchor="ctr"/>
            <a:lstStyle/>
            <a:p>
              <a:pPr algn="ctr"/>
              <a:endParaRPr/>
            </a:p>
          </p:txBody>
        </p:sp>
        <p:sp>
          <p:nvSpPr>
            <p:cNvPr id="471" name="ï$1iḑê"/>
            <p:cNvSpPr/>
            <p:nvPr/>
          </p:nvSpPr>
          <p:spPr bwMode="auto">
            <a:xfrm>
              <a:off x="8659319" y="3331707"/>
              <a:ext cx="143495" cy="91034"/>
            </a:xfrm>
            <a:custGeom>
              <a:avLst/>
              <a:gdLst>
                <a:gd name="T0" fmla="*/ 37 w 39"/>
                <a:gd name="T1" fmla="*/ 12 h 25"/>
                <a:gd name="T2" fmla="*/ 15 w 39"/>
                <a:gd name="T3" fmla="*/ 0 h 25"/>
                <a:gd name="T4" fmla="*/ 2 w 39"/>
                <a:gd name="T5" fmla="*/ 12 h 25"/>
                <a:gd name="T6" fmla="*/ 24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4" y="5"/>
                    <a:pt x="24" y="0"/>
                    <a:pt x="15" y="0"/>
                  </a:cubicBezTo>
                  <a:cubicBezTo>
                    <a:pt x="5" y="0"/>
                    <a:pt x="0" y="5"/>
                    <a:pt x="2" y="12"/>
                  </a:cubicBezTo>
                  <a:cubicBezTo>
                    <a:pt x="5" y="19"/>
                    <a:pt x="15" y="25"/>
                    <a:pt x="24" y="25"/>
                  </a:cubicBezTo>
                  <a:cubicBezTo>
                    <a:pt x="34" y="25"/>
                    <a:pt x="39" y="19"/>
                    <a:pt x="37" y="12"/>
                  </a:cubicBezTo>
                  <a:close/>
                </a:path>
              </a:pathLst>
            </a:custGeom>
            <a:grpFill/>
            <a:ln>
              <a:noFill/>
            </a:ln>
          </p:spPr>
          <p:txBody>
            <a:bodyPr anchor="ctr"/>
            <a:lstStyle/>
            <a:p>
              <a:pPr algn="ctr"/>
              <a:endParaRPr/>
            </a:p>
          </p:txBody>
        </p:sp>
        <p:sp>
          <p:nvSpPr>
            <p:cNvPr id="472" name="îṥļidè"/>
            <p:cNvSpPr/>
            <p:nvPr/>
          </p:nvSpPr>
          <p:spPr bwMode="auto">
            <a:xfrm>
              <a:off x="8856816" y="3445885"/>
              <a:ext cx="146580" cy="94120"/>
            </a:xfrm>
            <a:custGeom>
              <a:avLst/>
              <a:gdLst>
                <a:gd name="T0" fmla="*/ 37 w 40"/>
                <a:gd name="T1" fmla="*/ 12 h 26"/>
                <a:gd name="T2" fmla="*/ 15 w 40"/>
                <a:gd name="T3" fmla="*/ 0 h 26"/>
                <a:gd name="T4" fmla="*/ 2 w 40"/>
                <a:gd name="T5" fmla="*/ 12 h 26"/>
                <a:gd name="T6" fmla="*/ 25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34" y="5"/>
                    <a:pt x="24" y="0"/>
                    <a:pt x="15" y="0"/>
                  </a:cubicBezTo>
                  <a:cubicBezTo>
                    <a:pt x="5" y="0"/>
                    <a:pt x="0" y="5"/>
                    <a:pt x="2" y="12"/>
                  </a:cubicBezTo>
                  <a:cubicBezTo>
                    <a:pt x="5" y="20"/>
                    <a:pt x="15" y="26"/>
                    <a:pt x="25" y="26"/>
                  </a:cubicBezTo>
                  <a:cubicBezTo>
                    <a:pt x="34" y="26"/>
                    <a:pt x="40" y="20"/>
                    <a:pt x="37" y="12"/>
                  </a:cubicBezTo>
                  <a:close/>
                </a:path>
              </a:pathLst>
            </a:custGeom>
            <a:grpFill/>
            <a:ln>
              <a:noFill/>
            </a:ln>
          </p:spPr>
          <p:txBody>
            <a:bodyPr anchor="ctr"/>
            <a:lstStyle/>
            <a:p>
              <a:pPr algn="ctr"/>
              <a:endParaRPr/>
            </a:p>
          </p:txBody>
        </p:sp>
        <p:sp>
          <p:nvSpPr>
            <p:cNvPr id="473" name="íṣḻíḋê"/>
            <p:cNvSpPr/>
            <p:nvPr/>
          </p:nvSpPr>
          <p:spPr bwMode="auto">
            <a:xfrm>
              <a:off x="5905159" y="2714528"/>
              <a:ext cx="112636" cy="80233"/>
            </a:xfrm>
            <a:custGeom>
              <a:avLst/>
              <a:gdLst>
                <a:gd name="T0" fmla="*/ 31 w 31"/>
                <a:gd name="T1" fmla="*/ 11 h 22"/>
                <a:gd name="T2" fmla="*/ 15 w 31"/>
                <a:gd name="T3" fmla="*/ 0 h 22"/>
                <a:gd name="T4" fmla="*/ 0 w 31"/>
                <a:gd name="T5" fmla="*/ 11 h 22"/>
                <a:gd name="T6" fmla="*/ 16 w 31"/>
                <a:gd name="T7" fmla="*/ 22 h 22"/>
                <a:gd name="T8" fmla="*/ 31 w 31"/>
                <a:gd name="T9" fmla="*/ 11 h 22"/>
              </a:gdLst>
              <a:ahLst/>
              <a:cxnLst>
                <a:cxn ang="0">
                  <a:pos x="T0" y="T1"/>
                </a:cxn>
                <a:cxn ang="0">
                  <a:pos x="T2" y="T3"/>
                </a:cxn>
                <a:cxn ang="0">
                  <a:pos x="T4" y="T5"/>
                </a:cxn>
                <a:cxn ang="0">
                  <a:pos x="T6" y="T7"/>
                </a:cxn>
                <a:cxn ang="0">
                  <a:pos x="T8" y="T9"/>
                </a:cxn>
              </a:cxnLst>
              <a:rect l="0" t="0" r="r" b="b"/>
              <a:pathLst>
                <a:path w="31" h="22">
                  <a:moveTo>
                    <a:pt x="31" y="11"/>
                  </a:moveTo>
                  <a:cubicBezTo>
                    <a:pt x="31" y="5"/>
                    <a:pt x="24" y="0"/>
                    <a:pt x="15" y="0"/>
                  </a:cubicBezTo>
                  <a:cubicBezTo>
                    <a:pt x="7" y="0"/>
                    <a:pt x="0" y="5"/>
                    <a:pt x="0" y="11"/>
                  </a:cubicBezTo>
                  <a:cubicBezTo>
                    <a:pt x="0" y="17"/>
                    <a:pt x="7" y="22"/>
                    <a:pt x="16" y="22"/>
                  </a:cubicBezTo>
                  <a:cubicBezTo>
                    <a:pt x="24" y="22"/>
                    <a:pt x="31" y="17"/>
                    <a:pt x="31" y="11"/>
                  </a:cubicBezTo>
                  <a:close/>
                </a:path>
              </a:pathLst>
            </a:custGeom>
            <a:grpFill/>
            <a:ln>
              <a:noFill/>
            </a:ln>
          </p:spPr>
          <p:txBody>
            <a:bodyPr anchor="ctr"/>
            <a:lstStyle/>
            <a:p>
              <a:pPr algn="ctr"/>
              <a:endParaRPr/>
            </a:p>
          </p:txBody>
        </p:sp>
        <p:sp>
          <p:nvSpPr>
            <p:cNvPr id="474" name="iṧľïḑé"/>
            <p:cNvSpPr/>
            <p:nvPr/>
          </p:nvSpPr>
          <p:spPr bwMode="auto">
            <a:xfrm>
              <a:off x="6044024" y="2714528"/>
              <a:ext cx="115721" cy="80233"/>
            </a:xfrm>
            <a:custGeom>
              <a:avLst/>
              <a:gdLst>
                <a:gd name="T0" fmla="*/ 32 w 32"/>
                <a:gd name="T1" fmla="*/ 11 h 22"/>
                <a:gd name="T2" fmla="*/ 16 w 32"/>
                <a:gd name="T3" fmla="*/ 0 h 22"/>
                <a:gd name="T4" fmla="*/ 0 w 32"/>
                <a:gd name="T5" fmla="*/ 11 h 22"/>
                <a:gd name="T6" fmla="*/ 17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4" y="0"/>
                    <a:pt x="16" y="0"/>
                  </a:cubicBezTo>
                  <a:cubicBezTo>
                    <a:pt x="7" y="0"/>
                    <a:pt x="0" y="5"/>
                    <a:pt x="0" y="11"/>
                  </a:cubicBezTo>
                  <a:cubicBezTo>
                    <a:pt x="1" y="17"/>
                    <a:pt x="8" y="22"/>
                    <a:pt x="17" y="22"/>
                  </a:cubicBezTo>
                  <a:cubicBezTo>
                    <a:pt x="25" y="22"/>
                    <a:pt x="32" y="17"/>
                    <a:pt x="32" y="11"/>
                  </a:cubicBezTo>
                  <a:close/>
                </a:path>
              </a:pathLst>
            </a:custGeom>
            <a:grpFill/>
            <a:ln>
              <a:noFill/>
            </a:ln>
          </p:spPr>
          <p:txBody>
            <a:bodyPr anchor="ctr"/>
            <a:lstStyle/>
            <a:p>
              <a:pPr algn="ctr"/>
              <a:endParaRPr/>
            </a:p>
          </p:txBody>
        </p:sp>
        <p:sp>
          <p:nvSpPr>
            <p:cNvPr id="475" name="ïṡḻîḓè"/>
            <p:cNvSpPr/>
            <p:nvPr/>
          </p:nvSpPr>
          <p:spPr bwMode="auto">
            <a:xfrm>
              <a:off x="6185975" y="2714528"/>
              <a:ext cx="117264" cy="80233"/>
            </a:xfrm>
            <a:custGeom>
              <a:avLst/>
              <a:gdLst>
                <a:gd name="T0" fmla="*/ 32 w 32"/>
                <a:gd name="T1" fmla="*/ 11 h 22"/>
                <a:gd name="T2" fmla="*/ 15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1" y="5"/>
                    <a:pt x="24" y="0"/>
                    <a:pt x="15" y="0"/>
                  </a:cubicBezTo>
                  <a:cubicBezTo>
                    <a:pt x="7" y="0"/>
                    <a:pt x="0" y="5"/>
                    <a:pt x="0" y="11"/>
                  </a:cubicBezTo>
                  <a:cubicBezTo>
                    <a:pt x="0" y="17"/>
                    <a:pt x="8" y="22"/>
                    <a:pt x="16" y="22"/>
                  </a:cubicBezTo>
                  <a:cubicBezTo>
                    <a:pt x="25" y="22"/>
                    <a:pt x="32" y="17"/>
                    <a:pt x="32" y="11"/>
                  </a:cubicBezTo>
                  <a:close/>
                </a:path>
              </a:pathLst>
            </a:custGeom>
            <a:grpFill/>
            <a:ln>
              <a:noFill/>
            </a:ln>
          </p:spPr>
          <p:txBody>
            <a:bodyPr anchor="ctr"/>
            <a:lstStyle/>
            <a:p>
              <a:pPr algn="ctr"/>
              <a:endParaRPr/>
            </a:p>
          </p:txBody>
        </p:sp>
        <p:sp>
          <p:nvSpPr>
            <p:cNvPr id="476" name="íŝliḑè"/>
            <p:cNvSpPr/>
            <p:nvPr/>
          </p:nvSpPr>
          <p:spPr bwMode="auto">
            <a:xfrm>
              <a:off x="6324840" y="2714528"/>
              <a:ext cx="120350" cy="80233"/>
            </a:xfrm>
            <a:custGeom>
              <a:avLst/>
              <a:gdLst>
                <a:gd name="T0" fmla="*/ 32 w 33"/>
                <a:gd name="T1" fmla="*/ 11 h 22"/>
                <a:gd name="T2" fmla="*/ 16 w 33"/>
                <a:gd name="T3" fmla="*/ 0 h 22"/>
                <a:gd name="T4" fmla="*/ 1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1" y="11"/>
                  </a:cubicBezTo>
                  <a:cubicBezTo>
                    <a:pt x="1" y="17"/>
                    <a:pt x="9" y="22"/>
                    <a:pt x="17" y="22"/>
                  </a:cubicBezTo>
                  <a:cubicBezTo>
                    <a:pt x="26" y="22"/>
                    <a:pt x="33" y="17"/>
                    <a:pt x="32" y="11"/>
                  </a:cubicBezTo>
                  <a:close/>
                </a:path>
              </a:pathLst>
            </a:custGeom>
            <a:grpFill/>
            <a:ln>
              <a:noFill/>
            </a:ln>
          </p:spPr>
          <p:txBody>
            <a:bodyPr anchor="ctr"/>
            <a:lstStyle/>
            <a:p>
              <a:pPr algn="ctr"/>
              <a:endParaRPr/>
            </a:p>
          </p:txBody>
        </p:sp>
        <p:sp>
          <p:nvSpPr>
            <p:cNvPr id="477" name="íṡļïdê"/>
            <p:cNvSpPr/>
            <p:nvPr/>
          </p:nvSpPr>
          <p:spPr bwMode="auto">
            <a:xfrm>
              <a:off x="7087056" y="4063064"/>
              <a:ext cx="146580" cy="109550"/>
            </a:xfrm>
            <a:custGeom>
              <a:avLst/>
              <a:gdLst>
                <a:gd name="T0" fmla="*/ 39 w 40"/>
                <a:gd name="T1" fmla="*/ 15 h 30"/>
                <a:gd name="T2" fmla="*/ 18 w 40"/>
                <a:gd name="T3" fmla="*/ 0 h 30"/>
                <a:gd name="T4" fmla="*/ 1 w 40"/>
                <a:gd name="T5" fmla="*/ 15 h 30"/>
                <a:gd name="T6" fmla="*/ 22 w 40"/>
                <a:gd name="T7" fmla="*/ 30 h 30"/>
                <a:gd name="T8" fmla="*/ 39 w 40"/>
                <a:gd name="T9" fmla="*/ 15 h 30"/>
              </a:gdLst>
              <a:ahLst/>
              <a:cxnLst>
                <a:cxn ang="0">
                  <a:pos x="T0" y="T1"/>
                </a:cxn>
                <a:cxn ang="0">
                  <a:pos x="T2" y="T3"/>
                </a:cxn>
                <a:cxn ang="0">
                  <a:pos x="T4" y="T5"/>
                </a:cxn>
                <a:cxn ang="0">
                  <a:pos x="T6" y="T7"/>
                </a:cxn>
                <a:cxn ang="0">
                  <a:pos x="T8" y="T9"/>
                </a:cxn>
              </a:cxnLst>
              <a:rect l="0" t="0" r="r" b="b"/>
              <a:pathLst>
                <a:path w="40" h="30">
                  <a:moveTo>
                    <a:pt x="39" y="15"/>
                  </a:moveTo>
                  <a:cubicBezTo>
                    <a:pt x="37" y="6"/>
                    <a:pt x="28" y="0"/>
                    <a:pt x="18" y="0"/>
                  </a:cubicBezTo>
                  <a:cubicBezTo>
                    <a:pt x="7" y="0"/>
                    <a:pt x="0" y="6"/>
                    <a:pt x="1" y="15"/>
                  </a:cubicBezTo>
                  <a:cubicBezTo>
                    <a:pt x="2" y="23"/>
                    <a:pt x="12" y="30"/>
                    <a:pt x="22" y="30"/>
                  </a:cubicBezTo>
                  <a:cubicBezTo>
                    <a:pt x="33" y="30"/>
                    <a:pt x="40" y="23"/>
                    <a:pt x="39" y="15"/>
                  </a:cubicBezTo>
                  <a:close/>
                </a:path>
              </a:pathLst>
            </a:custGeom>
            <a:grpFill/>
            <a:ln>
              <a:noFill/>
            </a:ln>
          </p:spPr>
          <p:txBody>
            <a:bodyPr anchor="ctr"/>
            <a:lstStyle/>
            <a:p>
              <a:pPr algn="ctr"/>
              <a:endParaRPr/>
            </a:p>
          </p:txBody>
        </p:sp>
        <p:sp>
          <p:nvSpPr>
            <p:cNvPr id="478" name="ïśļiďé"/>
            <p:cNvSpPr/>
            <p:nvPr/>
          </p:nvSpPr>
          <p:spPr bwMode="auto">
            <a:xfrm>
              <a:off x="6937390" y="4198843"/>
              <a:ext cx="146580" cy="112636"/>
            </a:xfrm>
            <a:custGeom>
              <a:avLst/>
              <a:gdLst>
                <a:gd name="T0" fmla="*/ 39 w 40"/>
                <a:gd name="T1" fmla="*/ 15 h 31"/>
                <a:gd name="T2" fmla="*/ 18 w 40"/>
                <a:gd name="T3" fmla="*/ 0 h 31"/>
                <a:gd name="T4" fmla="*/ 1 w 40"/>
                <a:gd name="T5" fmla="*/ 15 h 31"/>
                <a:gd name="T6" fmla="*/ 22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8" y="0"/>
                    <a:pt x="18" y="0"/>
                  </a:cubicBezTo>
                  <a:cubicBezTo>
                    <a:pt x="8" y="0"/>
                    <a:pt x="0" y="7"/>
                    <a:pt x="1" y="15"/>
                  </a:cubicBezTo>
                  <a:cubicBezTo>
                    <a:pt x="2" y="24"/>
                    <a:pt x="12" y="31"/>
                    <a:pt x="22" y="31"/>
                  </a:cubicBezTo>
                  <a:cubicBezTo>
                    <a:pt x="33" y="31"/>
                    <a:pt x="40" y="24"/>
                    <a:pt x="39" y="15"/>
                  </a:cubicBezTo>
                  <a:close/>
                </a:path>
              </a:pathLst>
            </a:custGeom>
            <a:grpFill/>
            <a:ln>
              <a:noFill/>
            </a:ln>
          </p:spPr>
          <p:txBody>
            <a:bodyPr anchor="ctr"/>
            <a:lstStyle/>
            <a:p>
              <a:pPr algn="ctr"/>
              <a:endParaRPr/>
            </a:p>
          </p:txBody>
        </p:sp>
        <p:sp>
          <p:nvSpPr>
            <p:cNvPr id="479" name="ïṧļïḍe"/>
            <p:cNvSpPr/>
            <p:nvPr/>
          </p:nvSpPr>
          <p:spPr bwMode="auto">
            <a:xfrm>
              <a:off x="7105571" y="4198843"/>
              <a:ext cx="149666" cy="112636"/>
            </a:xfrm>
            <a:custGeom>
              <a:avLst/>
              <a:gdLst>
                <a:gd name="T0" fmla="*/ 40 w 41"/>
                <a:gd name="T1" fmla="*/ 15 h 31"/>
                <a:gd name="T2" fmla="*/ 18 w 41"/>
                <a:gd name="T3" fmla="*/ 0 h 31"/>
                <a:gd name="T4" fmla="*/ 2 w 41"/>
                <a:gd name="T5" fmla="*/ 15 h 31"/>
                <a:gd name="T6" fmla="*/ 23 w 41"/>
                <a:gd name="T7" fmla="*/ 31 h 31"/>
                <a:gd name="T8" fmla="*/ 40 w 41"/>
                <a:gd name="T9" fmla="*/ 15 h 31"/>
              </a:gdLst>
              <a:ahLst/>
              <a:cxnLst>
                <a:cxn ang="0">
                  <a:pos x="T0" y="T1"/>
                </a:cxn>
                <a:cxn ang="0">
                  <a:pos x="T2" y="T3"/>
                </a:cxn>
                <a:cxn ang="0">
                  <a:pos x="T4" y="T5"/>
                </a:cxn>
                <a:cxn ang="0">
                  <a:pos x="T6" y="T7"/>
                </a:cxn>
                <a:cxn ang="0">
                  <a:pos x="T8" y="T9"/>
                </a:cxn>
              </a:cxnLst>
              <a:rect l="0" t="0" r="r" b="b"/>
              <a:pathLst>
                <a:path w="41" h="31">
                  <a:moveTo>
                    <a:pt x="40" y="15"/>
                  </a:moveTo>
                  <a:cubicBezTo>
                    <a:pt x="38" y="7"/>
                    <a:pt x="29" y="0"/>
                    <a:pt x="18" y="0"/>
                  </a:cubicBezTo>
                  <a:cubicBezTo>
                    <a:pt x="8" y="0"/>
                    <a:pt x="0" y="7"/>
                    <a:pt x="2" y="15"/>
                  </a:cubicBezTo>
                  <a:cubicBezTo>
                    <a:pt x="3" y="24"/>
                    <a:pt x="13" y="31"/>
                    <a:pt x="23" y="31"/>
                  </a:cubicBezTo>
                  <a:cubicBezTo>
                    <a:pt x="34" y="31"/>
                    <a:pt x="41" y="24"/>
                    <a:pt x="40" y="15"/>
                  </a:cubicBezTo>
                  <a:close/>
                </a:path>
              </a:pathLst>
            </a:custGeom>
            <a:grpFill/>
            <a:ln>
              <a:noFill/>
            </a:ln>
          </p:spPr>
          <p:txBody>
            <a:bodyPr anchor="ctr"/>
            <a:lstStyle/>
            <a:p>
              <a:pPr algn="ctr"/>
              <a:endParaRPr/>
            </a:p>
          </p:txBody>
        </p:sp>
        <p:sp>
          <p:nvSpPr>
            <p:cNvPr id="480" name="işļíḍe"/>
            <p:cNvSpPr/>
            <p:nvPr/>
          </p:nvSpPr>
          <p:spPr bwMode="auto">
            <a:xfrm>
              <a:off x="6955906" y="4337708"/>
              <a:ext cx="149666" cy="115721"/>
            </a:xfrm>
            <a:custGeom>
              <a:avLst/>
              <a:gdLst>
                <a:gd name="T0" fmla="*/ 40 w 41"/>
                <a:gd name="T1" fmla="*/ 16 h 32"/>
                <a:gd name="T2" fmla="*/ 18 w 41"/>
                <a:gd name="T3" fmla="*/ 0 h 32"/>
                <a:gd name="T4" fmla="*/ 1 w 41"/>
                <a:gd name="T5" fmla="*/ 16 h 32"/>
                <a:gd name="T6" fmla="*/ 23 w 41"/>
                <a:gd name="T7" fmla="*/ 32 h 32"/>
                <a:gd name="T8" fmla="*/ 40 w 41"/>
                <a:gd name="T9" fmla="*/ 16 h 32"/>
              </a:gdLst>
              <a:ahLst/>
              <a:cxnLst>
                <a:cxn ang="0">
                  <a:pos x="T0" y="T1"/>
                </a:cxn>
                <a:cxn ang="0">
                  <a:pos x="T2" y="T3"/>
                </a:cxn>
                <a:cxn ang="0">
                  <a:pos x="T4" y="T5"/>
                </a:cxn>
                <a:cxn ang="0">
                  <a:pos x="T6" y="T7"/>
                </a:cxn>
                <a:cxn ang="0">
                  <a:pos x="T8" y="T9"/>
                </a:cxn>
              </a:cxnLst>
              <a:rect l="0" t="0" r="r" b="b"/>
              <a:pathLst>
                <a:path w="41" h="32">
                  <a:moveTo>
                    <a:pt x="40" y="16"/>
                  </a:moveTo>
                  <a:cubicBezTo>
                    <a:pt x="38" y="7"/>
                    <a:pt x="29" y="0"/>
                    <a:pt x="18" y="0"/>
                  </a:cubicBezTo>
                  <a:cubicBezTo>
                    <a:pt x="8" y="0"/>
                    <a:pt x="0" y="7"/>
                    <a:pt x="1" y="16"/>
                  </a:cubicBezTo>
                  <a:cubicBezTo>
                    <a:pt x="2" y="25"/>
                    <a:pt x="12" y="32"/>
                    <a:pt x="23" y="32"/>
                  </a:cubicBezTo>
                  <a:cubicBezTo>
                    <a:pt x="33" y="32"/>
                    <a:pt x="41" y="25"/>
                    <a:pt x="40" y="16"/>
                  </a:cubicBezTo>
                  <a:close/>
                </a:path>
              </a:pathLst>
            </a:custGeom>
            <a:grpFill/>
            <a:ln>
              <a:noFill/>
            </a:ln>
          </p:spPr>
          <p:txBody>
            <a:bodyPr anchor="ctr"/>
            <a:lstStyle/>
            <a:p>
              <a:pPr algn="ctr"/>
              <a:endParaRPr/>
            </a:p>
          </p:txBody>
        </p:sp>
        <p:sp>
          <p:nvSpPr>
            <p:cNvPr id="481" name="ïšḷíďè"/>
            <p:cNvSpPr/>
            <p:nvPr/>
          </p:nvSpPr>
          <p:spPr bwMode="auto">
            <a:xfrm>
              <a:off x="6963620" y="3222158"/>
              <a:ext cx="131151" cy="87948"/>
            </a:xfrm>
            <a:custGeom>
              <a:avLst/>
              <a:gdLst>
                <a:gd name="T0" fmla="*/ 35 w 36"/>
                <a:gd name="T1" fmla="*/ 12 h 24"/>
                <a:gd name="T2" fmla="*/ 16 w 36"/>
                <a:gd name="T3" fmla="*/ 0 h 24"/>
                <a:gd name="T4" fmla="*/ 1 w 36"/>
                <a:gd name="T5" fmla="*/ 12 h 24"/>
                <a:gd name="T6" fmla="*/ 20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4" y="5"/>
                    <a:pt x="25" y="0"/>
                    <a:pt x="16" y="0"/>
                  </a:cubicBezTo>
                  <a:cubicBezTo>
                    <a:pt x="7" y="0"/>
                    <a:pt x="0" y="5"/>
                    <a:pt x="1" y="12"/>
                  </a:cubicBezTo>
                  <a:cubicBezTo>
                    <a:pt x="2" y="19"/>
                    <a:pt x="10" y="24"/>
                    <a:pt x="20" y="24"/>
                  </a:cubicBezTo>
                  <a:cubicBezTo>
                    <a:pt x="29" y="24"/>
                    <a:pt x="36" y="19"/>
                    <a:pt x="35" y="12"/>
                  </a:cubicBezTo>
                  <a:close/>
                </a:path>
              </a:pathLst>
            </a:custGeom>
            <a:grpFill/>
            <a:ln>
              <a:noFill/>
            </a:ln>
          </p:spPr>
          <p:txBody>
            <a:bodyPr anchor="ctr"/>
            <a:lstStyle/>
            <a:p>
              <a:pPr algn="ctr"/>
              <a:endParaRPr/>
            </a:p>
          </p:txBody>
        </p:sp>
        <p:sp>
          <p:nvSpPr>
            <p:cNvPr id="482" name="iś1îdê"/>
            <p:cNvSpPr/>
            <p:nvPr/>
          </p:nvSpPr>
          <p:spPr bwMode="auto">
            <a:xfrm>
              <a:off x="5343526" y="2623495"/>
              <a:ext cx="115721" cy="72519"/>
            </a:xfrm>
            <a:custGeom>
              <a:avLst/>
              <a:gdLst>
                <a:gd name="T0" fmla="*/ 32 w 32"/>
                <a:gd name="T1" fmla="*/ 10 h 20"/>
                <a:gd name="T2" fmla="*/ 17 w 32"/>
                <a:gd name="T3" fmla="*/ 0 h 20"/>
                <a:gd name="T4" fmla="*/ 1 w 32"/>
                <a:gd name="T5" fmla="*/ 10 h 20"/>
                <a:gd name="T6" fmla="*/ 16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2" y="4"/>
                    <a:pt x="26" y="0"/>
                    <a:pt x="17" y="0"/>
                  </a:cubicBezTo>
                  <a:cubicBezTo>
                    <a:pt x="8" y="0"/>
                    <a:pt x="1" y="4"/>
                    <a:pt x="1" y="10"/>
                  </a:cubicBezTo>
                  <a:cubicBezTo>
                    <a:pt x="0" y="16"/>
                    <a:pt x="7" y="20"/>
                    <a:pt x="16" y="20"/>
                  </a:cubicBezTo>
                  <a:cubicBezTo>
                    <a:pt x="24" y="20"/>
                    <a:pt x="32" y="16"/>
                    <a:pt x="32" y="10"/>
                  </a:cubicBezTo>
                  <a:close/>
                </a:path>
              </a:pathLst>
            </a:custGeom>
            <a:grpFill/>
            <a:ln>
              <a:noFill/>
            </a:ln>
          </p:spPr>
          <p:txBody>
            <a:bodyPr anchor="ctr"/>
            <a:lstStyle/>
            <a:p>
              <a:pPr algn="ctr"/>
              <a:endParaRPr/>
            </a:p>
          </p:txBody>
        </p:sp>
        <p:sp>
          <p:nvSpPr>
            <p:cNvPr id="483" name="í$ḷîďè"/>
            <p:cNvSpPr/>
            <p:nvPr/>
          </p:nvSpPr>
          <p:spPr bwMode="auto">
            <a:xfrm>
              <a:off x="5485477" y="2623495"/>
              <a:ext cx="112636"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4" y="0"/>
                    <a:pt x="16" y="0"/>
                  </a:cubicBezTo>
                  <a:cubicBezTo>
                    <a:pt x="7" y="0"/>
                    <a:pt x="0" y="4"/>
                    <a:pt x="0" y="10"/>
                  </a:cubicBezTo>
                  <a:cubicBezTo>
                    <a:pt x="0" y="16"/>
                    <a:pt x="6" y="20"/>
                    <a:pt x="15" y="20"/>
                  </a:cubicBezTo>
                  <a:cubicBezTo>
                    <a:pt x="24" y="20"/>
                    <a:pt x="31" y="16"/>
                    <a:pt x="31" y="10"/>
                  </a:cubicBezTo>
                  <a:close/>
                </a:path>
              </a:pathLst>
            </a:custGeom>
            <a:grpFill/>
            <a:ln>
              <a:noFill/>
            </a:ln>
          </p:spPr>
          <p:txBody>
            <a:bodyPr anchor="ctr"/>
            <a:lstStyle/>
            <a:p>
              <a:pPr algn="ctr"/>
              <a:endParaRPr/>
            </a:p>
          </p:txBody>
        </p:sp>
        <p:sp>
          <p:nvSpPr>
            <p:cNvPr id="484" name="iṣľíḓe"/>
            <p:cNvSpPr/>
            <p:nvPr/>
          </p:nvSpPr>
          <p:spPr bwMode="auto">
            <a:xfrm>
              <a:off x="5624342" y="2623495"/>
              <a:ext cx="112636"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4" y="0"/>
                    <a:pt x="16" y="0"/>
                  </a:cubicBezTo>
                  <a:cubicBezTo>
                    <a:pt x="7" y="0"/>
                    <a:pt x="0" y="4"/>
                    <a:pt x="0"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485" name="ïṥlíďé"/>
            <p:cNvSpPr/>
            <p:nvPr/>
          </p:nvSpPr>
          <p:spPr bwMode="auto">
            <a:xfrm>
              <a:off x="5196947" y="2714528"/>
              <a:ext cx="117264" cy="80233"/>
            </a:xfrm>
            <a:custGeom>
              <a:avLst/>
              <a:gdLst>
                <a:gd name="T0" fmla="*/ 32 w 32"/>
                <a:gd name="T1" fmla="*/ 11 h 22"/>
                <a:gd name="T2" fmla="*/ 17 w 32"/>
                <a:gd name="T3" fmla="*/ 0 h 22"/>
                <a:gd name="T4" fmla="*/ 0 w 32"/>
                <a:gd name="T5" fmla="*/ 11 h 22"/>
                <a:gd name="T6" fmla="*/ 15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6" y="0"/>
                    <a:pt x="17" y="0"/>
                  </a:cubicBezTo>
                  <a:cubicBezTo>
                    <a:pt x="8" y="0"/>
                    <a:pt x="1" y="5"/>
                    <a:pt x="0" y="11"/>
                  </a:cubicBezTo>
                  <a:cubicBezTo>
                    <a:pt x="0" y="17"/>
                    <a:pt x="6" y="22"/>
                    <a:pt x="15" y="22"/>
                  </a:cubicBezTo>
                  <a:cubicBezTo>
                    <a:pt x="24" y="22"/>
                    <a:pt x="31" y="17"/>
                    <a:pt x="32" y="11"/>
                  </a:cubicBezTo>
                  <a:close/>
                </a:path>
              </a:pathLst>
            </a:custGeom>
            <a:grpFill/>
            <a:ln>
              <a:noFill/>
            </a:ln>
          </p:spPr>
          <p:txBody>
            <a:bodyPr anchor="ctr"/>
            <a:lstStyle/>
            <a:p>
              <a:pPr algn="ctr"/>
              <a:endParaRPr/>
            </a:p>
          </p:txBody>
        </p:sp>
        <p:sp>
          <p:nvSpPr>
            <p:cNvPr id="486" name="ïṧḻíďe"/>
            <p:cNvSpPr/>
            <p:nvPr/>
          </p:nvSpPr>
          <p:spPr bwMode="auto">
            <a:xfrm>
              <a:off x="5338898" y="2714528"/>
              <a:ext cx="117264" cy="80233"/>
            </a:xfrm>
            <a:custGeom>
              <a:avLst/>
              <a:gdLst>
                <a:gd name="T0" fmla="*/ 32 w 32"/>
                <a:gd name="T1" fmla="*/ 11 h 22"/>
                <a:gd name="T2" fmla="*/ 16 w 32"/>
                <a:gd name="T3" fmla="*/ 0 h 22"/>
                <a:gd name="T4" fmla="*/ 0 w 32"/>
                <a:gd name="T5" fmla="*/ 11 h 22"/>
                <a:gd name="T6" fmla="*/ 15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8" y="0"/>
                    <a:pt x="0" y="5"/>
                    <a:pt x="0" y="11"/>
                  </a:cubicBezTo>
                  <a:cubicBezTo>
                    <a:pt x="0" y="17"/>
                    <a:pt x="6" y="22"/>
                    <a:pt x="15" y="22"/>
                  </a:cubicBezTo>
                  <a:cubicBezTo>
                    <a:pt x="24" y="22"/>
                    <a:pt x="31" y="17"/>
                    <a:pt x="32" y="11"/>
                  </a:cubicBezTo>
                  <a:close/>
                </a:path>
              </a:pathLst>
            </a:custGeom>
            <a:grpFill/>
            <a:ln>
              <a:noFill/>
            </a:ln>
          </p:spPr>
          <p:txBody>
            <a:bodyPr anchor="ctr"/>
            <a:lstStyle/>
            <a:p>
              <a:pPr algn="ctr"/>
              <a:endParaRPr/>
            </a:p>
          </p:txBody>
        </p:sp>
        <p:sp>
          <p:nvSpPr>
            <p:cNvPr id="487" name="iṣliďé"/>
            <p:cNvSpPr/>
            <p:nvPr/>
          </p:nvSpPr>
          <p:spPr bwMode="auto">
            <a:xfrm>
              <a:off x="5477763" y="2714528"/>
              <a:ext cx="117264" cy="80233"/>
            </a:xfrm>
            <a:custGeom>
              <a:avLst/>
              <a:gdLst>
                <a:gd name="T0" fmla="*/ 32 w 32"/>
                <a:gd name="T1" fmla="*/ 11 h 22"/>
                <a:gd name="T2" fmla="*/ 17 w 32"/>
                <a:gd name="T3" fmla="*/ 0 h 22"/>
                <a:gd name="T4" fmla="*/ 1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6" y="0"/>
                    <a:pt x="17" y="0"/>
                  </a:cubicBezTo>
                  <a:cubicBezTo>
                    <a:pt x="8" y="0"/>
                    <a:pt x="1" y="5"/>
                    <a:pt x="1"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88" name="íṡļîḍe"/>
            <p:cNvSpPr/>
            <p:nvPr/>
          </p:nvSpPr>
          <p:spPr bwMode="auto">
            <a:xfrm>
              <a:off x="5619714" y="2714528"/>
              <a:ext cx="117264" cy="80233"/>
            </a:xfrm>
            <a:custGeom>
              <a:avLst/>
              <a:gdLst>
                <a:gd name="T0" fmla="*/ 32 w 32"/>
                <a:gd name="T1" fmla="*/ 11 h 22"/>
                <a:gd name="T2" fmla="*/ 16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8" y="0"/>
                    <a:pt x="1"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89" name="iṥḻíḍé"/>
            <p:cNvSpPr/>
            <p:nvPr/>
          </p:nvSpPr>
          <p:spPr bwMode="auto">
            <a:xfrm>
              <a:off x="5763207" y="2714528"/>
              <a:ext cx="115721" cy="80233"/>
            </a:xfrm>
            <a:custGeom>
              <a:avLst/>
              <a:gdLst>
                <a:gd name="T0" fmla="*/ 32 w 32"/>
                <a:gd name="T1" fmla="*/ 11 h 22"/>
                <a:gd name="T2" fmla="*/ 16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4" y="0"/>
                    <a:pt x="16" y="0"/>
                  </a:cubicBezTo>
                  <a:cubicBezTo>
                    <a:pt x="7" y="0"/>
                    <a:pt x="0"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90" name="îṥ1îḑè"/>
            <p:cNvSpPr/>
            <p:nvPr/>
          </p:nvSpPr>
          <p:spPr bwMode="auto">
            <a:xfrm>
              <a:off x="5044194" y="2810191"/>
              <a:ext cx="120350" cy="80233"/>
            </a:xfrm>
            <a:custGeom>
              <a:avLst/>
              <a:gdLst>
                <a:gd name="T0" fmla="*/ 33 w 33"/>
                <a:gd name="T1" fmla="*/ 11 h 22"/>
                <a:gd name="T2" fmla="*/ 18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7" y="0"/>
                    <a:pt x="18" y="0"/>
                  </a:cubicBezTo>
                  <a:cubicBezTo>
                    <a:pt x="9" y="0"/>
                    <a:pt x="2" y="5"/>
                    <a:pt x="1" y="11"/>
                  </a:cubicBezTo>
                  <a:cubicBezTo>
                    <a:pt x="0" y="17"/>
                    <a:pt x="7" y="22"/>
                    <a:pt x="16" y="22"/>
                  </a:cubicBezTo>
                  <a:cubicBezTo>
                    <a:pt x="25" y="22"/>
                    <a:pt x="32" y="17"/>
                    <a:pt x="33" y="11"/>
                  </a:cubicBezTo>
                  <a:close/>
                </a:path>
              </a:pathLst>
            </a:custGeom>
            <a:grpFill/>
            <a:ln>
              <a:noFill/>
            </a:ln>
          </p:spPr>
          <p:txBody>
            <a:bodyPr anchor="ctr"/>
            <a:lstStyle/>
            <a:p>
              <a:pPr algn="ctr"/>
              <a:endParaRPr/>
            </a:p>
          </p:txBody>
        </p:sp>
        <p:sp>
          <p:nvSpPr>
            <p:cNvPr id="491" name="išlíḓè"/>
            <p:cNvSpPr/>
            <p:nvPr/>
          </p:nvSpPr>
          <p:spPr bwMode="auto">
            <a:xfrm>
              <a:off x="5186145" y="2810191"/>
              <a:ext cx="120350" cy="80233"/>
            </a:xfrm>
            <a:custGeom>
              <a:avLst/>
              <a:gdLst>
                <a:gd name="T0" fmla="*/ 33 w 33"/>
                <a:gd name="T1" fmla="*/ 11 h 22"/>
                <a:gd name="T2" fmla="*/ 18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7" y="0"/>
                    <a:pt x="18" y="0"/>
                  </a:cubicBezTo>
                  <a:cubicBezTo>
                    <a:pt x="9" y="0"/>
                    <a:pt x="2" y="5"/>
                    <a:pt x="1" y="11"/>
                  </a:cubicBezTo>
                  <a:cubicBezTo>
                    <a:pt x="0" y="17"/>
                    <a:pt x="7" y="22"/>
                    <a:pt x="16" y="22"/>
                  </a:cubicBezTo>
                  <a:cubicBezTo>
                    <a:pt x="25" y="22"/>
                    <a:pt x="33" y="17"/>
                    <a:pt x="33" y="11"/>
                  </a:cubicBezTo>
                  <a:close/>
                </a:path>
              </a:pathLst>
            </a:custGeom>
            <a:grpFill/>
            <a:ln>
              <a:noFill/>
            </a:ln>
          </p:spPr>
          <p:txBody>
            <a:bodyPr anchor="ctr"/>
            <a:lstStyle/>
            <a:p>
              <a:pPr algn="ctr"/>
              <a:endParaRPr/>
            </a:p>
          </p:txBody>
        </p:sp>
        <p:sp>
          <p:nvSpPr>
            <p:cNvPr id="492" name="ïşlîḑè"/>
            <p:cNvSpPr/>
            <p:nvPr/>
          </p:nvSpPr>
          <p:spPr bwMode="auto">
            <a:xfrm>
              <a:off x="5332726" y="2810191"/>
              <a:ext cx="120350" cy="80233"/>
            </a:xfrm>
            <a:custGeom>
              <a:avLst/>
              <a:gdLst>
                <a:gd name="T0" fmla="*/ 32 w 33"/>
                <a:gd name="T1" fmla="*/ 11 h 22"/>
                <a:gd name="T2" fmla="*/ 17 w 33"/>
                <a:gd name="T3" fmla="*/ 0 h 22"/>
                <a:gd name="T4" fmla="*/ 0 w 33"/>
                <a:gd name="T5" fmla="*/ 11 h 22"/>
                <a:gd name="T6" fmla="*/ 16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3" y="5"/>
                    <a:pt x="26" y="0"/>
                    <a:pt x="17" y="0"/>
                  </a:cubicBezTo>
                  <a:cubicBezTo>
                    <a:pt x="8" y="0"/>
                    <a:pt x="1" y="5"/>
                    <a:pt x="0" y="11"/>
                  </a:cubicBezTo>
                  <a:cubicBezTo>
                    <a:pt x="0" y="17"/>
                    <a:pt x="7" y="22"/>
                    <a:pt x="16" y="22"/>
                  </a:cubicBezTo>
                  <a:cubicBezTo>
                    <a:pt x="24" y="22"/>
                    <a:pt x="32" y="17"/>
                    <a:pt x="32" y="11"/>
                  </a:cubicBezTo>
                  <a:close/>
                </a:path>
              </a:pathLst>
            </a:custGeom>
            <a:grpFill/>
            <a:ln>
              <a:noFill/>
            </a:ln>
          </p:spPr>
          <p:txBody>
            <a:bodyPr anchor="ctr"/>
            <a:lstStyle/>
            <a:p>
              <a:pPr algn="ctr"/>
              <a:endParaRPr/>
            </a:p>
          </p:txBody>
        </p:sp>
        <p:sp>
          <p:nvSpPr>
            <p:cNvPr id="493" name="išḷîďè"/>
            <p:cNvSpPr/>
            <p:nvPr/>
          </p:nvSpPr>
          <p:spPr bwMode="auto">
            <a:xfrm>
              <a:off x="5474677" y="2810191"/>
              <a:ext cx="120350" cy="80233"/>
            </a:xfrm>
            <a:custGeom>
              <a:avLst/>
              <a:gdLst>
                <a:gd name="T0" fmla="*/ 32 w 33"/>
                <a:gd name="T1" fmla="*/ 11 h 22"/>
                <a:gd name="T2" fmla="*/ 17 w 33"/>
                <a:gd name="T3" fmla="*/ 0 h 22"/>
                <a:gd name="T4" fmla="*/ 0 w 33"/>
                <a:gd name="T5" fmla="*/ 11 h 22"/>
                <a:gd name="T6" fmla="*/ 16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3" y="5"/>
                    <a:pt x="26" y="0"/>
                    <a:pt x="17" y="0"/>
                  </a:cubicBezTo>
                  <a:cubicBezTo>
                    <a:pt x="8" y="0"/>
                    <a:pt x="1"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94" name="ís1idè"/>
            <p:cNvSpPr/>
            <p:nvPr/>
          </p:nvSpPr>
          <p:spPr bwMode="auto">
            <a:xfrm>
              <a:off x="5616628" y="2810191"/>
              <a:ext cx="120350" cy="80233"/>
            </a:xfrm>
            <a:custGeom>
              <a:avLst/>
              <a:gdLst>
                <a:gd name="T0" fmla="*/ 33 w 33"/>
                <a:gd name="T1" fmla="*/ 11 h 22"/>
                <a:gd name="T2" fmla="*/ 17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6" y="0"/>
                    <a:pt x="17" y="0"/>
                  </a:cubicBezTo>
                  <a:cubicBezTo>
                    <a:pt x="8" y="0"/>
                    <a:pt x="1" y="5"/>
                    <a:pt x="1" y="11"/>
                  </a:cubicBezTo>
                  <a:cubicBezTo>
                    <a:pt x="0" y="17"/>
                    <a:pt x="7" y="22"/>
                    <a:pt x="16" y="22"/>
                  </a:cubicBezTo>
                  <a:cubicBezTo>
                    <a:pt x="25" y="22"/>
                    <a:pt x="32" y="17"/>
                    <a:pt x="33" y="11"/>
                  </a:cubicBezTo>
                  <a:close/>
                </a:path>
              </a:pathLst>
            </a:custGeom>
            <a:grpFill/>
            <a:ln>
              <a:noFill/>
            </a:ln>
          </p:spPr>
          <p:txBody>
            <a:bodyPr anchor="ctr"/>
            <a:lstStyle/>
            <a:p>
              <a:pPr algn="ctr"/>
              <a:endParaRPr/>
            </a:p>
          </p:txBody>
        </p:sp>
        <p:sp>
          <p:nvSpPr>
            <p:cNvPr id="495" name="îṥľíḓè"/>
            <p:cNvSpPr/>
            <p:nvPr/>
          </p:nvSpPr>
          <p:spPr bwMode="auto">
            <a:xfrm>
              <a:off x="5763207" y="2810191"/>
              <a:ext cx="115721" cy="80233"/>
            </a:xfrm>
            <a:prstGeom prst="ellipse">
              <a:avLst/>
            </a:prstGeom>
            <a:grpFill/>
            <a:ln>
              <a:noFill/>
            </a:ln>
          </p:spPr>
          <p:txBody>
            <a:bodyPr anchor="ctr"/>
            <a:lstStyle/>
            <a:p>
              <a:pPr algn="ctr"/>
              <a:endParaRPr/>
            </a:p>
          </p:txBody>
        </p:sp>
        <p:sp>
          <p:nvSpPr>
            <p:cNvPr id="496" name="iś1ïde"/>
            <p:cNvSpPr/>
            <p:nvPr/>
          </p:nvSpPr>
          <p:spPr bwMode="auto">
            <a:xfrm>
              <a:off x="5905159" y="2810191"/>
              <a:ext cx="115721" cy="80233"/>
            </a:xfrm>
            <a:prstGeom prst="ellipse">
              <a:avLst/>
            </a:prstGeom>
            <a:grpFill/>
            <a:ln>
              <a:noFill/>
            </a:ln>
          </p:spPr>
          <p:txBody>
            <a:bodyPr anchor="ctr"/>
            <a:lstStyle/>
            <a:p>
              <a:pPr algn="ctr"/>
              <a:endParaRPr/>
            </a:p>
          </p:txBody>
        </p:sp>
        <p:sp>
          <p:nvSpPr>
            <p:cNvPr id="497" name="ísļíḓè"/>
            <p:cNvSpPr/>
            <p:nvPr/>
          </p:nvSpPr>
          <p:spPr bwMode="auto">
            <a:xfrm>
              <a:off x="6047110" y="2810191"/>
              <a:ext cx="117264" cy="80233"/>
            </a:xfrm>
            <a:custGeom>
              <a:avLst/>
              <a:gdLst>
                <a:gd name="T0" fmla="*/ 32 w 32"/>
                <a:gd name="T1" fmla="*/ 11 h 22"/>
                <a:gd name="T2" fmla="*/ 16 w 32"/>
                <a:gd name="T3" fmla="*/ 0 h 22"/>
                <a:gd name="T4" fmla="*/ 0 w 32"/>
                <a:gd name="T5" fmla="*/ 11 h 22"/>
                <a:gd name="T6" fmla="*/ 17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7" y="0"/>
                    <a:pt x="0" y="5"/>
                    <a:pt x="0" y="11"/>
                  </a:cubicBezTo>
                  <a:cubicBezTo>
                    <a:pt x="0" y="17"/>
                    <a:pt x="8" y="22"/>
                    <a:pt x="17" y="22"/>
                  </a:cubicBezTo>
                  <a:cubicBezTo>
                    <a:pt x="25" y="22"/>
                    <a:pt x="32" y="17"/>
                    <a:pt x="32" y="11"/>
                  </a:cubicBezTo>
                  <a:close/>
                </a:path>
              </a:pathLst>
            </a:custGeom>
            <a:grpFill/>
            <a:ln>
              <a:noFill/>
            </a:ln>
          </p:spPr>
          <p:txBody>
            <a:bodyPr anchor="ctr"/>
            <a:lstStyle/>
            <a:p>
              <a:pPr algn="ctr"/>
              <a:endParaRPr/>
            </a:p>
          </p:txBody>
        </p:sp>
        <p:sp>
          <p:nvSpPr>
            <p:cNvPr id="498" name="iṣḻîḋé"/>
            <p:cNvSpPr/>
            <p:nvPr/>
          </p:nvSpPr>
          <p:spPr bwMode="auto">
            <a:xfrm>
              <a:off x="6189061" y="2810191"/>
              <a:ext cx="120350" cy="80233"/>
            </a:xfrm>
            <a:custGeom>
              <a:avLst/>
              <a:gdLst>
                <a:gd name="T0" fmla="*/ 32 w 33"/>
                <a:gd name="T1" fmla="*/ 11 h 22"/>
                <a:gd name="T2" fmla="*/ 16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499" name="iSļîḍè"/>
            <p:cNvSpPr/>
            <p:nvPr/>
          </p:nvSpPr>
          <p:spPr bwMode="auto">
            <a:xfrm>
              <a:off x="6332555" y="2810191"/>
              <a:ext cx="120350" cy="80233"/>
            </a:xfrm>
            <a:custGeom>
              <a:avLst/>
              <a:gdLst>
                <a:gd name="T0" fmla="*/ 32 w 33"/>
                <a:gd name="T1" fmla="*/ 11 h 22"/>
                <a:gd name="T2" fmla="*/ 16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500" name="íSḷïḓè"/>
            <p:cNvSpPr/>
            <p:nvPr/>
          </p:nvSpPr>
          <p:spPr bwMode="auto">
            <a:xfrm>
              <a:off x="6474506" y="2810191"/>
              <a:ext cx="120350" cy="80233"/>
            </a:xfrm>
            <a:custGeom>
              <a:avLst/>
              <a:gdLst>
                <a:gd name="T0" fmla="*/ 33 w 33"/>
                <a:gd name="T1" fmla="*/ 11 h 22"/>
                <a:gd name="T2" fmla="*/ 16 w 33"/>
                <a:gd name="T3" fmla="*/ 0 h 22"/>
                <a:gd name="T4" fmla="*/ 1 w 33"/>
                <a:gd name="T5" fmla="*/ 11 h 22"/>
                <a:gd name="T6" fmla="*/ 18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2" y="5"/>
                    <a:pt x="24" y="0"/>
                    <a:pt x="16" y="0"/>
                  </a:cubicBezTo>
                  <a:cubicBezTo>
                    <a:pt x="7" y="0"/>
                    <a:pt x="0" y="5"/>
                    <a:pt x="1" y="11"/>
                  </a:cubicBezTo>
                  <a:cubicBezTo>
                    <a:pt x="1" y="17"/>
                    <a:pt x="9" y="22"/>
                    <a:pt x="18" y="22"/>
                  </a:cubicBezTo>
                  <a:cubicBezTo>
                    <a:pt x="27" y="22"/>
                    <a:pt x="33" y="17"/>
                    <a:pt x="33" y="11"/>
                  </a:cubicBezTo>
                  <a:close/>
                </a:path>
              </a:pathLst>
            </a:custGeom>
            <a:grpFill/>
            <a:ln>
              <a:noFill/>
            </a:ln>
          </p:spPr>
          <p:txBody>
            <a:bodyPr anchor="ctr"/>
            <a:lstStyle/>
            <a:p>
              <a:pPr algn="ctr"/>
              <a:endParaRPr/>
            </a:p>
          </p:txBody>
        </p:sp>
        <p:sp>
          <p:nvSpPr>
            <p:cNvPr id="501" name="ïṣlîḑè"/>
            <p:cNvSpPr/>
            <p:nvPr/>
          </p:nvSpPr>
          <p:spPr bwMode="auto">
            <a:xfrm>
              <a:off x="4886814" y="2907397"/>
              <a:ext cx="123436" cy="84863"/>
            </a:xfrm>
            <a:custGeom>
              <a:avLst/>
              <a:gdLst>
                <a:gd name="T0" fmla="*/ 34 w 34"/>
                <a:gd name="T1" fmla="*/ 11 h 23"/>
                <a:gd name="T2" fmla="*/ 19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9" y="0"/>
                  </a:cubicBezTo>
                  <a:cubicBezTo>
                    <a:pt x="10" y="0"/>
                    <a:pt x="2"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02" name="ísḻîḋê"/>
            <p:cNvSpPr/>
            <p:nvPr/>
          </p:nvSpPr>
          <p:spPr bwMode="auto">
            <a:xfrm>
              <a:off x="5033394" y="2907397"/>
              <a:ext cx="123436" cy="84863"/>
            </a:xfrm>
            <a:custGeom>
              <a:avLst/>
              <a:gdLst>
                <a:gd name="T0" fmla="*/ 33 w 34"/>
                <a:gd name="T1" fmla="*/ 11 h 23"/>
                <a:gd name="T2" fmla="*/ 18 w 34"/>
                <a:gd name="T3" fmla="*/ 0 h 23"/>
                <a:gd name="T4" fmla="*/ 1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2" y="5"/>
                    <a:pt x="1"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03" name="ïSľîdè"/>
            <p:cNvSpPr/>
            <p:nvPr/>
          </p:nvSpPr>
          <p:spPr bwMode="auto">
            <a:xfrm>
              <a:off x="5178431" y="2907397"/>
              <a:ext cx="124979" cy="84863"/>
            </a:xfrm>
            <a:custGeom>
              <a:avLst/>
              <a:gdLst>
                <a:gd name="T0" fmla="*/ 33 w 34"/>
                <a:gd name="T1" fmla="*/ 11 h 23"/>
                <a:gd name="T2" fmla="*/ 18 w 34"/>
                <a:gd name="T3" fmla="*/ 0 h 23"/>
                <a:gd name="T4" fmla="*/ 1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1"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04" name="íSlïḋé"/>
            <p:cNvSpPr/>
            <p:nvPr/>
          </p:nvSpPr>
          <p:spPr bwMode="auto">
            <a:xfrm>
              <a:off x="5325011" y="2907397"/>
              <a:ext cx="120350" cy="84863"/>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1" y="5"/>
                    <a:pt x="0" y="11"/>
                  </a:cubicBezTo>
                  <a:cubicBezTo>
                    <a:pt x="0" y="18"/>
                    <a:pt x="7" y="23"/>
                    <a:pt x="16" y="23"/>
                  </a:cubicBezTo>
                  <a:cubicBezTo>
                    <a:pt x="25" y="23"/>
                    <a:pt x="32" y="18"/>
                    <a:pt x="33" y="11"/>
                  </a:cubicBezTo>
                  <a:close/>
                </a:path>
              </a:pathLst>
            </a:custGeom>
            <a:grpFill/>
            <a:ln>
              <a:noFill/>
            </a:ln>
          </p:spPr>
          <p:txBody>
            <a:bodyPr anchor="ctr"/>
            <a:lstStyle/>
            <a:p>
              <a:pPr algn="ctr"/>
              <a:endParaRPr/>
            </a:p>
          </p:txBody>
        </p:sp>
        <p:sp>
          <p:nvSpPr>
            <p:cNvPr id="505" name="ïṡḻîḑê"/>
            <p:cNvSpPr/>
            <p:nvPr/>
          </p:nvSpPr>
          <p:spPr bwMode="auto">
            <a:xfrm>
              <a:off x="5470048" y="2907397"/>
              <a:ext cx="120350" cy="84863"/>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0" y="5"/>
                    <a:pt x="0" y="11"/>
                  </a:cubicBezTo>
                  <a:cubicBezTo>
                    <a:pt x="0" y="18"/>
                    <a:pt x="7" y="23"/>
                    <a:pt x="16" y="23"/>
                  </a:cubicBezTo>
                  <a:cubicBezTo>
                    <a:pt x="25" y="23"/>
                    <a:pt x="32" y="18"/>
                    <a:pt x="33" y="11"/>
                  </a:cubicBezTo>
                  <a:close/>
                </a:path>
              </a:pathLst>
            </a:custGeom>
            <a:grpFill/>
            <a:ln>
              <a:noFill/>
            </a:ln>
          </p:spPr>
          <p:txBody>
            <a:bodyPr anchor="ctr"/>
            <a:lstStyle/>
            <a:p>
              <a:pPr algn="ctr"/>
              <a:endParaRPr/>
            </a:p>
          </p:txBody>
        </p:sp>
        <p:sp>
          <p:nvSpPr>
            <p:cNvPr id="506" name="íṩľíḋe"/>
            <p:cNvSpPr/>
            <p:nvPr/>
          </p:nvSpPr>
          <p:spPr bwMode="auto">
            <a:xfrm>
              <a:off x="5616628" y="2907397"/>
              <a:ext cx="117264" cy="84863"/>
            </a:xfrm>
            <a:prstGeom prst="ellipse">
              <a:avLst/>
            </a:prstGeom>
            <a:grpFill/>
            <a:ln>
              <a:noFill/>
            </a:ln>
          </p:spPr>
          <p:txBody>
            <a:bodyPr anchor="ctr"/>
            <a:lstStyle/>
            <a:p>
              <a:pPr algn="ctr"/>
              <a:endParaRPr/>
            </a:p>
          </p:txBody>
        </p:sp>
        <p:sp>
          <p:nvSpPr>
            <p:cNvPr id="507" name="íś1îḍe"/>
            <p:cNvSpPr/>
            <p:nvPr/>
          </p:nvSpPr>
          <p:spPr bwMode="auto">
            <a:xfrm>
              <a:off x="5758579" y="2907397"/>
              <a:ext cx="120350" cy="84863"/>
            </a:xfrm>
            <a:custGeom>
              <a:avLst/>
              <a:gdLst>
                <a:gd name="T0" fmla="*/ 33 w 33"/>
                <a:gd name="T1" fmla="*/ 11 h 23"/>
                <a:gd name="T2" fmla="*/ 17 w 33"/>
                <a:gd name="T3" fmla="*/ 0 h 23"/>
                <a:gd name="T4" fmla="*/ 1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1" y="5"/>
                    <a:pt x="1"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08" name="îṩḷïḓè"/>
            <p:cNvSpPr/>
            <p:nvPr/>
          </p:nvSpPr>
          <p:spPr bwMode="auto">
            <a:xfrm>
              <a:off x="5905159" y="2907397"/>
              <a:ext cx="120350" cy="84863"/>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09" name="ïŝḻíḍé"/>
            <p:cNvSpPr/>
            <p:nvPr/>
          </p:nvSpPr>
          <p:spPr bwMode="auto">
            <a:xfrm>
              <a:off x="6050195" y="2907397"/>
              <a:ext cx="120350" cy="84863"/>
            </a:xfrm>
            <a:custGeom>
              <a:avLst/>
              <a:gdLst>
                <a:gd name="T0" fmla="*/ 32 w 33"/>
                <a:gd name="T1" fmla="*/ 11 h 23"/>
                <a:gd name="T2" fmla="*/ 16 w 33"/>
                <a:gd name="T3" fmla="*/ 0 h 23"/>
                <a:gd name="T4" fmla="*/ 0 w 33"/>
                <a:gd name="T5" fmla="*/ 11 h 23"/>
                <a:gd name="T6" fmla="*/ 17 w 33"/>
                <a:gd name="T7" fmla="*/ 23 h 23"/>
                <a:gd name="T8" fmla="*/ 32 w 33"/>
                <a:gd name="T9" fmla="*/ 11 h 23"/>
              </a:gdLst>
              <a:ahLst/>
              <a:cxnLst>
                <a:cxn ang="0">
                  <a:pos x="T0" y="T1"/>
                </a:cxn>
                <a:cxn ang="0">
                  <a:pos x="T2" y="T3"/>
                </a:cxn>
                <a:cxn ang="0">
                  <a:pos x="T4" y="T5"/>
                </a:cxn>
                <a:cxn ang="0">
                  <a:pos x="T6" y="T7"/>
                </a:cxn>
                <a:cxn ang="0">
                  <a:pos x="T8" y="T9"/>
                </a:cxn>
              </a:cxnLst>
              <a:rect l="0" t="0" r="r" b="b"/>
              <a:pathLst>
                <a:path w="33" h="23">
                  <a:moveTo>
                    <a:pt x="32" y="11"/>
                  </a:moveTo>
                  <a:cubicBezTo>
                    <a:pt x="32" y="5"/>
                    <a:pt x="25" y="0"/>
                    <a:pt x="16" y="0"/>
                  </a:cubicBezTo>
                  <a:cubicBezTo>
                    <a:pt x="7" y="0"/>
                    <a:pt x="0" y="5"/>
                    <a:pt x="0" y="11"/>
                  </a:cubicBezTo>
                  <a:cubicBezTo>
                    <a:pt x="0" y="18"/>
                    <a:pt x="8" y="23"/>
                    <a:pt x="17" y="23"/>
                  </a:cubicBezTo>
                  <a:cubicBezTo>
                    <a:pt x="26" y="23"/>
                    <a:pt x="33" y="18"/>
                    <a:pt x="32" y="11"/>
                  </a:cubicBezTo>
                  <a:close/>
                </a:path>
              </a:pathLst>
            </a:custGeom>
            <a:grpFill/>
            <a:ln>
              <a:noFill/>
            </a:ln>
          </p:spPr>
          <p:txBody>
            <a:bodyPr anchor="ctr"/>
            <a:lstStyle/>
            <a:p>
              <a:pPr algn="ctr"/>
              <a:endParaRPr/>
            </a:p>
          </p:txBody>
        </p:sp>
        <p:sp>
          <p:nvSpPr>
            <p:cNvPr id="510" name="isľîḓe"/>
            <p:cNvSpPr/>
            <p:nvPr/>
          </p:nvSpPr>
          <p:spPr bwMode="auto">
            <a:xfrm>
              <a:off x="6193690" y="2907397"/>
              <a:ext cx="120350" cy="84863"/>
            </a:xfrm>
            <a:custGeom>
              <a:avLst/>
              <a:gdLst>
                <a:gd name="T0" fmla="*/ 33 w 33"/>
                <a:gd name="T1" fmla="*/ 11 h 23"/>
                <a:gd name="T2" fmla="*/ 16 w 33"/>
                <a:gd name="T3" fmla="*/ 0 h 23"/>
                <a:gd name="T4" fmla="*/ 1 w 33"/>
                <a:gd name="T5" fmla="*/ 11 h 23"/>
                <a:gd name="T6" fmla="*/ 18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5" y="0"/>
                    <a:pt x="16" y="0"/>
                  </a:cubicBezTo>
                  <a:cubicBezTo>
                    <a:pt x="7" y="0"/>
                    <a:pt x="0" y="5"/>
                    <a:pt x="1" y="11"/>
                  </a:cubicBezTo>
                  <a:cubicBezTo>
                    <a:pt x="1" y="18"/>
                    <a:pt x="9" y="23"/>
                    <a:pt x="18" y="23"/>
                  </a:cubicBezTo>
                  <a:cubicBezTo>
                    <a:pt x="27" y="23"/>
                    <a:pt x="33" y="18"/>
                    <a:pt x="33" y="11"/>
                  </a:cubicBezTo>
                  <a:close/>
                </a:path>
              </a:pathLst>
            </a:custGeom>
            <a:grpFill/>
            <a:ln>
              <a:noFill/>
            </a:ln>
          </p:spPr>
          <p:txBody>
            <a:bodyPr anchor="ctr"/>
            <a:lstStyle/>
            <a:p>
              <a:pPr algn="ctr"/>
              <a:endParaRPr/>
            </a:p>
          </p:txBody>
        </p:sp>
        <p:sp>
          <p:nvSpPr>
            <p:cNvPr id="511" name="íṣľïḋê"/>
            <p:cNvSpPr/>
            <p:nvPr/>
          </p:nvSpPr>
          <p:spPr bwMode="auto">
            <a:xfrm>
              <a:off x="6338727" y="2907397"/>
              <a:ext cx="120350" cy="84863"/>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1" y="18"/>
                    <a:pt x="8" y="23"/>
                    <a:pt x="17" y="23"/>
                  </a:cubicBezTo>
                  <a:cubicBezTo>
                    <a:pt x="26" y="23"/>
                    <a:pt x="33" y="18"/>
                    <a:pt x="33" y="11"/>
                  </a:cubicBezTo>
                  <a:close/>
                </a:path>
              </a:pathLst>
            </a:custGeom>
            <a:grpFill/>
            <a:ln>
              <a:noFill/>
            </a:ln>
          </p:spPr>
          <p:txBody>
            <a:bodyPr anchor="ctr"/>
            <a:lstStyle/>
            <a:p>
              <a:pPr algn="ctr"/>
              <a:endParaRPr/>
            </a:p>
          </p:txBody>
        </p:sp>
        <p:sp>
          <p:nvSpPr>
            <p:cNvPr id="512" name="íṣḷíḍê"/>
            <p:cNvSpPr/>
            <p:nvPr/>
          </p:nvSpPr>
          <p:spPr bwMode="auto">
            <a:xfrm>
              <a:off x="6485306" y="2907397"/>
              <a:ext cx="120350" cy="84863"/>
            </a:xfrm>
            <a:custGeom>
              <a:avLst/>
              <a:gdLst>
                <a:gd name="T0" fmla="*/ 33 w 33"/>
                <a:gd name="T1" fmla="*/ 11 h 23"/>
                <a:gd name="T2" fmla="*/ 15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4" y="0"/>
                    <a:pt x="15" y="0"/>
                  </a:cubicBezTo>
                  <a:cubicBezTo>
                    <a:pt x="6" y="0"/>
                    <a:pt x="0" y="5"/>
                    <a:pt x="0" y="11"/>
                  </a:cubicBezTo>
                  <a:cubicBezTo>
                    <a:pt x="1" y="18"/>
                    <a:pt x="8" y="23"/>
                    <a:pt x="17" y="23"/>
                  </a:cubicBezTo>
                  <a:cubicBezTo>
                    <a:pt x="26" y="23"/>
                    <a:pt x="33" y="18"/>
                    <a:pt x="33" y="11"/>
                  </a:cubicBezTo>
                  <a:close/>
                </a:path>
              </a:pathLst>
            </a:custGeom>
            <a:grpFill/>
            <a:ln>
              <a:noFill/>
            </a:ln>
          </p:spPr>
          <p:txBody>
            <a:bodyPr anchor="ctr"/>
            <a:lstStyle/>
            <a:p>
              <a:pPr algn="ctr"/>
              <a:endParaRPr/>
            </a:p>
          </p:txBody>
        </p:sp>
        <p:sp>
          <p:nvSpPr>
            <p:cNvPr id="513" name="íšļiḋê"/>
            <p:cNvSpPr/>
            <p:nvPr/>
          </p:nvSpPr>
          <p:spPr bwMode="auto">
            <a:xfrm>
              <a:off x="4876014" y="3010774"/>
              <a:ext cx="123436" cy="83319"/>
            </a:xfrm>
            <a:custGeom>
              <a:avLst/>
              <a:gdLst>
                <a:gd name="T0" fmla="*/ 34 w 34"/>
                <a:gd name="T1" fmla="*/ 11 h 23"/>
                <a:gd name="T2" fmla="*/ 18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8" y="0"/>
                  </a:cubicBezTo>
                  <a:cubicBezTo>
                    <a:pt x="9" y="0"/>
                    <a:pt x="1"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14" name="ïsļîḓê"/>
            <p:cNvSpPr/>
            <p:nvPr/>
          </p:nvSpPr>
          <p:spPr bwMode="auto">
            <a:xfrm>
              <a:off x="5022593" y="3010774"/>
              <a:ext cx="123436" cy="83319"/>
            </a:xfrm>
            <a:custGeom>
              <a:avLst/>
              <a:gdLst>
                <a:gd name="T0" fmla="*/ 34 w 34"/>
                <a:gd name="T1" fmla="*/ 11 h 23"/>
                <a:gd name="T2" fmla="*/ 19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9" y="0"/>
                  </a:cubicBezTo>
                  <a:cubicBezTo>
                    <a:pt x="9" y="0"/>
                    <a:pt x="2"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15" name="iš1ïḋe"/>
            <p:cNvSpPr/>
            <p:nvPr/>
          </p:nvSpPr>
          <p:spPr bwMode="auto">
            <a:xfrm>
              <a:off x="5170716" y="3010774"/>
              <a:ext cx="124979" cy="83319"/>
            </a:xfrm>
            <a:custGeom>
              <a:avLst/>
              <a:gdLst>
                <a:gd name="T0" fmla="*/ 33 w 34"/>
                <a:gd name="T1" fmla="*/ 11 h 23"/>
                <a:gd name="T2" fmla="*/ 18 w 34"/>
                <a:gd name="T3" fmla="*/ 0 h 23"/>
                <a:gd name="T4" fmla="*/ 0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6" name="îŝļïḋê"/>
            <p:cNvSpPr/>
            <p:nvPr/>
          </p:nvSpPr>
          <p:spPr bwMode="auto">
            <a:xfrm>
              <a:off x="5317296" y="3010774"/>
              <a:ext cx="123436" cy="83319"/>
            </a:xfrm>
            <a:custGeom>
              <a:avLst/>
              <a:gdLst>
                <a:gd name="T0" fmla="*/ 33 w 34"/>
                <a:gd name="T1" fmla="*/ 11 h 23"/>
                <a:gd name="T2" fmla="*/ 18 w 34"/>
                <a:gd name="T3" fmla="*/ 0 h 23"/>
                <a:gd name="T4" fmla="*/ 0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7" name="îŝ1ïḍe"/>
            <p:cNvSpPr/>
            <p:nvPr/>
          </p:nvSpPr>
          <p:spPr bwMode="auto">
            <a:xfrm>
              <a:off x="5463876" y="3010774"/>
              <a:ext cx="123436" cy="83319"/>
            </a:xfrm>
            <a:custGeom>
              <a:avLst/>
              <a:gdLst>
                <a:gd name="T0" fmla="*/ 34 w 34"/>
                <a:gd name="T1" fmla="*/ 11 h 23"/>
                <a:gd name="T2" fmla="*/ 18 w 34"/>
                <a:gd name="T3" fmla="*/ 0 h 23"/>
                <a:gd name="T4" fmla="*/ 1 w 34"/>
                <a:gd name="T5" fmla="*/ 11 h 23"/>
                <a:gd name="T6" fmla="*/ 17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7" y="0"/>
                    <a:pt x="18" y="0"/>
                  </a:cubicBezTo>
                  <a:cubicBezTo>
                    <a:pt x="9" y="0"/>
                    <a:pt x="1" y="5"/>
                    <a:pt x="1" y="11"/>
                  </a:cubicBezTo>
                  <a:cubicBezTo>
                    <a:pt x="0" y="18"/>
                    <a:pt x="8" y="23"/>
                    <a:pt x="17" y="23"/>
                  </a:cubicBezTo>
                  <a:cubicBezTo>
                    <a:pt x="26" y="23"/>
                    <a:pt x="33" y="18"/>
                    <a:pt x="34" y="11"/>
                  </a:cubicBezTo>
                  <a:close/>
                </a:path>
              </a:pathLst>
            </a:custGeom>
            <a:grpFill/>
            <a:ln>
              <a:noFill/>
            </a:ln>
          </p:spPr>
          <p:txBody>
            <a:bodyPr anchor="ctr"/>
            <a:lstStyle/>
            <a:p>
              <a:pPr algn="ctr"/>
              <a:endParaRPr/>
            </a:p>
          </p:txBody>
        </p:sp>
        <p:sp>
          <p:nvSpPr>
            <p:cNvPr id="518" name="îṣliďé"/>
            <p:cNvSpPr/>
            <p:nvPr/>
          </p:nvSpPr>
          <p:spPr bwMode="auto">
            <a:xfrm>
              <a:off x="5613542" y="3010774"/>
              <a:ext cx="120350" cy="83319"/>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0"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9" name="işḻîḑé"/>
            <p:cNvSpPr/>
            <p:nvPr/>
          </p:nvSpPr>
          <p:spPr bwMode="auto">
            <a:xfrm>
              <a:off x="5758579" y="3010774"/>
              <a:ext cx="120350" cy="83319"/>
            </a:xfrm>
            <a:prstGeom prst="ellipse">
              <a:avLst/>
            </a:prstGeom>
            <a:grpFill/>
            <a:ln>
              <a:noFill/>
            </a:ln>
          </p:spPr>
          <p:txBody>
            <a:bodyPr anchor="ctr"/>
            <a:lstStyle/>
            <a:p>
              <a:pPr algn="ctr"/>
              <a:endParaRPr/>
            </a:p>
          </p:txBody>
        </p:sp>
        <p:sp>
          <p:nvSpPr>
            <p:cNvPr id="520" name="íṧḻîďè"/>
            <p:cNvSpPr/>
            <p:nvPr/>
          </p:nvSpPr>
          <p:spPr bwMode="auto">
            <a:xfrm>
              <a:off x="5905159" y="3010774"/>
              <a:ext cx="123436" cy="83319"/>
            </a:xfrm>
            <a:custGeom>
              <a:avLst/>
              <a:gdLst>
                <a:gd name="T0" fmla="*/ 33 w 34"/>
                <a:gd name="T1" fmla="*/ 11 h 23"/>
                <a:gd name="T2" fmla="*/ 17 w 34"/>
                <a:gd name="T3" fmla="*/ 0 h 23"/>
                <a:gd name="T4" fmla="*/ 1 w 34"/>
                <a:gd name="T5" fmla="*/ 11 h 23"/>
                <a:gd name="T6" fmla="*/ 17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6" y="0"/>
                    <a:pt x="17" y="0"/>
                  </a:cubicBezTo>
                  <a:cubicBezTo>
                    <a:pt x="8" y="0"/>
                    <a:pt x="0" y="5"/>
                    <a:pt x="1" y="11"/>
                  </a:cubicBezTo>
                  <a:cubicBezTo>
                    <a:pt x="1" y="18"/>
                    <a:pt x="8" y="23"/>
                    <a:pt x="17" y="23"/>
                  </a:cubicBezTo>
                  <a:cubicBezTo>
                    <a:pt x="26" y="23"/>
                    <a:pt x="34" y="18"/>
                    <a:pt x="33" y="11"/>
                  </a:cubicBezTo>
                  <a:close/>
                </a:path>
              </a:pathLst>
            </a:custGeom>
            <a:grpFill/>
            <a:ln>
              <a:noFill/>
            </a:ln>
          </p:spPr>
          <p:txBody>
            <a:bodyPr anchor="ctr"/>
            <a:lstStyle/>
            <a:p>
              <a:pPr algn="ctr"/>
              <a:endParaRPr/>
            </a:p>
          </p:txBody>
        </p:sp>
        <p:sp>
          <p:nvSpPr>
            <p:cNvPr id="521" name="ïṣľîḑé"/>
            <p:cNvSpPr/>
            <p:nvPr/>
          </p:nvSpPr>
          <p:spPr bwMode="auto">
            <a:xfrm>
              <a:off x="6054825" y="3010774"/>
              <a:ext cx="120350" cy="83319"/>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22" name="íṩļïḍè"/>
            <p:cNvSpPr/>
            <p:nvPr/>
          </p:nvSpPr>
          <p:spPr bwMode="auto">
            <a:xfrm>
              <a:off x="6199862" y="3010774"/>
              <a:ext cx="120350" cy="83319"/>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23" name="îSḷîďe"/>
            <p:cNvSpPr/>
            <p:nvPr/>
          </p:nvSpPr>
          <p:spPr bwMode="auto">
            <a:xfrm>
              <a:off x="6346441" y="3010774"/>
              <a:ext cx="123436" cy="83319"/>
            </a:xfrm>
            <a:custGeom>
              <a:avLst/>
              <a:gdLst>
                <a:gd name="T0" fmla="*/ 33 w 34"/>
                <a:gd name="T1" fmla="*/ 11 h 23"/>
                <a:gd name="T2" fmla="*/ 16 w 34"/>
                <a:gd name="T3" fmla="*/ 0 h 23"/>
                <a:gd name="T4" fmla="*/ 0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5" y="0"/>
                    <a:pt x="16" y="0"/>
                  </a:cubicBezTo>
                  <a:cubicBezTo>
                    <a:pt x="7" y="0"/>
                    <a:pt x="0" y="5"/>
                    <a:pt x="0"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524" name="îšḻíḓe"/>
            <p:cNvSpPr/>
            <p:nvPr/>
          </p:nvSpPr>
          <p:spPr bwMode="auto">
            <a:xfrm>
              <a:off x="6493022" y="3010774"/>
              <a:ext cx="123436" cy="83319"/>
            </a:xfrm>
            <a:custGeom>
              <a:avLst/>
              <a:gdLst>
                <a:gd name="T0" fmla="*/ 33 w 34"/>
                <a:gd name="T1" fmla="*/ 11 h 23"/>
                <a:gd name="T2" fmla="*/ 16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5" y="0"/>
                    <a:pt x="16" y="0"/>
                  </a:cubicBezTo>
                  <a:cubicBezTo>
                    <a:pt x="7" y="0"/>
                    <a:pt x="0" y="5"/>
                    <a:pt x="1"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525" name="í$1ïḍé"/>
            <p:cNvSpPr/>
            <p:nvPr/>
          </p:nvSpPr>
          <p:spPr bwMode="auto">
            <a:xfrm>
              <a:off x="4860584" y="3112609"/>
              <a:ext cx="128065" cy="87948"/>
            </a:xfrm>
            <a:custGeom>
              <a:avLst/>
              <a:gdLst>
                <a:gd name="T0" fmla="*/ 34 w 35"/>
                <a:gd name="T1" fmla="*/ 12 h 24"/>
                <a:gd name="T2" fmla="*/ 19 w 35"/>
                <a:gd name="T3" fmla="*/ 0 h 24"/>
                <a:gd name="T4" fmla="*/ 1 w 35"/>
                <a:gd name="T5" fmla="*/ 12 h 24"/>
                <a:gd name="T6" fmla="*/ 16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6"/>
                    <a:pt x="28" y="0"/>
                    <a:pt x="19" y="0"/>
                  </a:cubicBezTo>
                  <a:cubicBezTo>
                    <a:pt x="10" y="0"/>
                    <a:pt x="2"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6" name="ïsḻîdê"/>
            <p:cNvSpPr/>
            <p:nvPr/>
          </p:nvSpPr>
          <p:spPr bwMode="auto">
            <a:xfrm>
              <a:off x="5010250" y="3112609"/>
              <a:ext cx="128065" cy="87948"/>
            </a:xfrm>
            <a:custGeom>
              <a:avLst/>
              <a:gdLst>
                <a:gd name="T0" fmla="*/ 34 w 35"/>
                <a:gd name="T1" fmla="*/ 12 h 24"/>
                <a:gd name="T2" fmla="*/ 19 w 35"/>
                <a:gd name="T3" fmla="*/ 0 h 24"/>
                <a:gd name="T4" fmla="*/ 1 w 35"/>
                <a:gd name="T5" fmla="*/ 12 h 24"/>
                <a:gd name="T6" fmla="*/ 16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6"/>
                    <a:pt x="28" y="0"/>
                    <a:pt x="19" y="0"/>
                  </a:cubicBezTo>
                  <a:cubicBezTo>
                    <a:pt x="10" y="0"/>
                    <a:pt x="2"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7" name="îSḻîďé"/>
            <p:cNvSpPr/>
            <p:nvPr/>
          </p:nvSpPr>
          <p:spPr bwMode="auto">
            <a:xfrm>
              <a:off x="5159916" y="3112609"/>
              <a:ext cx="124979" cy="87948"/>
            </a:xfrm>
            <a:custGeom>
              <a:avLst/>
              <a:gdLst>
                <a:gd name="T0" fmla="*/ 34 w 34"/>
                <a:gd name="T1" fmla="*/ 12 h 24"/>
                <a:gd name="T2" fmla="*/ 18 w 34"/>
                <a:gd name="T3" fmla="*/ 0 h 24"/>
                <a:gd name="T4" fmla="*/ 1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8" y="0"/>
                  </a:cubicBezTo>
                  <a:cubicBezTo>
                    <a:pt x="9" y="0"/>
                    <a:pt x="1"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8" name="isļíḓé"/>
            <p:cNvSpPr/>
            <p:nvPr/>
          </p:nvSpPr>
          <p:spPr bwMode="auto">
            <a:xfrm>
              <a:off x="5309581" y="3112609"/>
              <a:ext cx="124979" cy="87948"/>
            </a:xfrm>
            <a:custGeom>
              <a:avLst/>
              <a:gdLst>
                <a:gd name="T0" fmla="*/ 34 w 34"/>
                <a:gd name="T1" fmla="*/ 12 h 24"/>
                <a:gd name="T2" fmla="*/ 18 w 34"/>
                <a:gd name="T3" fmla="*/ 0 h 24"/>
                <a:gd name="T4" fmla="*/ 1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8" y="0"/>
                  </a:cubicBezTo>
                  <a:cubicBezTo>
                    <a:pt x="9" y="0"/>
                    <a:pt x="1"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9" name="işḷïďê"/>
            <p:cNvSpPr/>
            <p:nvPr/>
          </p:nvSpPr>
          <p:spPr bwMode="auto">
            <a:xfrm>
              <a:off x="5459247" y="3112609"/>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7" y="0"/>
                  </a:cubicBezTo>
                  <a:cubicBezTo>
                    <a:pt x="8" y="0"/>
                    <a:pt x="1" y="6"/>
                    <a:pt x="0" y="12"/>
                  </a:cubicBezTo>
                  <a:cubicBezTo>
                    <a:pt x="0" y="19"/>
                    <a:pt x="7" y="24"/>
                    <a:pt x="17" y="24"/>
                  </a:cubicBezTo>
                  <a:cubicBezTo>
                    <a:pt x="26" y="24"/>
                    <a:pt x="33" y="19"/>
                    <a:pt x="34" y="12"/>
                  </a:cubicBezTo>
                  <a:close/>
                </a:path>
              </a:pathLst>
            </a:custGeom>
            <a:grpFill/>
            <a:ln>
              <a:noFill/>
            </a:ln>
          </p:spPr>
          <p:txBody>
            <a:bodyPr anchor="ctr"/>
            <a:lstStyle/>
            <a:p>
              <a:pPr algn="ctr"/>
              <a:endParaRPr/>
            </a:p>
          </p:txBody>
        </p:sp>
        <p:sp>
          <p:nvSpPr>
            <p:cNvPr id="530" name="íśḻiḋè"/>
            <p:cNvSpPr/>
            <p:nvPr/>
          </p:nvSpPr>
          <p:spPr bwMode="auto">
            <a:xfrm>
              <a:off x="5608913" y="3112609"/>
              <a:ext cx="124979" cy="87948"/>
            </a:xfrm>
            <a:custGeom>
              <a:avLst/>
              <a:gdLst>
                <a:gd name="T0" fmla="*/ 33 w 34"/>
                <a:gd name="T1" fmla="*/ 12 h 24"/>
                <a:gd name="T2" fmla="*/ 17 w 34"/>
                <a:gd name="T3" fmla="*/ 0 h 24"/>
                <a:gd name="T4" fmla="*/ 0 w 34"/>
                <a:gd name="T5" fmla="*/ 12 h 24"/>
                <a:gd name="T6" fmla="*/ 17 w 34"/>
                <a:gd name="T7" fmla="*/ 24 h 24"/>
                <a:gd name="T8" fmla="*/ 33 w 34"/>
                <a:gd name="T9" fmla="*/ 12 h 24"/>
              </a:gdLst>
              <a:ahLst/>
              <a:cxnLst>
                <a:cxn ang="0">
                  <a:pos x="T0" y="T1"/>
                </a:cxn>
                <a:cxn ang="0">
                  <a:pos x="T2" y="T3"/>
                </a:cxn>
                <a:cxn ang="0">
                  <a:pos x="T4" y="T5"/>
                </a:cxn>
                <a:cxn ang="0">
                  <a:pos x="T6" y="T7"/>
                </a:cxn>
                <a:cxn ang="0">
                  <a:pos x="T8" y="T9"/>
                </a:cxn>
              </a:cxnLst>
              <a:rect l="0" t="0" r="r" b="b"/>
              <a:pathLst>
                <a:path w="34" h="24">
                  <a:moveTo>
                    <a:pt x="33" y="12"/>
                  </a:moveTo>
                  <a:cubicBezTo>
                    <a:pt x="34" y="6"/>
                    <a:pt x="26" y="0"/>
                    <a:pt x="17" y="0"/>
                  </a:cubicBezTo>
                  <a:cubicBezTo>
                    <a:pt x="8"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31" name="îṩ1iďè"/>
            <p:cNvSpPr/>
            <p:nvPr/>
          </p:nvSpPr>
          <p:spPr bwMode="auto">
            <a:xfrm>
              <a:off x="5758579" y="3112609"/>
              <a:ext cx="120350" cy="87948"/>
            </a:xfrm>
            <a:custGeom>
              <a:avLst/>
              <a:gdLst>
                <a:gd name="T0" fmla="*/ 33 w 33"/>
                <a:gd name="T1" fmla="*/ 12 h 24"/>
                <a:gd name="T2" fmla="*/ 17 w 33"/>
                <a:gd name="T3" fmla="*/ 0 h 24"/>
                <a:gd name="T4" fmla="*/ 0 w 33"/>
                <a:gd name="T5" fmla="*/ 12 h 24"/>
                <a:gd name="T6" fmla="*/ 17 w 33"/>
                <a:gd name="T7" fmla="*/ 24 h 24"/>
                <a:gd name="T8" fmla="*/ 33 w 33"/>
                <a:gd name="T9" fmla="*/ 12 h 24"/>
              </a:gdLst>
              <a:ahLst/>
              <a:cxnLst>
                <a:cxn ang="0">
                  <a:pos x="T0" y="T1"/>
                </a:cxn>
                <a:cxn ang="0">
                  <a:pos x="T2" y="T3"/>
                </a:cxn>
                <a:cxn ang="0">
                  <a:pos x="T4" y="T5"/>
                </a:cxn>
                <a:cxn ang="0">
                  <a:pos x="T6" y="T7"/>
                </a:cxn>
                <a:cxn ang="0">
                  <a:pos x="T8" y="T9"/>
                </a:cxn>
              </a:cxnLst>
              <a:rect l="0" t="0" r="r" b="b"/>
              <a:pathLst>
                <a:path w="33" h="24">
                  <a:moveTo>
                    <a:pt x="33" y="12"/>
                  </a:moveTo>
                  <a:cubicBezTo>
                    <a:pt x="33" y="6"/>
                    <a:pt x="26" y="0"/>
                    <a:pt x="17" y="0"/>
                  </a:cubicBezTo>
                  <a:cubicBezTo>
                    <a:pt x="8"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32" name="îşḻïďê"/>
            <p:cNvSpPr/>
            <p:nvPr/>
          </p:nvSpPr>
          <p:spPr bwMode="auto">
            <a:xfrm>
              <a:off x="5908244" y="3112609"/>
              <a:ext cx="120350" cy="87948"/>
            </a:xfrm>
            <a:custGeom>
              <a:avLst/>
              <a:gdLst>
                <a:gd name="T0" fmla="*/ 33 w 33"/>
                <a:gd name="T1" fmla="*/ 12 h 24"/>
                <a:gd name="T2" fmla="*/ 16 w 33"/>
                <a:gd name="T3" fmla="*/ 0 h 24"/>
                <a:gd name="T4" fmla="*/ 0 w 33"/>
                <a:gd name="T5" fmla="*/ 12 h 24"/>
                <a:gd name="T6" fmla="*/ 17 w 33"/>
                <a:gd name="T7" fmla="*/ 24 h 24"/>
                <a:gd name="T8" fmla="*/ 33 w 33"/>
                <a:gd name="T9" fmla="*/ 12 h 24"/>
              </a:gdLst>
              <a:ahLst/>
              <a:cxnLst>
                <a:cxn ang="0">
                  <a:pos x="T0" y="T1"/>
                </a:cxn>
                <a:cxn ang="0">
                  <a:pos x="T2" y="T3"/>
                </a:cxn>
                <a:cxn ang="0">
                  <a:pos x="T4" y="T5"/>
                </a:cxn>
                <a:cxn ang="0">
                  <a:pos x="T6" y="T7"/>
                </a:cxn>
                <a:cxn ang="0">
                  <a:pos x="T8" y="T9"/>
                </a:cxn>
              </a:cxnLst>
              <a:rect l="0" t="0" r="r" b="b"/>
              <a:pathLst>
                <a:path w="33" h="24">
                  <a:moveTo>
                    <a:pt x="33" y="12"/>
                  </a:moveTo>
                  <a:cubicBezTo>
                    <a:pt x="33" y="6"/>
                    <a:pt x="25" y="0"/>
                    <a:pt x="16" y="0"/>
                  </a:cubicBezTo>
                  <a:cubicBezTo>
                    <a:pt x="7"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33" name="iş1íḍé"/>
            <p:cNvSpPr/>
            <p:nvPr/>
          </p:nvSpPr>
          <p:spPr bwMode="auto">
            <a:xfrm>
              <a:off x="6054825" y="3112609"/>
              <a:ext cx="123436" cy="87948"/>
            </a:xfrm>
            <a:custGeom>
              <a:avLst/>
              <a:gdLst>
                <a:gd name="T0" fmla="*/ 34 w 34"/>
                <a:gd name="T1" fmla="*/ 12 h 24"/>
                <a:gd name="T2" fmla="*/ 17 w 34"/>
                <a:gd name="T3" fmla="*/ 0 h 24"/>
                <a:gd name="T4" fmla="*/ 1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6" y="0"/>
                    <a:pt x="17" y="0"/>
                  </a:cubicBezTo>
                  <a:cubicBezTo>
                    <a:pt x="8" y="0"/>
                    <a:pt x="0" y="6"/>
                    <a:pt x="1"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4" name="îṧľîḓè"/>
            <p:cNvSpPr/>
            <p:nvPr/>
          </p:nvSpPr>
          <p:spPr bwMode="auto">
            <a:xfrm>
              <a:off x="6204490" y="3112609"/>
              <a:ext cx="123436"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6"/>
                    <a:pt x="26" y="0"/>
                    <a:pt x="16" y="0"/>
                  </a:cubicBezTo>
                  <a:cubicBezTo>
                    <a:pt x="7" y="0"/>
                    <a:pt x="0" y="6"/>
                    <a:pt x="0"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5" name="îslïḋê"/>
            <p:cNvSpPr/>
            <p:nvPr/>
          </p:nvSpPr>
          <p:spPr bwMode="auto">
            <a:xfrm>
              <a:off x="6354156" y="3112609"/>
              <a:ext cx="123436"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6"/>
                    <a:pt x="25" y="0"/>
                    <a:pt x="16" y="0"/>
                  </a:cubicBezTo>
                  <a:cubicBezTo>
                    <a:pt x="7" y="0"/>
                    <a:pt x="0" y="6"/>
                    <a:pt x="0"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6" name="ïṥḷídè"/>
            <p:cNvSpPr/>
            <p:nvPr/>
          </p:nvSpPr>
          <p:spPr bwMode="auto">
            <a:xfrm>
              <a:off x="6503822" y="3112609"/>
              <a:ext cx="123436" cy="87948"/>
            </a:xfrm>
            <a:custGeom>
              <a:avLst/>
              <a:gdLst>
                <a:gd name="T0" fmla="*/ 33 w 34"/>
                <a:gd name="T1" fmla="*/ 12 h 24"/>
                <a:gd name="T2" fmla="*/ 16 w 34"/>
                <a:gd name="T3" fmla="*/ 0 h 24"/>
                <a:gd name="T4" fmla="*/ 0 w 34"/>
                <a:gd name="T5" fmla="*/ 12 h 24"/>
                <a:gd name="T6" fmla="*/ 18 w 34"/>
                <a:gd name="T7" fmla="*/ 24 h 24"/>
                <a:gd name="T8" fmla="*/ 33 w 34"/>
                <a:gd name="T9" fmla="*/ 12 h 24"/>
              </a:gdLst>
              <a:ahLst/>
              <a:cxnLst>
                <a:cxn ang="0">
                  <a:pos x="T0" y="T1"/>
                </a:cxn>
                <a:cxn ang="0">
                  <a:pos x="T2" y="T3"/>
                </a:cxn>
                <a:cxn ang="0">
                  <a:pos x="T4" y="T5"/>
                </a:cxn>
                <a:cxn ang="0">
                  <a:pos x="T6" y="T7"/>
                </a:cxn>
                <a:cxn ang="0">
                  <a:pos x="T8" y="T9"/>
                </a:cxn>
              </a:cxnLst>
              <a:rect l="0" t="0" r="r" b="b"/>
              <a:pathLst>
                <a:path w="34" h="24">
                  <a:moveTo>
                    <a:pt x="33" y="12"/>
                  </a:moveTo>
                  <a:cubicBezTo>
                    <a:pt x="33" y="6"/>
                    <a:pt x="25" y="0"/>
                    <a:pt x="16" y="0"/>
                  </a:cubicBezTo>
                  <a:cubicBezTo>
                    <a:pt x="6" y="0"/>
                    <a:pt x="0" y="6"/>
                    <a:pt x="0" y="12"/>
                  </a:cubicBezTo>
                  <a:cubicBezTo>
                    <a:pt x="1" y="19"/>
                    <a:pt x="9" y="24"/>
                    <a:pt x="18" y="24"/>
                  </a:cubicBezTo>
                  <a:cubicBezTo>
                    <a:pt x="27" y="24"/>
                    <a:pt x="34" y="19"/>
                    <a:pt x="33" y="12"/>
                  </a:cubicBezTo>
                  <a:close/>
                </a:path>
              </a:pathLst>
            </a:custGeom>
            <a:grpFill/>
            <a:ln>
              <a:noFill/>
            </a:ln>
          </p:spPr>
          <p:txBody>
            <a:bodyPr anchor="ctr"/>
            <a:lstStyle/>
            <a:p>
              <a:pPr algn="ctr"/>
              <a:endParaRPr/>
            </a:p>
          </p:txBody>
        </p:sp>
        <p:sp>
          <p:nvSpPr>
            <p:cNvPr id="537" name="íş1íďê"/>
            <p:cNvSpPr/>
            <p:nvPr/>
          </p:nvSpPr>
          <p:spPr bwMode="auto">
            <a:xfrm>
              <a:off x="6648859" y="3112609"/>
              <a:ext cx="128065"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6" y="0"/>
                  </a:cubicBezTo>
                  <a:cubicBezTo>
                    <a:pt x="7"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538" name="î$1ïḑê"/>
            <p:cNvSpPr/>
            <p:nvPr/>
          </p:nvSpPr>
          <p:spPr bwMode="auto">
            <a:xfrm>
              <a:off x="4846697" y="3222158"/>
              <a:ext cx="131151" cy="87948"/>
            </a:xfrm>
            <a:custGeom>
              <a:avLst/>
              <a:gdLst>
                <a:gd name="T0" fmla="*/ 35 w 36"/>
                <a:gd name="T1" fmla="*/ 12 h 24"/>
                <a:gd name="T2" fmla="*/ 20 w 36"/>
                <a:gd name="T3" fmla="*/ 0 h 24"/>
                <a:gd name="T4" fmla="*/ 1 w 36"/>
                <a:gd name="T5" fmla="*/ 12 h 24"/>
                <a:gd name="T6" fmla="*/ 17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6" y="5"/>
                    <a:pt x="29" y="0"/>
                    <a:pt x="20" y="0"/>
                  </a:cubicBezTo>
                  <a:cubicBezTo>
                    <a:pt x="10" y="0"/>
                    <a:pt x="2" y="5"/>
                    <a:pt x="1" y="12"/>
                  </a:cubicBezTo>
                  <a:cubicBezTo>
                    <a:pt x="0" y="19"/>
                    <a:pt x="7" y="24"/>
                    <a:pt x="17" y="24"/>
                  </a:cubicBezTo>
                  <a:cubicBezTo>
                    <a:pt x="26" y="24"/>
                    <a:pt x="34" y="19"/>
                    <a:pt x="35" y="12"/>
                  </a:cubicBezTo>
                  <a:close/>
                </a:path>
              </a:pathLst>
            </a:custGeom>
            <a:grpFill/>
            <a:ln>
              <a:noFill/>
            </a:ln>
          </p:spPr>
          <p:txBody>
            <a:bodyPr anchor="ctr"/>
            <a:lstStyle/>
            <a:p>
              <a:pPr algn="ctr"/>
              <a:endParaRPr/>
            </a:p>
          </p:txBody>
        </p:sp>
        <p:sp>
          <p:nvSpPr>
            <p:cNvPr id="539" name="ïSḻíḑè"/>
            <p:cNvSpPr/>
            <p:nvPr/>
          </p:nvSpPr>
          <p:spPr bwMode="auto">
            <a:xfrm>
              <a:off x="4999449" y="3222158"/>
              <a:ext cx="128065" cy="87948"/>
            </a:xfrm>
            <a:custGeom>
              <a:avLst/>
              <a:gdLst>
                <a:gd name="T0" fmla="*/ 35 w 35"/>
                <a:gd name="T1" fmla="*/ 12 h 24"/>
                <a:gd name="T2" fmla="*/ 19 w 35"/>
                <a:gd name="T3" fmla="*/ 0 h 24"/>
                <a:gd name="T4" fmla="*/ 1 w 35"/>
                <a:gd name="T5" fmla="*/ 12 h 24"/>
                <a:gd name="T6" fmla="*/ 16 w 35"/>
                <a:gd name="T7" fmla="*/ 24 h 24"/>
                <a:gd name="T8" fmla="*/ 35 w 35"/>
                <a:gd name="T9" fmla="*/ 12 h 24"/>
              </a:gdLst>
              <a:ahLst/>
              <a:cxnLst>
                <a:cxn ang="0">
                  <a:pos x="T0" y="T1"/>
                </a:cxn>
                <a:cxn ang="0">
                  <a:pos x="T2" y="T3"/>
                </a:cxn>
                <a:cxn ang="0">
                  <a:pos x="T4" y="T5"/>
                </a:cxn>
                <a:cxn ang="0">
                  <a:pos x="T6" y="T7"/>
                </a:cxn>
                <a:cxn ang="0">
                  <a:pos x="T8" y="T9"/>
                </a:cxn>
              </a:cxnLst>
              <a:rect l="0" t="0" r="r" b="b"/>
              <a:pathLst>
                <a:path w="35" h="24">
                  <a:moveTo>
                    <a:pt x="35" y="12"/>
                  </a:moveTo>
                  <a:cubicBezTo>
                    <a:pt x="35" y="5"/>
                    <a:pt x="28" y="0"/>
                    <a:pt x="19" y="0"/>
                  </a:cubicBezTo>
                  <a:cubicBezTo>
                    <a:pt x="10" y="0"/>
                    <a:pt x="1" y="5"/>
                    <a:pt x="1" y="12"/>
                  </a:cubicBezTo>
                  <a:cubicBezTo>
                    <a:pt x="0" y="19"/>
                    <a:pt x="7" y="24"/>
                    <a:pt x="16" y="24"/>
                  </a:cubicBezTo>
                  <a:cubicBezTo>
                    <a:pt x="26" y="24"/>
                    <a:pt x="34" y="19"/>
                    <a:pt x="35" y="12"/>
                  </a:cubicBezTo>
                  <a:close/>
                </a:path>
              </a:pathLst>
            </a:custGeom>
            <a:grpFill/>
            <a:ln>
              <a:noFill/>
            </a:ln>
          </p:spPr>
          <p:txBody>
            <a:bodyPr anchor="ctr"/>
            <a:lstStyle/>
            <a:p>
              <a:pPr algn="ctr"/>
              <a:endParaRPr/>
            </a:p>
          </p:txBody>
        </p:sp>
        <p:sp>
          <p:nvSpPr>
            <p:cNvPr id="540" name="işḷîḋê"/>
            <p:cNvSpPr/>
            <p:nvPr/>
          </p:nvSpPr>
          <p:spPr bwMode="auto">
            <a:xfrm>
              <a:off x="5153744" y="3222158"/>
              <a:ext cx="123436" cy="87948"/>
            </a:xfrm>
            <a:custGeom>
              <a:avLst/>
              <a:gdLst>
                <a:gd name="T0" fmla="*/ 34 w 34"/>
                <a:gd name="T1" fmla="*/ 12 h 24"/>
                <a:gd name="T2" fmla="*/ 18 w 34"/>
                <a:gd name="T3" fmla="*/ 0 h 24"/>
                <a:gd name="T4" fmla="*/ 0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8" y="0"/>
                  </a:cubicBezTo>
                  <a:cubicBezTo>
                    <a:pt x="9" y="0"/>
                    <a:pt x="1" y="5"/>
                    <a:pt x="0" y="12"/>
                  </a:cubicBezTo>
                  <a:cubicBezTo>
                    <a:pt x="0" y="19"/>
                    <a:pt x="7" y="24"/>
                    <a:pt x="16" y="24"/>
                  </a:cubicBezTo>
                  <a:cubicBezTo>
                    <a:pt x="25" y="24"/>
                    <a:pt x="33" y="19"/>
                    <a:pt x="34" y="12"/>
                  </a:cubicBezTo>
                  <a:close/>
                </a:path>
              </a:pathLst>
            </a:custGeom>
            <a:grpFill/>
            <a:ln>
              <a:noFill/>
            </a:ln>
          </p:spPr>
          <p:txBody>
            <a:bodyPr anchor="ctr"/>
            <a:lstStyle/>
            <a:p>
              <a:pPr algn="ctr"/>
              <a:endParaRPr/>
            </a:p>
          </p:txBody>
        </p:sp>
        <p:sp>
          <p:nvSpPr>
            <p:cNvPr id="541" name="iṣḷiďè"/>
            <p:cNvSpPr/>
            <p:nvPr/>
          </p:nvSpPr>
          <p:spPr bwMode="auto">
            <a:xfrm>
              <a:off x="5303409" y="3222158"/>
              <a:ext cx="126522" cy="87948"/>
            </a:xfrm>
            <a:custGeom>
              <a:avLst/>
              <a:gdLst>
                <a:gd name="T0" fmla="*/ 34 w 35"/>
                <a:gd name="T1" fmla="*/ 12 h 24"/>
                <a:gd name="T2" fmla="*/ 18 w 35"/>
                <a:gd name="T3" fmla="*/ 0 h 24"/>
                <a:gd name="T4" fmla="*/ 1 w 35"/>
                <a:gd name="T5" fmla="*/ 12 h 24"/>
                <a:gd name="T6" fmla="*/ 17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5"/>
                    <a:pt x="27" y="0"/>
                    <a:pt x="18" y="0"/>
                  </a:cubicBezTo>
                  <a:cubicBezTo>
                    <a:pt x="9" y="0"/>
                    <a:pt x="1" y="5"/>
                    <a:pt x="1" y="12"/>
                  </a:cubicBezTo>
                  <a:cubicBezTo>
                    <a:pt x="0" y="19"/>
                    <a:pt x="7" y="24"/>
                    <a:pt x="17" y="24"/>
                  </a:cubicBezTo>
                  <a:cubicBezTo>
                    <a:pt x="26" y="24"/>
                    <a:pt x="34" y="19"/>
                    <a:pt x="34" y="12"/>
                  </a:cubicBezTo>
                  <a:close/>
                </a:path>
              </a:pathLst>
            </a:custGeom>
            <a:grpFill/>
            <a:ln>
              <a:noFill/>
            </a:ln>
          </p:spPr>
          <p:txBody>
            <a:bodyPr anchor="ctr"/>
            <a:lstStyle/>
            <a:p>
              <a:pPr algn="ctr"/>
              <a:endParaRPr/>
            </a:p>
          </p:txBody>
        </p:sp>
        <p:sp>
          <p:nvSpPr>
            <p:cNvPr id="542" name="iṣḷîďè"/>
            <p:cNvSpPr/>
            <p:nvPr/>
          </p:nvSpPr>
          <p:spPr bwMode="auto">
            <a:xfrm>
              <a:off x="5456162" y="3222158"/>
              <a:ext cx="123436" cy="87948"/>
            </a:xfrm>
            <a:custGeom>
              <a:avLst/>
              <a:gdLst>
                <a:gd name="T0" fmla="*/ 34 w 34"/>
                <a:gd name="T1" fmla="*/ 12 h 24"/>
                <a:gd name="T2" fmla="*/ 17 w 34"/>
                <a:gd name="T3" fmla="*/ 0 h 24"/>
                <a:gd name="T4" fmla="*/ 0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7" y="0"/>
                  </a:cubicBezTo>
                  <a:cubicBezTo>
                    <a:pt x="8" y="0"/>
                    <a:pt x="0" y="5"/>
                    <a:pt x="0" y="12"/>
                  </a:cubicBezTo>
                  <a:cubicBezTo>
                    <a:pt x="0" y="19"/>
                    <a:pt x="7" y="24"/>
                    <a:pt x="16" y="24"/>
                  </a:cubicBezTo>
                  <a:cubicBezTo>
                    <a:pt x="26" y="24"/>
                    <a:pt x="33" y="19"/>
                    <a:pt x="34" y="12"/>
                  </a:cubicBezTo>
                  <a:close/>
                </a:path>
              </a:pathLst>
            </a:custGeom>
            <a:grpFill/>
            <a:ln>
              <a:noFill/>
            </a:ln>
          </p:spPr>
          <p:txBody>
            <a:bodyPr anchor="ctr"/>
            <a:lstStyle/>
            <a:p>
              <a:pPr algn="ctr"/>
              <a:endParaRPr/>
            </a:p>
          </p:txBody>
        </p:sp>
        <p:sp>
          <p:nvSpPr>
            <p:cNvPr id="543" name="íṡḻîďé"/>
            <p:cNvSpPr/>
            <p:nvPr/>
          </p:nvSpPr>
          <p:spPr bwMode="auto">
            <a:xfrm>
              <a:off x="5605827" y="3222158"/>
              <a:ext cx="123436"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7" y="0"/>
                  </a:cubicBezTo>
                  <a:cubicBezTo>
                    <a:pt x="8" y="0"/>
                    <a:pt x="1" y="5"/>
                    <a:pt x="0" y="12"/>
                  </a:cubicBezTo>
                  <a:cubicBezTo>
                    <a:pt x="0" y="19"/>
                    <a:pt x="8" y="24"/>
                    <a:pt x="17" y="24"/>
                  </a:cubicBezTo>
                  <a:cubicBezTo>
                    <a:pt x="26" y="24"/>
                    <a:pt x="34" y="19"/>
                    <a:pt x="34" y="12"/>
                  </a:cubicBezTo>
                  <a:close/>
                </a:path>
              </a:pathLst>
            </a:custGeom>
            <a:grpFill/>
            <a:ln>
              <a:noFill/>
            </a:ln>
          </p:spPr>
          <p:txBody>
            <a:bodyPr anchor="ctr"/>
            <a:lstStyle/>
            <a:p>
              <a:pPr algn="ctr"/>
              <a:endParaRPr/>
            </a:p>
          </p:txBody>
        </p:sp>
        <p:sp>
          <p:nvSpPr>
            <p:cNvPr id="544" name="íšļide"/>
            <p:cNvSpPr/>
            <p:nvPr/>
          </p:nvSpPr>
          <p:spPr bwMode="auto">
            <a:xfrm>
              <a:off x="5758579" y="3222158"/>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5"/>
                    <a:pt x="26" y="0"/>
                    <a:pt x="17" y="0"/>
                  </a:cubicBezTo>
                  <a:cubicBezTo>
                    <a:pt x="7" y="0"/>
                    <a:pt x="0" y="5"/>
                    <a:pt x="0" y="12"/>
                  </a:cubicBezTo>
                  <a:cubicBezTo>
                    <a:pt x="0" y="19"/>
                    <a:pt x="7" y="24"/>
                    <a:pt x="17" y="24"/>
                  </a:cubicBezTo>
                  <a:cubicBezTo>
                    <a:pt x="26" y="24"/>
                    <a:pt x="34" y="19"/>
                    <a:pt x="34" y="12"/>
                  </a:cubicBezTo>
                  <a:close/>
                </a:path>
              </a:pathLst>
            </a:custGeom>
            <a:grpFill/>
            <a:ln>
              <a:noFill/>
            </a:ln>
          </p:spPr>
          <p:txBody>
            <a:bodyPr anchor="ctr"/>
            <a:lstStyle/>
            <a:p>
              <a:pPr algn="ctr"/>
              <a:endParaRPr/>
            </a:p>
          </p:txBody>
        </p:sp>
        <p:sp>
          <p:nvSpPr>
            <p:cNvPr id="545" name="ïŝḻíḍe"/>
            <p:cNvSpPr/>
            <p:nvPr/>
          </p:nvSpPr>
          <p:spPr bwMode="auto">
            <a:xfrm>
              <a:off x="5908244" y="3222158"/>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6" y="0"/>
                    <a:pt x="17" y="0"/>
                  </a:cubicBezTo>
                  <a:cubicBezTo>
                    <a:pt x="8" y="0"/>
                    <a:pt x="0" y="5"/>
                    <a:pt x="0" y="12"/>
                  </a:cubicBezTo>
                  <a:cubicBezTo>
                    <a:pt x="0" y="19"/>
                    <a:pt x="8" y="24"/>
                    <a:pt x="17" y="24"/>
                  </a:cubicBezTo>
                  <a:cubicBezTo>
                    <a:pt x="27" y="24"/>
                    <a:pt x="34" y="19"/>
                    <a:pt x="34" y="12"/>
                  </a:cubicBezTo>
                  <a:close/>
                </a:path>
              </a:pathLst>
            </a:custGeom>
            <a:grpFill/>
            <a:ln>
              <a:noFill/>
            </a:ln>
          </p:spPr>
          <p:txBody>
            <a:bodyPr anchor="ctr"/>
            <a:lstStyle/>
            <a:p>
              <a:pPr algn="ctr"/>
              <a:endParaRPr/>
            </a:p>
          </p:txBody>
        </p:sp>
        <p:sp>
          <p:nvSpPr>
            <p:cNvPr id="546" name="îšḷíde"/>
            <p:cNvSpPr/>
            <p:nvPr/>
          </p:nvSpPr>
          <p:spPr bwMode="auto">
            <a:xfrm>
              <a:off x="6057911" y="3222158"/>
              <a:ext cx="128065" cy="87948"/>
            </a:xfrm>
            <a:custGeom>
              <a:avLst/>
              <a:gdLst>
                <a:gd name="T0" fmla="*/ 34 w 35"/>
                <a:gd name="T1" fmla="*/ 12 h 24"/>
                <a:gd name="T2" fmla="*/ 17 w 35"/>
                <a:gd name="T3" fmla="*/ 0 h 24"/>
                <a:gd name="T4" fmla="*/ 1 w 35"/>
                <a:gd name="T5" fmla="*/ 12 h 24"/>
                <a:gd name="T6" fmla="*/ 18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4" y="5"/>
                    <a:pt x="26" y="0"/>
                    <a:pt x="17" y="0"/>
                  </a:cubicBezTo>
                  <a:cubicBezTo>
                    <a:pt x="8" y="0"/>
                    <a:pt x="0" y="5"/>
                    <a:pt x="1" y="12"/>
                  </a:cubicBezTo>
                  <a:cubicBezTo>
                    <a:pt x="1" y="19"/>
                    <a:pt x="9" y="24"/>
                    <a:pt x="18" y="24"/>
                  </a:cubicBezTo>
                  <a:cubicBezTo>
                    <a:pt x="27" y="24"/>
                    <a:pt x="35" y="19"/>
                    <a:pt x="34" y="12"/>
                  </a:cubicBezTo>
                  <a:close/>
                </a:path>
              </a:pathLst>
            </a:custGeom>
            <a:grpFill/>
            <a:ln>
              <a:noFill/>
            </a:ln>
          </p:spPr>
          <p:txBody>
            <a:bodyPr anchor="ctr"/>
            <a:lstStyle/>
            <a:p>
              <a:pPr algn="ctr"/>
              <a:endParaRPr/>
            </a:p>
          </p:txBody>
        </p:sp>
        <p:sp>
          <p:nvSpPr>
            <p:cNvPr id="547" name="iŝlïḓê"/>
            <p:cNvSpPr/>
            <p:nvPr/>
          </p:nvSpPr>
          <p:spPr bwMode="auto">
            <a:xfrm>
              <a:off x="6210662" y="3222158"/>
              <a:ext cx="124979"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5"/>
                    <a:pt x="25" y="0"/>
                    <a:pt x="16" y="0"/>
                  </a:cubicBezTo>
                  <a:cubicBezTo>
                    <a:pt x="7" y="0"/>
                    <a:pt x="0" y="5"/>
                    <a:pt x="0" y="12"/>
                  </a:cubicBezTo>
                  <a:cubicBezTo>
                    <a:pt x="0" y="19"/>
                    <a:pt x="8" y="24"/>
                    <a:pt x="18" y="24"/>
                  </a:cubicBezTo>
                  <a:cubicBezTo>
                    <a:pt x="27" y="24"/>
                    <a:pt x="34" y="19"/>
                    <a:pt x="34" y="12"/>
                  </a:cubicBezTo>
                  <a:close/>
                </a:path>
              </a:pathLst>
            </a:custGeom>
            <a:grpFill/>
            <a:ln>
              <a:noFill/>
            </a:ln>
          </p:spPr>
          <p:txBody>
            <a:bodyPr anchor="ctr"/>
            <a:lstStyle/>
            <a:p>
              <a:pPr algn="ctr"/>
              <a:endParaRPr/>
            </a:p>
          </p:txBody>
        </p:sp>
        <p:sp>
          <p:nvSpPr>
            <p:cNvPr id="548" name="is1íḓe"/>
            <p:cNvSpPr/>
            <p:nvPr/>
          </p:nvSpPr>
          <p:spPr bwMode="auto">
            <a:xfrm>
              <a:off x="6360328" y="3222158"/>
              <a:ext cx="128065" cy="87948"/>
            </a:xfrm>
            <a:custGeom>
              <a:avLst/>
              <a:gdLst>
                <a:gd name="T0" fmla="*/ 34 w 35"/>
                <a:gd name="T1" fmla="*/ 12 h 24"/>
                <a:gd name="T2" fmla="*/ 16 w 35"/>
                <a:gd name="T3" fmla="*/ 0 h 24"/>
                <a:gd name="T4" fmla="*/ 0 w 35"/>
                <a:gd name="T5" fmla="*/ 12 h 24"/>
                <a:gd name="T6" fmla="*/ 18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4" y="5"/>
                    <a:pt x="26" y="0"/>
                    <a:pt x="16" y="0"/>
                  </a:cubicBezTo>
                  <a:cubicBezTo>
                    <a:pt x="7" y="0"/>
                    <a:pt x="0" y="5"/>
                    <a:pt x="0" y="12"/>
                  </a:cubicBezTo>
                  <a:cubicBezTo>
                    <a:pt x="1" y="19"/>
                    <a:pt x="9" y="24"/>
                    <a:pt x="18" y="24"/>
                  </a:cubicBezTo>
                  <a:cubicBezTo>
                    <a:pt x="28" y="24"/>
                    <a:pt x="35" y="19"/>
                    <a:pt x="34" y="12"/>
                  </a:cubicBezTo>
                  <a:close/>
                </a:path>
              </a:pathLst>
            </a:custGeom>
            <a:grpFill/>
            <a:ln>
              <a:noFill/>
            </a:ln>
          </p:spPr>
          <p:txBody>
            <a:bodyPr anchor="ctr"/>
            <a:lstStyle/>
            <a:p>
              <a:pPr algn="ctr"/>
              <a:endParaRPr/>
            </a:p>
          </p:txBody>
        </p:sp>
        <p:sp>
          <p:nvSpPr>
            <p:cNvPr id="549" name="îṣ1iḋè"/>
            <p:cNvSpPr/>
            <p:nvPr/>
          </p:nvSpPr>
          <p:spPr bwMode="auto">
            <a:xfrm>
              <a:off x="6509994" y="3222158"/>
              <a:ext cx="128065" cy="87948"/>
            </a:xfrm>
            <a:custGeom>
              <a:avLst/>
              <a:gdLst>
                <a:gd name="T0" fmla="*/ 35 w 35"/>
                <a:gd name="T1" fmla="*/ 12 h 24"/>
                <a:gd name="T2" fmla="*/ 16 w 35"/>
                <a:gd name="T3" fmla="*/ 0 h 24"/>
                <a:gd name="T4" fmla="*/ 1 w 35"/>
                <a:gd name="T5" fmla="*/ 12 h 24"/>
                <a:gd name="T6" fmla="*/ 19 w 35"/>
                <a:gd name="T7" fmla="*/ 24 h 24"/>
                <a:gd name="T8" fmla="*/ 35 w 35"/>
                <a:gd name="T9" fmla="*/ 12 h 24"/>
              </a:gdLst>
              <a:ahLst/>
              <a:cxnLst>
                <a:cxn ang="0">
                  <a:pos x="T0" y="T1"/>
                </a:cxn>
                <a:cxn ang="0">
                  <a:pos x="T2" y="T3"/>
                </a:cxn>
                <a:cxn ang="0">
                  <a:pos x="T4" y="T5"/>
                </a:cxn>
                <a:cxn ang="0">
                  <a:pos x="T6" y="T7"/>
                </a:cxn>
                <a:cxn ang="0">
                  <a:pos x="T8" y="T9"/>
                </a:cxn>
              </a:cxnLst>
              <a:rect l="0" t="0" r="r" b="b"/>
              <a:pathLst>
                <a:path w="35" h="24">
                  <a:moveTo>
                    <a:pt x="35" y="12"/>
                  </a:moveTo>
                  <a:cubicBezTo>
                    <a:pt x="34" y="5"/>
                    <a:pt x="26" y="0"/>
                    <a:pt x="16" y="0"/>
                  </a:cubicBezTo>
                  <a:cubicBezTo>
                    <a:pt x="7" y="0"/>
                    <a:pt x="0" y="5"/>
                    <a:pt x="1" y="12"/>
                  </a:cubicBezTo>
                  <a:cubicBezTo>
                    <a:pt x="1" y="19"/>
                    <a:pt x="9" y="24"/>
                    <a:pt x="19" y="24"/>
                  </a:cubicBezTo>
                  <a:cubicBezTo>
                    <a:pt x="28" y="24"/>
                    <a:pt x="35" y="19"/>
                    <a:pt x="35" y="12"/>
                  </a:cubicBezTo>
                  <a:close/>
                </a:path>
              </a:pathLst>
            </a:custGeom>
            <a:grpFill/>
            <a:ln>
              <a:noFill/>
            </a:ln>
          </p:spPr>
          <p:txBody>
            <a:bodyPr anchor="ctr"/>
            <a:lstStyle/>
            <a:p>
              <a:pPr algn="ctr"/>
              <a:endParaRPr/>
            </a:p>
          </p:txBody>
        </p:sp>
        <p:sp>
          <p:nvSpPr>
            <p:cNvPr id="550" name="íşļîde"/>
            <p:cNvSpPr/>
            <p:nvPr/>
          </p:nvSpPr>
          <p:spPr bwMode="auto">
            <a:xfrm>
              <a:off x="6659660" y="3222158"/>
              <a:ext cx="131151" cy="87948"/>
            </a:xfrm>
            <a:custGeom>
              <a:avLst/>
              <a:gdLst>
                <a:gd name="T0" fmla="*/ 35 w 36"/>
                <a:gd name="T1" fmla="*/ 12 h 24"/>
                <a:gd name="T2" fmla="*/ 17 w 36"/>
                <a:gd name="T3" fmla="*/ 0 h 24"/>
                <a:gd name="T4" fmla="*/ 1 w 36"/>
                <a:gd name="T5" fmla="*/ 12 h 24"/>
                <a:gd name="T6" fmla="*/ 19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4" y="5"/>
                    <a:pt x="26" y="0"/>
                    <a:pt x="17" y="0"/>
                  </a:cubicBezTo>
                  <a:cubicBezTo>
                    <a:pt x="7" y="0"/>
                    <a:pt x="0" y="5"/>
                    <a:pt x="1" y="12"/>
                  </a:cubicBezTo>
                  <a:cubicBezTo>
                    <a:pt x="2" y="19"/>
                    <a:pt x="10" y="24"/>
                    <a:pt x="19" y="24"/>
                  </a:cubicBezTo>
                  <a:cubicBezTo>
                    <a:pt x="29" y="24"/>
                    <a:pt x="36" y="19"/>
                    <a:pt x="35" y="12"/>
                  </a:cubicBezTo>
                  <a:close/>
                </a:path>
              </a:pathLst>
            </a:custGeom>
            <a:grpFill/>
            <a:ln>
              <a:noFill/>
            </a:ln>
          </p:spPr>
          <p:txBody>
            <a:bodyPr anchor="ctr"/>
            <a:lstStyle/>
            <a:p>
              <a:pPr algn="ctr"/>
              <a:endParaRPr/>
            </a:p>
          </p:txBody>
        </p:sp>
        <p:sp>
          <p:nvSpPr>
            <p:cNvPr id="551" name="íṧlîde"/>
            <p:cNvSpPr/>
            <p:nvPr/>
          </p:nvSpPr>
          <p:spPr bwMode="auto">
            <a:xfrm>
              <a:off x="6813955" y="3222158"/>
              <a:ext cx="126522"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5"/>
                    <a:pt x="25" y="0"/>
                    <a:pt x="16" y="0"/>
                  </a:cubicBezTo>
                  <a:cubicBezTo>
                    <a:pt x="7" y="0"/>
                    <a:pt x="0" y="5"/>
                    <a:pt x="1" y="12"/>
                  </a:cubicBezTo>
                  <a:cubicBezTo>
                    <a:pt x="1" y="19"/>
                    <a:pt x="10" y="24"/>
                    <a:pt x="19" y="24"/>
                  </a:cubicBezTo>
                  <a:cubicBezTo>
                    <a:pt x="28" y="24"/>
                    <a:pt x="35" y="19"/>
                    <a:pt x="34" y="12"/>
                  </a:cubicBezTo>
                  <a:close/>
                </a:path>
              </a:pathLst>
            </a:custGeom>
            <a:grpFill/>
            <a:ln>
              <a:noFill/>
            </a:ln>
          </p:spPr>
          <p:txBody>
            <a:bodyPr anchor="ctr"/>
            <a:lstStyle/>
            <a:p>
              <a:pPr algn="ctr"/>
              <a:endParaRPr/>
            </a:p>
          </p:txBody>
        </p:sp>
        <p:sp>
          <p:nvSpPr>
            <p:cNvPr id="552" name="îslîḍe"/>
            <p:cNvSpPr/>
            <p:nvPr/>
          </p:nvSpPr>
          <p:spPr bwMode="auto">
            <a:xfrm>
              <a:off x="4988648" y="3331707"/>
              <a:ext cx="128065" cy="91034"/>
            </a:xfrm>
            <a:custGeom>
              <a:avLst/>
              <a:gdLst>
                <a:gd name="T0" fmla="*/ 35 w 35"/>
                <a:gd name="T1" fmla="*/ 12 h 25"/>
                <a:gd name="T2" fmla="*/ 19 w 35"/>
                <a:gd name="T3" fmla="*/ 0 h 25"/>
                <a:gd name="T4" fmla="*/ 0 w 35"/>
                <a:gd name="T5" fmla="*/ 12 h 25"/>
                <a:gd name="T6" fmla="*/ 16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9" y="0"/>
                  </a:cubicBezTo>
                  <a:cubicBezTo>
                    <a:pt x="9" y="0"/>
                    <a:pt x="1" y="5"/>
                    <a:pt x="0" y="12"/>
                  </a:cubicBezTo>
                  <a:cubicBezTo>
                    <a:pt x="0" y="19"/>
                    <a:pt x="7" y="25"/>
                    <a:pt x="16" y="25"/>
                  </a:cubicBezTo>
                  <a:cubicBezTo>
                    <a:pt x="26" y="25"/>
                    <a:pt x="34" y="19"/>
                    <a:pt x="35" y="12"/>
                  </a:cubicBezTo>
                  <a:close/>
                </a:path>
              </a:pathLst>
            </a:custGeom>
            <a:grpFill/>
            <a:ln>
              <a:noFill/>
            </a:ln>
          </p:spPr>
          <p:txBody>
            <a:bodyPr anchor="ctr"/>
            <a:lstStyle/>
            <a:p>
              <a:pPr algn="ctr"/>
              <a:endParaRPr/>
            </a:p>
          </p:txBody>
        </p:sp>
        <p:sp>
          <p:nvSpPr>
            <p:cNvPr id="553" name="íṥlîdê"/>
            <p:cNvSpPr/>
            <p:nvPr/>
          </p:nvSpPr>
          <p:spPr bwMode="auto">
            <a:xfrm>
              <a:off x="5142943" y="3331707"/>
              <a:ext cx="126522" cy="91034"/>
            </a:xfrm>
            <a:custGeom>
              <a:avLst/>
              <a:gdLst>
                <a:gd name="T0" fmla="*/ 35 w 35"/>
                <a:gd name="T1" fmla="*/ 12 h 25"/>
                <a:gd name="T2" fmla="*/ 19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9" y="0"/>
                  </a:cubicBezTo>
                  <a:cubicBezTo>
                    <a:pt x="9" y="0"/>
                    <a:pt x="1" y="5"/>
                    <a:pt x="0" y="12"/>
                  </a:cubicBezTo>
                  <a:cubicBezTo>
                    <a:pt x="0" y="19"/>
                    <a:pt x="7" y="25"/>
                    <a:pt x="17" y="25"/>
                  </a:cubicBezTo>
                  <a:cubicBezTo>
                    <a:pt x="26" y="25"/>
                    <a:pt x="34" y="19"/>
                    <a:pt x="35" y="12"/>
                  </a:cubicBezTo>
                  <a:close/>
                </a:path>
              </a:pathLst>
            </a:custGeom>
            <a:grpFill/>
            <a:ln>
              <a:noFill/>
            </a:ln>
          </p:spPr>
          <p:txBody>
            <a:bodyPr anchor="ctr"/>
            <a:lstStyle/>
            <a:p>
              <a:pPr algn="ctr"/>
              <a:endParaRPr/>
            </a:p>
          </p:txBody>
        </p:sp>
        <p:sp>
          <p:nvSpPr>
            <p:cNvPr id="554" name="iṩḻïḓé"/>
            <p:cNvSpPr/>
            <p:nvPr/>
          </p:nvSpPr>
          <p:spPr bwMode="auto">
            <a:xfrm>
              <a:off x="5295695" y="3331707"/>
              <a:ext cx="128065"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8" y="0"/>
                  </a:cubicBezTo>
                  <a:cubicBezTo>
                    <a:pt x="9" y="0"/>
                    <a:pt x="1" y="5"/>
                    <a:pt x="0" y="12"/>
                  </a:cubicBezTo>
                  <a:cubicBezTo>
                    <a:pt x="0" y="19"/>
                    <a:pt x="7" y="25"/>
                    <a:pt x="17" y="25"/>
                  </a:cubicBezTo>
                  <a:cubicBezTo>
                    <a:pt x="26" y="25"/>
                    <a:pt x="34" y="19"/>
                    <a:pt x="35" y="12"/>
                  </a:cubicBezTo>
                  <a:close/>
                </a:path>
              </a:pathLst>
            </a:custGeom>
            <a:grpFill/>
            <a:ln>
              <a:noFill/>
            </a:ln>
          </p:spPr>
          <p:txBody>
            <a:bodyPr anchor="ctr"/>
            <a:lstStyle/>
            <a:p>
              <a:pPr algn="ctr"/>
              <a:endParaRPr/>
            </a:p>
          </p:txBody>
        </p:sp>
        <p:sp>
          <p:nvSpPr>
            <p:cNvPr id="555" name="iṥļíde"/>
            <p:cNvSpPr/>
            <p:nvPr/>
          </p:nvSpPr>
          <p:spPr bwMode="auto">
            <a:xfrm>
              <a:off x="5448446" y="3331707"/>
              <a:ext cx="128065"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8" y="0"/>
                  </a:cubicBezTo>
                  <a:cubicBezTo>
                    <a:pt x="9" y="0"/>
                    <a:pt x="1" y="5"/>
                    <a:pt x="0" y="12"/>
                  </a:cubicBezTo>
                  <a:cubicBezTo>
                    <a:pt x="0" y="19"/>
                    <a:pt x="8" y="25"/>
                    <a:pt x="17" y="25"/>
                  </a:cubicBezTo>
                  <a:cubicBezTo>
                    <a:pt x="27" y="25"/>
                    <a:pt x="35" y="19"/>
                    <a:pt x="35" y="12"/>
                  </a:cubicBezTo>
                  <a:close/>
                </a:path>
              </a:pathLst>
            </a:custGeom>
            <a:grpFill/>
            <a:ln>
              <a:noFill/>
            </a:ln>
          </p:spPr>
          <p:txBody>
            <a:bodyPr anchor="ctr"/>
            <a:lstStyle/>
            <a:p>
              <a:pPr algn="ctr"/>
              <a:endParaRPr/>
            </a:p>
          </p:txBody>
        </p:sp>
        <p:sp>
          <p:nvSpPr>
            <p:cNvPr id="556" name="îṣļiḍê"/>
            <p:cNvSpPr/>
            <p:nvPr/>
          </p:nvSpPr>
          <p:spPr bwMode="auto">
            <a:xfrm>
              <a:off x="5602741" y="3331707"/>
              <a:ext cx="126522"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8" y="0"/>
                  </a:cubicBezTo>
                  <a:cubicBezTo>
                    <a:pt x="8" y="0"/>
                    <a:pt x="1" y="5"/>
                    <a:pt x="0" y="12"/>
                  </a:cubicBezTo>
                  <a:cubicBezTo>
                    <a:pt x="0" y="19"/>
                    <a:pt x="8" y="25"/>
                    <a:pt x="17" y="25"/>
                  </a:cubicBezTo>
                  <a:cubicBezTo>
                    <a:pt x="27" y="25"/>
                    <a:pt x="35" y="19"/>
                    <a:pt x="35" y="12"/>
                  </a:cubicBezTo>
                  <a:close/>
                </a:path>
              </a:pathLst>
            </a:custGeom>
            <a:grpFill/>
            <a:ln>
              <a:noFill/>
            </a:ln>
          </p:spPr>
          <p:txBody>
            <a:bodyPr anchor="ctr"/>
            <a:lstStyle/>
            <a:p>
              <a:pPr algn="ctr"/>
              <a:endParaRPr/>
            </a:p>
          </p:txBody>
        </p:sp>
        <p:sp>
          <p:nvSpPr>
            <p:cNvPr id="557" name="îṥ1ïḓé"/>
            <p:cNvSpPr/>
            <p:nvPr/>
          </p:nvSpPr>
          <p:spPr bwMode="auto">
            <a:xfrm>
              <a:off x="5755493" y="3331707"/>
              <a:ext cx="128065" cy="91034"/>
            </a:xfrm>
            <a:custGeom>
              <a:avLst/>
              <a:gdLst>
                <a:gd name="T0" fmla="*/ 35 w 35"/>
                <a:gd name="T1" fmla="*/ 12 h 25"/>
                <a:gd name="T2" fmla="*/ 18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8" y="0"/>
                  </a:cubicBezTo>
                  <a:cubicBezTo>
                    <a:pt x="8" y="0"/>
                    <a:pt x="1" y="5"/>
                    <a:pt x="0" y="12"/>
                  </a:cubicBezTo>
                  <a:cubicBezTo>
                    <a:pt x="0" y="19"/>
                    <a:pt x="8" y="25"/>
                    <a:pt x="18" y="25"/>
                  </a:cubicBezTo>
                  <a:cubicBezTo>
                    <a:pt x="27" y="25"/>
                    <a:pt x="35" y="19"/>
                    <a:pt x="35" y="12"/>
                  </a:cubicBezTo>
                  <a:close/>
                </a:path>
              </a:pathLst>
            </a:custGeom>
            <a:grpFill/>
            <a:ln>
              <a:noFill/>
            </a:ln>
          </p:spPr>
          <p:txBody>
            <a:bodyPr anchor="ctr"/>
            <a:lstStyle/>
            <a:p>
              <a:pPr algn="ctr"/>
              <a:endParaRPr/>
            </a:p>
          </p:txBody>
        </p:sp>
        <p:sp>
          <p:nvSpPr>
            <p:cNvPr id="558" name="ïṧlïḓé"/>
            <p:cNvSpPr/>
            <p:nvPr/>
          </p:nvSpPr>
          <p:spPr bwMode="auto">
            <a:xfrm>
              <a:off x="5908244" y="3331707"/>
              <a:ext cx="128065"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7" y="0"/>
                  </a:cubicBezTo>
                  <a:cubicBezTo>
                    <a:pt x="8" y="0"/>
                    <a:pt x="0" y="5"/>
                    <a:pt x="0" y="12"/>
                  </a:cubicBezTo>
                  <a:cubicBezTo>
                    <a:pt x="1" y="19"/>
                    <a:pt x="8" y="25"/>
                    <a:pt x="18" y="25"/>
                  </a:cubicBezTo>
                  <a:cubicBezTo>
                    <a:pt x="27" y="25"/>
                    <a:pt x="35" y="19"/>
                    <a:pt x="35" y="12"/>
                  </a:cubicBezTo>
                  <a:close/>
                </a:path>
              </a:pathLst>
            </a:custGeom>
            <a:grpFill/>
            <a:ln>
              <a:noFill/>
            </a:ln>
          </p:spPr>
          <p:txBody>
            <a:bodyPr anchor="ctr"/>
            <a:lstStyle/>
            <a:p>
              <a:pPr algn="ctr"/>
              <a:endParaRPr/>
            </a:p>
          </p:txBody>
        </p:sp>
        <p:sp>
          <p:nvSpPr>
            <p:cNvPr id="559" name="iṣḻîḍé"/>
            <p:cNvSpPr/>
            <p:nvPr/>
          </p:nvSpPr>
          <p:spPr bwMode="auto">
            <a:xfrm>
              <a:off x="6062539" y="3331707"/>
              <a:ext cx="126522"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7" y="0"/>
                    <a:pt x="17" y="0"/>
                  </a:cubicBezTo>
                  <a:cubicBezTo>
                    <a:pt x="8" y="0"/>
                    <a:pt x="0" y="5"/>
                    <a:pt x="0" y="12"/>
                  </a:cubicBezTo>
                  <a:cubicBezTo>
                    <a:pt x="1" y="19"/>
                    <a:pt x="9" y="25"/>
                    <a:pt x="18" y="25"/>
                  </a:cubicBezTo>
                  <a:cubicBezTo>
                    <a:pt x="28" y="25"/>
                    <a:pt x="35" y="19"/>
                    <a:pt x="35" y="12"/>
                  </a:cubicBezTo>
                  <a:close/>
                </a:path>
              </a:pathLst>
            </a:custGeom>
            <a:grpFill/>
            <a:ln>
              <a:noFill/>
            </a:ln>
          </p:spPr>
          <p:txBody>
            <a:bodyPr anchor="ctr"/>
            <a:lstStyle/>
            <a:p>
              <a:pPr algn="ctr"/>
              <a:endParaRPr/>
            </a:p>
          </p:txBody>
        </p:sp>
        <p:sp>
          <p:nvSpPr>
            <p:cNvPr id="560" name="íṩ1îḍé"/>
            <p:cNvSpPr/>
            <p:nvPr/>
          </p:nvSpPr>
          <p:spPr bwMode="auto">
            <a:xfrm>
              <a:off x="6215291" y="3331707"/>
              <a:ext cx="128065"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7" y="0"/>
                  </a:cubicBezTo>
                  <a:cubicBezTo>
                    <a:pt x="7" y="0"/>
                    <a:pt x="0" y="5"/>
                    <a:pt x="0" y="12"/>
                  </a:cubicBezTo>
                  <a:cubicBezTo>
                    <a:pt x="1" y="19"/>
                    <a:pt x="9" y="25"/>
                    <a:pt x="18" y="25"/>
                  </a:cubicBezTo>
                  <a:cubicBezTo>
                    <a:pt x="28" y="25"/>
                    <a:pt x="35" y="19"/>
                    <a:pt x="35" y="12"/>
                  </a:cubicBezTo>
                  <a:close/>
                </a:path>
              </a:pathLst>
            </a:custGeom>
            <a:grpFill/>
            <a:ln>
              <a:noFill/>
            </a:ln>
          </p:spPr>
          <p:txBody>
            <a:bodyPr anchor="ctr"/>
            <a:lstStyle/>
            <a:p>
              <a:pPr algn="ctr"/>
              <a:endParaRPr/>
            </a:p>
          </p:txBody>
        </p:sp>
        <p:sp>
          <p:nvSpPr>
            <p:cNvPr id="561" name="íṩ1idê"/>
            <p:cNvSpPr/>
            <p:nvPr/>
          </p:nvSpPr>
          <p:spPr bwMode="auto">
            <a:xfrm>
              <a:off x="6368042" y="3331707"/>
              <a:ext cx="128065" cy="91034"/>
            </a:xfrm>
            <a:custGeom>
              <a:avLst/>
              <a:gdLst>
                <a:gd name="T0" fmla="*/ 35 w 35"/>
                <a:gd name="T1" fmla="*/ 12 h 25"/>
                <a:gd name="T2" fmla="*/ 17 w 35"/>
                <a:gd name="T3" fmla="*/ 0 h 25"/>
                <a:gd name="T4" fmla="*/ 0 w 35"/>
                <a:gd name="T5" fmla="*/ 12 h 25"/>
                <a:gd name="T6" fmla="*/ 19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7" y="0"/>
                  </a:cubicBezTo>
                  <a:cubicBezTo>
                    <a:pt x="7" y="0"/>
                    <a:pt x="0" y="5"/>
                    <a:pt x="0" y="12"/>
                  </a:cubicBezTo>
                  <a:cubicBezTo>
                    <a:pt x="1" y="19"/>
                    <a:pt x="9" y="25"/>
                    <a:pt x="19" y="25"/>
                  </a:cubicBezTo>
                  <a:cubicBezTo>
                    <a:pt x="28" y="25"/>
                    <a:pt x="35" y="19"/>
                    <a:pt x="35" y="12"/>
                  </a:cubicBezTo>
                  <a:close/>
                </a:path>
              </a:pathLst>
            </a:custGeom>
            <a:grpFill/>
            <a:ln>
              <a:noFill/>
            </a:ln>
          </p:spPr>
          <p:txBody>
            <a:bodyPr anchor="ctr"/>
            <a:lstStyle/>
            <a:p>
              <a:pPr algn="ctr"/>
              <a:endParaRPr/>
            </a:p>
          </p:txBody>
        </p:sp>
        <p:sp>
          <p:nvSpPr>
            <p:cNvPr id="562" name="îś1íďè"/>
            <p:cNvSpPr/>
            <p:nvPr/>
          </p:nvSpPr>
          <p:spPr bwMode="auto">
            <a:xfrm>
              <a:off x="6520795" y="3331707"/>
              <a:ext cx="128065" cy="91034"/>
            </a:xfrm>
            <a:custGeom>
              <a:avLst/>
              <a:gdLst>
                <a:gd name="T0" fmla="*/ 35 w 35"/>
                <a:gd name="T1" fmla="*/ 12 h 25"/>
                <a:gd name="T2" fmla="*/ 16 w 35"/>
                <a:gd name="T3" fmla="*/ 0 h 25"/>
                <a:gd name="T4" fmla="*/ 0 w 35"/>
                <a:gd name="T5" fmla="*/ 12 h 25"/>
                <a:gd name="T6" fmla="*/ 19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6" y="0"/>
                  </a:cubicBezTo>
                  <a:cubicBezTo>
                    <a:pt x="7" y="0"/>
                    <a:pt x="0" y="5"/>
                    <a:pt x="0" y="12"/>
                  </a:cubicBezTo>
                  <a:cubicBezTo>
                    <a:pt x="1" y="19"/>
                    <a:pt x="9" y="25"/>
                    <a:pt x="19" y="25"/>
                  </a:cubicBezTo>
                  <a:cubicBezTo>
                    <a:pt x="28" y="25"/>
                    <a:pt x="35" y="19"/>
                    <a:pt x="35" y="12"/>
                  </a:cubicBezTo>
                  <a:close/>
                </a:path>
              </a:pathLst>
            </a:custGeom>
            <a:grpFill/>
            <a:ln>
              <a:noFill/>
            </a:ln>
          </p:spPr>
          <p:txBody>
            <a:bodyPr anchor="ctr"/>
            <a:lstStyle/>
            <a:p>
              <a:pPr algn="ctr"/>
              <a:endParaRPr/>
            </a:p>
          </p:txBody>
        </p:sp>
        <p:sp>
          <p:nvSpPr>
            <p:cNvPr id="563" name="ïsḷide"/>
            <p:cNvSpPr/>
            <p:nvPr/>
          </p:nvSpPr>
          <p:spPr bwMode="auto">
            <a:xfrm>
              <a:off x="6675089" y="3331707"/>
              <a:ext cx="131151" cy="91034"/>
            </a:xfrm>
            <a:custGeom>
              <a:avLst/>
              <a:gdLst>
                <a:gd name="T0" fmla="*/ 35 w 36"/>
                <a:gd name="T1" fmla="*/ 12 h 25"/>
                <a:gd name="T2" fmla="*/ 16 w 36"/>
                <a:gd name="T3" fmla="*/ 0 h 25"/>
                <a:gd name="T4" fmla="*/ 0 w 36"/>
                <a:gd name="T5" fmla="*/ 12 h 25"/>
                <a:gd name="T6" fmla="*/ 19 w 36"/>
                <a:gd name="T7" fmla="*/ 25 h 25"/>
                <a:gd name="T8" fmla="*/ 35 w 36"/>
                <a:gd name="T9" fmla="*/ 12 h 25"/>
              </a:gdLst>
              <a:ahLst/>
              <a:cxnLst>
                <a:cxn ang="0">
                  <a:pos x="T0" y="T1"/>
                </a:cxn>
                <a:cxn ang="0">
                  <a:pos x="T2" y="T3"/>
                </a:cxn>
                <a:cxn ang="0">
                  <a:pos x="T4" y="T5"/>
                </a:cxn>
                <a:cxn ang="0">
                  <a:pos x="T6" y="T7"/>
                </a:cxn>
                <a:cxn ang="0">
                  <a:pos x="T8" y="T9"/>
                </a:cxn>
              </a:cxnLst>
              <a:rect l="0" t="0" r="r" b="b"/>
              <a:pathLst>
                <a:path w="36" h="25">
                  <a:moveTo>
                    <a:pt x="35" y="12"/>
                  </a:moveTo>
                  <a:cubicBezTo>
                    <a:pt x="34" y="5"/>
                    <a:pt x="26" y="0"/>
                    <a:pt x="16" y="0"/>
                  </a:cubicBezTo>
                  <a:cubicBezTo>
                    <a:pt x="7" y="0"/>
                    <a:pt x="0" y="5"/>
                    <a:pt x="0" y="12"/>
                  </a:cubicBezTo>
                  <a:cubicBezTo>
                    <a:pt x="1" y="19"/>
                    <a:pt x="10" y="25"/>
                    <a:pt x="19" y="25"/>
                  </a:cubicBezTo>
                  <a:cubicBezTo>
                    <a:pt x="29" y="25"/>
                    <a:pt x="36" y="19"/>
                    <a:pt x="35" y="12"/>
                  </a:cubicBezTo>
                  <a:close/>
                </a:path>
              </a:pathLst>
            </a:custGeom>
            <a:grpFill/>
            <a:ln>
              <a:noFill/>
            </a:ln>
          </p:spPr>
          <p:txBody>
            <a:bodyPr anchor="ctr"/>
            <a:lstStyle/>
            <a:p>
              <a:pPr algn="ctr"/>
              <a:endParaRPr/>
            </a:p>
          </p:txBody>
        </p:sp>
        <p:sp>
          <p:nvSpPr>
            <p:cNvPr id="564" name="îsḻïdè"/>
            <p:cNvSpPr/>
            <p:nvPr/>
          </p:nvSpPr>
          <p:spPr bwMode="auto">
            <a:xfrm>
              <a:off x="6827841" y="3331707"/>
              <a:ext cx="131151" cy="91034"/>
            </a:xfrm>
            <a:custGeom>
              <a:avLst/>
              <a:gdLst>
                <a:gd name="T0" fmla="*/ 35 w 36"/>
                <a:gd name="T1" fmla="*/ 12 h 25"/>
                <a:gd name="T2" fmla="*/ 16 w 36"/>
                <a:gd name="T3" fmla="*/ 0 h 25"/>
                <a:gd name="T4" fmla="*/ 0 w 36"/>
                <a:gd name="T5" fmla="*/ 12 h 25"/>
                <a:gd name="T6" fmla="*/ 19 w 36"/>
                <a:gd name="T7" fmla="*/ 25 h 25"/>
                <a:gd name="T8" fmla="*/ 35 w 36"/>
                <a:gd name="T9" fmla="*/ 12 h 25"/>
              </a:gdLst>
              <a:ahLst/>
              <a:cxnLst>
                <a:cxn ang="0">
                  <a:pos x="T0" y="T1"/>
                </a:cxn>
                <a:cxn ang="0">
                  <a:pos x="T2" y="T3"/>
                </a:cxn>
                <a:cxn ang="0">
                  <a:pos x="T4" y="T5"/>
                </a:cxn>
                <a:cxn ang="0">
                  <a:pos x="T6" y="T7"/>
                </a:cxn>
                <a:cxn ang="0">
                  <a:pos x="T8" y="T9"/>
                </a:cxn>
              </a:cxnLst>
              <a:rect l="0" t="0" r="r" b="b"/>
              <a:pathLst>
                <a:path w="36" h="25">
                  <a:moveTo>
                    <a:pt x="35" y="12"/>
                  </a:moveTo>
                  <a:cubicBezTo>
                    <a:pt x="34" y="5"/>
                    <a:pt x="25" y="0"/>
                    <a:pt x="16" y="0"/>
                  </a:cubicBezTo>
                  <a:cubicBezTo>
                    <a:pt x="6" y="0"/>
                    <a:pt x="0" y="5"/>
                    <a:pt x="0" y="12"/>
                  </a:cubicBezTo>
                  <a:cubicBezTo>
                    <a:pt x="1" y="19"/>
                    <a:pt x="10" y="25"/>
                    <a:pt x="19" y="25"/>
                  </a:cubicBezTo>
                  <a:cubicBezTo>
                    <a:pt x="29" y="25"/>
                    <a:pt x="36" y="19"/>
                    <a:pt x="35" y="12"/>
                  </a:cubicBezTo>
                  <a:close/>
                </a:path>
              </a:pathLst>
            </a:custGeom>
            <a:grpFill/>
            <a:ln>
              <a:noFill/>
            </a:ln>
          </p:spPr>
          <p:txBody>
            <a:bodyPr anchor="ctr"/>
            <a:lstStyle/>
            <a:p>
              <a:pPr algn="ctr"/>
              <a:endParaRPr/>
            </a:p>
          </p:txBody>
        </p:sp>
        <p:sp>
          <p:nvSpPr>
            <p:cNvPr id="565" name="íşliḑe"/>
            <p:cNvSpPr/>
            <p:nvPr/>
          </p:nvSpPr>
          <p:spPr bwMode="auto">
            <a:xfrm>
              <a:off x="6977507" y="3331707"/>
              <a:ext cx="135779" cy="91034"/>
            </a:xfrm>
            <a:custGeom>
              <a:avLst/>
              <a:gdLst>
                <a:gd name="T0" fmla="*/ 36 w 37"/>
                <a:gd name="T1" fmla="*/ 12 h 25"/>
                <a:gd name="T2" fmla="*/ 17 w 37"/>
                <a:gd name="T3" fmla="*/ 0 h 25"/>
                <a:gd name="T4" fmla="*/ 1 w 37"/>
                <a:gd name="T5" fmla="*/ 12 h 25"/>
                <a:gd name="T6" fmla="*/ 21 w 37"/>
                <a:gd name="T7" fmla="*/ 25 h 25"/>
                <a:gd name="T8" fmla="*/ 36 w 37"/>
                <a:gd name="T9" fmla="*/ 12 h 25"/>
              </a:gdLst>
              <a:ahLst/>
              <a:cxnLst>
                <a:cxn ang="0">
                  <a:pos x="T0" y="T1"/>
                </a:cxn>
                <a:cxn ang="0">
                  <a:pos x="T2" y="T3"/>
                </a:cxn>
                <a:cxn ang="0">
                  <a:pos x="T4" y="T5"/>
                </a:cxn>
                <a:cxn ang="0">
                  <a:pos x="T6" y="T7"/>
                </a:cxn>
                <a:cxn ang="0">
                  <a:pos x="T8" y="T9"/>
                </a:cxn>
              </a:cxnLst>
              <a:rect l="0" t="0" r="r" b="b"/>
              <a:pathLst>
                <a:path w="37" h="25">
                  <a:moveTo>
                    <a:pt x="36" y="12"/>
                  </a:moveTo>
                  <a:cubicBezTo>
                    <a:pt x="35" y="5"/>
                    <a:pt x="26" y="0"/>
                    <a:pt x="17" y="0"/>
                  </a:cubicBezTo>
                  <a:cubicBezTo>
                    <a:pt x="7" y="0"/>
                    <a:pt x="0" y="5"/>
                    <a:pt x="1" y="12"/>
                  </a:cubicBezTo>
                  <a:cubicBezTo>
                    <a:pt x="2" y="19"/>
                    <a:pt x="11" y="25"/>
                    <a:pt x="21" y="25"/>
                  </a:cubicBezTo>
                  <a:cubicBezTo>
                    <a:pt x="30" y="25"/>
                    <a:pt x="37" y="19"/>
                    <a:pt x="36" y="12"/>
                  </a:cubicBezTo>
                  <a:close/>
                </a:path>
              </a:pathLst>
            </a:custGeom>
            <a:grpFill/>
            <a:ln>
              <a:noFill/>
            </a:ln>
          </p:spPr>
          <p:txBody>
            <a:bodyPr anchor="ctr"/>
            <a:lstStyle/>
            <a:p>
              <a:pPr algn="ctr"/>
              <a:endParaRPr/>
            </a:p>
          </p:txBody>
        </p:sp>
        <p:sp>
          <p:nvSpPr>
            <p:cNvPr id="566" name="ïs1îḑè"/>
            <p:cNvSpPr/>
            <p:nvPr/>
          </p:nvSpPr>
          <p:spPr bwMode="auto">
            <a:xfrm>
              <a:off x="5755493" y="3445885"/>
              <a:ext cx="128065" cy="94120"/>
            </a:xfrm>
            <a:prstGeom prst="ellipse">
              <a:avLst/>
            </a:prstGeom>
            <a:grpFill/>
            <a:ln>
              <a:noFill/>
            </a:ln>
          </p:spPr>
          <p:txBody>
            <a:bodyPr anchor="ctr"/>
            <a:lstStyle/>
            <a:p>
              <a:pPr algn="ctr"/>
              <a:endParaRPr/>
            </a:p>
          </p:txBody>
        </p:sp>
        <p:sp>
          <p:nvSpPr>
            <p:cNvPr id="567" name="îŝḷíḍè"/>
            <p:cNvSpPr/>
            <p:nvPr/>
          </p:nvSpPr>
          <p:spPr bwMode="auto">
            <a:xfrm>
              <a:off x="5912874" y="3445885"/>
              <a:ext cx="126522" cy="94120"/>
            </a:xfrm>
            <a:custGeom>
              <a:avLst/>
              <a:gdLst>
                <a:gd name="T0" fmla="*/ 35 w 35"/>
                <a:gd name="T1" fmla="*/ 12 h 26"/>
                <a:gd name="T2" fmla="*/ 17 w 35"/>
                <a:gd name="T3" fmla="*/ 0 h 26"/>
                <a:gd name="T4" fmla="*/ 0 w 35"/>
                <a:gd name="T5" fmla="*/ 12 h 26"/>
                <a:gd name="T6" fmla="*/ 17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4" y="5"/>
                    <a:pt x="26" y="0"/>
                    <a:pt x="17" y="0"/>
                  </a:cubicBezTo>
                  <a:cubicBezTo>
                    <a:pt x="7" y="0"/>
                    <a:pt x="0" y="5"/>
                    <a:pt x="0" y="12"/>
                  </a:cubicBezTo>
                  <a:cubicBezTo>
                    <a:pt x="0" y="20"/>
                    <a:pt x="8" y="26"/>
                    <a:pt x="17" y="26"/>
                  </a:cubicBezTo>
                  <a:cubicBezTo>
                    <a:pt x="27" y="26"/>
                    <a:pt x="35" y="20"/>
                    <a:pt x="35" y="12"/>
                  </a:cubicBezTo>
                  <a:close/>
                </a:path>
              </a:pathLst>
            </a:custGeom>
            <a:grpFill/>
            <a:ln>
              <a:noFill/>
            </a:ln>
          </p:spPr>
          <p:txBody>
            <a:bodyPr anchor="ctr"/>
            <a:lstStyle/>
            <a:p>
              <a:pPr algn="ctr"/>
              <a:endParaRPr/>
            </a:p>
          </p:txBody>
        </p:sp>
        <p:sp>
          <p:nvSpPr>
            <p:cNvPr id="568" name="îšḷíďè"/>
            <p:cNvSpPr/>
            <p:nvPr/>
          </p:nvSpPr>
          <p:spPr bwMode="auto">
            <a:xfrm>
              <a:off x="6065625" y="3445885"/>
              <a:ext cx="128065" cy="94120"/>
            </a:xfrm>
            <a:custGeom>
              <a:avLst/>
              <a:gdLst>
                <a:gd name="T0" fmla="*/ 35 w 35"/>
                <a:gd name="T1" fmla="*/ 12 h 26"/>
                <a:gd name="T2" fmla="*/ 17 w 35"/>
                <a:gd name="T3" fmla="*/ 0 h 26"/>
                <a:gd name="T4" fmla="*/ 0 w 35"/>
                <a:gd name="T5" fmla="*/ 12 h 26"/>
                <a:gd name="T6" fmla="*/ 18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5" y="5"/>
                    <a:pt x="27" y="0"/>
                    <a:pt x="17" y="0"/>
                  </a:cubicBezTo>
                  <a:cubicBezTo>
                    <a:pt x="8" y="0"/>
                    <a:pt x="0" y="5"/>
                    <a:pt x="0" y="12"/>
                  </a:cubicBezTo>
                  <a:cubicBezTo>
                    <a:pt x="1" y="20"/>
                    <a:pt x="9" y="26"/>
                    <a:pt x="18" y="26"/>
                  </a:cubicBezTo>
                  <a:cubicBezTo>
                    <a:pt x="28" y="26"/>
                    <a:pt x="35" y="20"/>
                    <a:pt x="35" y="12"/>
                  </a:cubicBezTo>
                  <a:close/>
                </a:path>
              </a:pathLst>
            </a:custGeom>
            <a:grpFill/>
            <a:ln>
              <a:noFill/>
            </a:ln>
          </p:spPr>
          <p:txBody>
            <a:bodyPr anchor="ctr"/>
            <a:lstStyle/>
            <a:p>
              <a:pPr algn="ctr"/>
              <a:endParaRPr/>
            </a:p>
          </p:txBody>
        </p:sp>
        <p:sp>
          <p:nvSpPr>
            <p:cNvPr id="569" name="ïśľïdè"/>
            <p:cNvSpPr/>
            <p:nvPr/>
          </p:nvSpPr>
          <p:spPr bwMode="auto">
            <a:xfrm>
              <a:off x="6223006" y="3445885"/>
              <a:ext cx="126522" cy="94120"/>
            </a:xfrm>
            <a:custGeom>
              <a:avLst/>
              <a:gdLst>
                <a:gd name="T0" fmla="*/ 35 w 35"/>
                <a:gd name="T1" fmla="*/ 12 h 26"/>
                <a:gd name="T2" fmla="*/ 17 w 35"/>
                <a:gd name="T3" fmla="*/ 0 h 26"/>
                <a:gd name="T4" fmla="*/ 0 w 35"/>
                <a:gd name="T5" fmla="*/ 12 h 26"/>
                <a:gd name="T6" fmla="*/ 18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4" y="5"/>
                    <a:pt x="26" y="0"/>
                    <a:pt x="17" y="0"/>
                  </a:cubicBezTo>
                  <a:cubicBezTo>
                    <a:pt x="7" y="0"/>
                    <a:pt x="0" y="5"/>
                    <a:pt x="0" y="12"/>
                  </a:cubicBezTo>
                  <a:cubicBezTo>
                    <a:pt x="0" y="20"/>
                    <a:pt x="8" y="26"/>
                    <a:pt x="18" y="26"/>
                  </a:cubicBezTo>
                  <a:cubicBezTo>
                    <a:pt x="28" y="26"/>
                    <a:pt x="35" y="20"/>
                    <a:pt x="35" y="12"/>
                  </a:cubicBezTo>
                  <a:close/>
                </a:path>
              </a:pathLst>
            </a:custGeom>
            <a:grpFill/>
            <a:ln>
              <a:noFill/>
            </a:ln>
          </p:spPr>
          <p:txBody>
            <a:bodyPr anchor="ctr"/>
            <a:lstStyle/>
            <a:p>
              <a:pPr algn="ctr"/>
              <a:endParaRPr/>
            </a:p>
          </p:txBody>
        </p:sp>
        <p:sp>
          <p:nvSpPr>
            <p:cNvPr id="570" name="îṥlîḓe"/>
            <p:cNvSpPr/>
            <p:nvPr/>
          </p:nvSpPr>
          <p:spPr bwMode="auto">
            <a:xfrm>
              <a:off x="6375758" y="3445885"/>
              <a:ext cx="131151" cy="94120"/>
            </a:xfrm>
            <a:custGeom>
              <a:avLst/>
              <a:gdLst>
                <a:gd name="T0" fmla="*/ 35 w 36"/>
                <a:gd name="T1" fmla="*/ 12 h 26"/>
                <a:gd name="T2" fmla="*/ 17 w 36"/>
                <a:gd name="T3" fmla="*/ 0 h 26"/>
                <a:gd name="T4" fmla="*/ 1 w 36"/>
                <a:gd name="T5" fmla="*/ 12 h 26"/>
                <a:gd name="T6" fmla="*/ 19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5" y="5"/>
                    <a:pt x="27" y="0"/>
                    <a:pt x="17" y="0"/>
                  </a:cubicBezTo>
                  <a:cubicBezTo>
                    <a:pt x="7" y="0"/>
                    <a:pt x="0" y="5"/>
                    <a:pt x="1" y="12"/>
                  </a:cubicBezTo>
                  <a:cubicBezTo>
                    <a:pt x="1" y="20"/>
                    <a:pt x="9" y="26"/>
                    <a:pt x="19" y="26"/>
                  </a:cubicBezTo>
                  <a:cubicBezTo>
                    <a:pt x="29" y="26"/>
                    <a:pt x="36" y="20"/>
                    <a:pt x="35" y="12"/>
                  </a:cubicBezTo>
                  <a:close/>
                </a:path>
              </a:pathLst>
            </a:custGeom>
            <a:grpFill/>
            <a:ln>
              <a:noFill/>
            </a:ln>
          </p:spPr>
          <p:txBody>
            <a:bodyPr anchor="ctr"/>
            <a:lstStyle/>
            <a:p>
              <a:pPr algn="ctr"/>
              <a:endParaRPr/>
            </a:p>
          </p:txBody>
        </p:sp>
        <p:sp>
          <p:nvSpPr>
            <p:cNvPr id="571" name="îṥḷiḍê"/>
            <p:cNvSpPr/>
            <p:nvPr/>
          </p:nvSpPr>
          <p:spPr bwMode="auto">
            <a:xfrm>
              <a:off x="6533138" y="3445885"/>
              <a:ext cx="131151" cy="94120"/>
            </a:xfrm>
            <a:custGeom>
              <a:avLst/>
              <a:gdLst>
                <a:gd name="T0" fmla="*/ 35 w 36"/>
                <a:gd name="T1" fmla="*/ 12 h 26"/>
                <a:gd name="T2" fmla="*/ 16 w 36"/>
                <a:gd name="T3" fmla="*/ 0 h 26"/>
                <a:gd name="T4" fmla="*/ 0 w 36"/>
                <a:gd name="T5" fmla="*/ 12 h 26"/>
                <a:gd name="T6" fmla="*/ 19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4" y="5"/>
                    <a:pt x="26" y="0"/>
                    <a:pt x="16" y="0"/>
                  </a:cubicBezTo>
                  <a:cubicBezTo>
                    <a:pt x="7" y="0"/>
                    <a:pt x="0" y="5"/>
                    <a:pt x="0" y="12"/>
                  </a:cubicBezTo>
                  <a:cubicBezTo>
                    <a:pt x="1" y="20"/>
                    <a:pt x="9" y="26"/>
                    <a:pt x="19" y="26"/>
                  </a:cubicBezTo>
                  <a:cubicBezTo>
                    <a:pt x="29" y="26"/>
                    <a:pt x="36" y="20"/>
                    <a:pt x="35" y="12"/>
                  </a:cubicBezTo>
                  <a:close/>
                </a:path>
              </a:pathLst>
            </a:custGeom>
            <a:grpFill/>
            <a:ln>
              <a:noFill/>
            </a:ln>
          </p:spPr>
          <p:txBody>
            <a:bodyPr anchor="ctr"/>
            <a:lstStyle/>
            <a:p>
              <a:pPr algn="ctr"/>
              <a:endParaRPr/>
            </a:p>
          </p:txBody>
        </p:sp>
        <p:sp>
          <p:nvSpPr>
            <p:cNvPr id="572" name="í$ļíḍè"/>
            <p:cNvSpPr/>
            <p:nvPr/>
          </p:nvSpPr>
          <p:spPr bwMode="auto">
            <a:xfrm>
              <a:off x="6685889" y="3445885"/>
              <a:ext cx="131151" cy="94120"/>
            </a:xfrm>
            <a:custGeom>
              <a:avLst/>
              <a:gdLst>
                <a:gd name="T0" fmla="*/ 36 w 36"/>
                <a:gd name="T1" fmla="*/ 12 h 26"/>
                <a:gd name="T2" fmla="*/ 17 w 36"/>
                <a:gd name="T3" fmla="*/ 0 h 26"/>
                <a:gd name="T4" fmla="*/ 1 w 36"/>
                <a:gd name="T5" fmla="*/ 12 h 26"/>
                <a:gd name="T6" fmla="*/ 20 w 36"/>
                <a:gd name="T7" fmla="*/ 26 h 26"/>
                <a:gd name="T8" fmla="*/ 36 w 36"/>
                <a:gd name="T9" fmla="*/ 12 h 26"/>
              </a:gdLst>
              <a:ahLst/>
              <a:cxnLst>
                <a:cxn ang="0">
                  <a:pos x="T0" y="T1"/>
                </a:cxn>
                <a:cxn ang="0">
                  <a:pos x="T2" y="T3"/>
                </a:cxn>
                <a:cxn ang="0">
                  <a:pos x="T4" y="T5"/>
                </a:cxn>
                <a:cxn ang="0">
                  <a:pos x="T6" y="T7"/>
                </a:cxn>
                <a:cxn ang="0">
                  <a:pos x="T8" y="T9"/>
                </a:cxn>
              </a:cxnLst>
              <a:rect l="0" t="0" r="r" b="b"/>
              <a:pathLst>
                <a:path w="36" h="26">
                  <a:moveTo>
                    <a:pt x="36" y="12"/>
                  </a:moveTo>
                  <a:cubicBezTo>
                    <a:pt x="35" y="5"/>
                    <a:pt x="26" y="0"/>
                    <a:pt x="17" y="0"/>
                  </a:cubicBezTo>
                  <a:cubicBezTo>
                    <a:pt x="7" y="0"/>
                    <a:pt x="0" y="5"/>
                    <a:pt x="1" y="12"/>
                  </a:cubicBezTo>
                  <a:cubicBezTo>
                    <a:pt x="2" y="20"/>
                    <a:pt x="10" y="26"/>
                    <a:pt x="20" y="26"/>
                  </a:cubicBezTo>
                  <a:cubicBezTo>
                    <a:pt x="29" y="26"/>
                    <a:pt x="36" y="20"/>
                    <a:pt x="36" y="12"/>
                  </a:cubicBezTo>
                  <a:close/>
                </a:path>
              </a:pathLst>
            </a:custGeom>
            <a:grpFill/>
            <a:ln>
              <a:noFill/>
            </a:ln>
          </p:spPr>
          <p:txBody>
            <a:bodyPr anchor="ctr"/>
            <a:lstStyle/>
            <a:p>
              <a:pPr algn="ctr"/>
              <a:endParaRPr/>
            </a:p>
          </p:txBody>
        </p:sp>
        <p:sp>
          <p:nvSpPr>
            <p:cNvPr id="573" name="íSḷíḋè"/>
            <p:cNvSpPr/>
            <p:nvPr/>
          </p:nvSpPr>
          <p:spPr bwMode="auto">
            <a:xfrm>
              <a:off x="6843270" y="3445885"/>
              <a:ext cx="131151" cy="94120"/>
            </a:xfrm>
            <a:custGeom>
              <a:avLst/>
              <a:gdLst>
                <a:gd name="T0" fmla="*/ 35 w 36"/>
                <a:gd name="T1" fmla="*/ 12 h 26"/>
                <a:gd name="T2" fmla="*/ 16 w 36"/>
                <a:gd name="T3" fmla="*/ 0 h 26"/>
                <a:gd name="T4" fmla="*/ 0 w 36"/>
                <a:gd name="T5" fmla="*/ 12 h 26"/>
                <a:gd name="T6" fmla="*/ 20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4" y="5"/>
                    <a:pt x="26" y="0"/>
                    <a:pt x="16" y="0"/>
                  </a:cubicBezTo>
                  <a:cubicBezTo>
                    <a:pt x="7" y="0"/>
                    <a:pt x="0" y="5"/>
                    <a:pt x="0" y="12"/>
                  </a:cubicBezTo>
                  <a:cubicBezTo>
                    <a:pt x="1" y="20"/>
                    <a:pt x="10" y="26"/>
                    <a:pt x="20" y="26"/>
                  </a:cubicBezTo>
                  <a:cubicBezTo>
                    <a:pt x="29" y="26"/>
                    <a:pt x="36" y="20"/>
                    <a:pt x="35" y="12"/>
                  </a:cubicBezTo>
                  <a:close/>
                </a:path>
              </a:pathLst>
            </a:custGeom>
            <a:grpFill/>
            <a:ln>
              <a:noFill/>
            </a:ln>
          </p:spPr>
          <p:txBody>
            <a:bodyPr anchor="ctr"/>
            <a:lstStyle/>
            <a:p>
              <a:pPr algn="ctr"/>
              <a:endParaRPr/>
            </a:p>
          </p:txBody>
        </p:sp>
        <p:sp>
          <p:nvSpPr>
            <p:cNvPr id="574" name="îš1ïḋè"/>
            <p:cNvSpPr/>
            <p:nvPr/>
          </p:nvSpPr>
          <p:spPr bwMode="auto">
            <a:xfrm>
              <a:off x="5755493" y="3558521"/>
              <a:ext cx="128065" cy="98749"/>
            </a:xfrm>
            <a:custGeom>
              <a:avLst/>
              <a:gdLst>
                <a:gd name="T0" fmla="*/ 35 w 35"/>
                <a:gd name="T1" fmla="*/ 14 h 27"/>
                <a:gd name="T2" fmla="*/ 18 w 35"/>
                <a:gd name="T3" fmla="*/ 0 h 27"/>
                <a:gd name="T4" fmla="*/ 0 w 35"/>
                <a:gd name="T5" fmla="*/ 14 h 27"/>
                <a:gd name="T6" fmla="*/ 17 w 35"/>
                <a:gd name="T7" fmla="*/ 27 h 27"/>
                <a:gd name="T8" fmla="*/ 35 w 35"/>
                <a:gd name="T9" fmla="*/ 14 h 27"/>
              </a:gdLst>
              <a:ahLst/>
              <a:cxnLst>
                <a:cxn ang="0">
                  <a:pos x="T0" y="T1"/>
                </a:cxn>
                <a:cxn ang="0">
                  <a:pos x="T2" y="T3"/>
                </a:cxn>
                <a:cxn ang="0">
                  <a:pos x="T4" y="T5"/>
                </a:cxn>
                <a:cxn ang="0">
                  <a:pos x="T6" y="T7"/>
                </a:cxn>
                <a:cxn ang="0">
                  <a:pos x="T8" y="T9"/>
                </a:cxn>
              </a:cxnLst>
              <a:rect l="0" t="0" r="r" b="b"/>
              <a:pathLst>
                <a:path w="35" h="27">
                  <a:moveTo>
                    <a:pt x="35" y="14"/>
                  </a:moveTo>
                  <a:cubicBezTo>
                    <a:pt x="35" y="6"/>
                    <a:pt x="27" y="0"/>
                    <a:pt x="18" y="0"/>
                  </a:cubicBezTo>
                  <a:cubicBezTo>
                    <a:pt x="8" y="0"/>
                    <a:pt x="0" y="6"/>
                    <a:pt x="0" y="14"/>
                  </a:cubicBezTo>
                  <a:cubicBezTo>
                    <a:pt x="0" y="21"/>
                    <a:pt x="8" y="27"/>
                    <a:pt x="17" y="27"/>
                  </a:cubicBezTo>
                  <a:cubicBezTo>
                    <a:pt x="27" y="27"/>
                    <a:pt x="35" y="21"/>
                    <a:pt x="35" y="14"/>
                  </a:cubicBezTo>
                  <a:close/>
                </a:path>
              </a:pathLst>
            </a:custGeom>
            <a:grpFill/>
            <a:ln>
              <a:noFill/>
            </a:ln>
          </p:spPr>
          <p:txBody>
            <a:bodyPr anchor="ctr"/>
            <a:lstStyle/>
            <a:p>
              <a:pPr algn="ctr"/>
              <a:endParaRPr/>
            </a:p>
          </p:txBody>
        </p:sp>
        <p:sp>
          <p:nvSpPr>
            <p:cNvPr id="575" name="îš1îďê"/>
            <p:cNvSpPr/>
            <p:nvPr/>
          </p:nvSpPr>
          <p:spPr bwMode="auto">
            <a:xfrm>
              <a:off x="5912874" y="3558521"/>
              <a:ext cx="131151" cy="98749"/>
            </a:xfrm>
            <a:custGeom>
              <a:avLst/>
              <a:gdLst>
                <a:gd name="T0" fmla="*/ 35 w 36"/>
                <a:gd name="T1" fmla="*/ 14 h 27"/>
                <a:gd name="T2" fmla="*/ 18 w 36"/>
                <a:gd name="T3" fmla="*/ 0 h 27"/>
                <a:gd name="T4" fmla="*/ 0 w 36"/>
                <a:gd name="T5" fmla="*/ 14 h 27"/>
                <a:gd name="T6" fmla="*/ 18 w 36"/>
                <a:gd name="T7" fmla="*/ 27 h 27"/>
                <a:gd name="T8" fmla="*/ 35 w 36"/>
                <a:gd name="T9" fmla="*/ 14 h 27"/>
              </a:gdLst>
              <a:ahLst/>
              <a:cxnLst>
                <a:cxn ang="0">
                  <a:pos x="T0" y="T1"/>
                </a:cxn>
                <a:cxn ang="0">
                  <a:pos x="T2" y="T3"/>
                </a:cxn>
                <a:cxn ang="0">
                  <a:pos x="T4" y="T5"/>
                </a:cxn>
                <a:cxn ang="0">
                  <a:pos x="T6" y="T7"/>
                </a:cxn>
                <a:cxn ang="0">
                  <a:pos x="T8" y="T9"/>
                </a:cxn>
              </a:cxnLst>
              <a:rect l="0" t="0" r="r" b="b"/>
              <a:pathLst>
                <a:path w="36" h="27">
                  <a:moveTo>
                    <a:pt x="35" y="14"/>
                  </a:moveTo>
                  <a:cubicBezTo>
                    <a:pt x="35" y="6"/>
                    <a:pt x="27" y="0"/>
                    <a:pt x="18" y="0"/>
                  </a:cubicBezTo>
                  <a:cubicBezTo>
                    <a:pt x="8" y="0"/>
                    <a:pt x="0" y="6"/>
                    <a:pt x="0" y="14"/>
                  </a:cubicBezTo>
                  <a:cubicBezTo>
                    <a:pt x="0" y="21"/>
                    <a:pt x="8" y="27"/>
                    <a:pt x="18" y="27"/>
                  </a:cubicBezTo>
                  <a:cubicBezTo>
                    <a:pt x="28" y="27"/>
                    <a:pt x="36" y="21"/>
                    <a:pt x="35" y="14"/>
                  </a:cubicBezTo>
                  <a:close/>
                </a:path>
              </a:pathLst>
            </a:custGeom>
            <a:grpFill/>
            <a:ln>
              <a:noFill/>
            </a:ln>
          </p:spPr>
          <p:txBody>
            <a:bodyPr anchor="ctr"/>
            <a:lstStyle/>
            <a:p>
              <a:pPr algn="ctr"/>
              <a:endParaRPr/>
            </a:p>
          </p:txBody>
        </p:sp>
        <p:sp>
          <p:nvSpPr>
            <p:cNvPr id="576" name="ïşḻíďê"/>
            <p:cNvSpPr/>
            <p:nvPr/>
          </p:nvSpPr>
          <p:spPr bwMode="auto">
            <a:xfrm>
              <a:off x="6068711" y="3558521"/>
              <a:ext cx="131151" cy="98749"/>
            </a:xfrm>
            <a:custGeom>
              <a:avLst/>
              <a:gdLst>
                <a:gd name="T0" fmla="*/ 36 w 36"/>
                <a:gd name="T1" fmla="*/ 14 h 27"/>
                <a:gd name="T2" fmla="*/ 17 w 36"/>
                <a:gd name="T3" fmla="*/ 0 h 27"/>
                <a:gd name="T4" fmla="*/ 0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7" y="0"/>
                    <a:pt x="17" y="0"/>
                  </a:cubicBezTo>
                  <a:cubicBezTo>
                    <a:pt x="8" y="0"/>
                    <a:pt x="0" y="6"/>
                    <a:pt x="0" y="14"/>
                  </a:cubicBezTo>
                  <a:cubicBezTo>
                    <a:pt x="1" y="21"/>
                    <a:pt x="9" y="27"/>
                    <a:pt x="19" y="27"/>
                  </a:cubicBezTo>
                  <a:cubicBezTo>
                    <a:pt x="28" y="27"/>
                    <a:pt x="36" y="21"/>
                    <a:pt x="36" y="14"/>
                  </a:cubicBezTo>
                  <a:close/>
                </a:path>
              </a:pathLst>
            </a:custGeom>
            <a:grpFill/>
            <a:ln>
              <a:noFill/>
            </a:ln>
          </p:spPr>
          <p:txBody>
            <a:bodyPr anchor="ctr"/>
            <a:lstStyle/>
            <a:p>
              <a:pPr algn="ctr"/>
              <a:endParaRPr/>
            </a:p>
          </p:txBody>
        </p:sp>
        <p:sp>
          <p:nvSpPr>
            <p:cNvPr id="577" name="îṣľïdé"/>
            <p:cNvSpPr/>
            <p:nvPr/>
          </p:nvSpPr>
          <p:spPr bwMode="auto">
            <a:xfrm>
              <a:off x="6226091" y="3558521"/>
              <a:ext cx="131151" cy="98749"/>
            </a:xfrm>
            <a:custGeom>
              <a:avLst/>
              <a:gdLst>
                <a:gd name="T0" fmla="*/ 36 w 36"/>
                <a:gd name="T1" fmla="*/ 14 h 27"/>
                <a:gd name="T2" fmla="*/ 17 w 36"/>
                <a:gd name="T3" fmla="*/ 0 h 27"/>
                <a:gd name="T4" fmla="*/ 1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7" y="0"/>
                    <a:pt x="17" y="0"/>
                  </a:cubicBezTo>
                  <a:cubicBezTo>
                    <a:pt x="8" y="0"/>
                    <a:pt x="0" y="6"/>
                    <a:pt x="1" y="14"/>
                  </a:cubicBezTo>
                  <a:cubicBezTo>
                    <a:pt x="1" y="21"/>
                    <a:pt x="9" y="27"/>
                    <a:pt x="19" y="27"/>
                  </a:cubicBezTo>
                  <a:cubicBezTo>
                    <a:pt x="29" y="27"/>
                    <a:pt x="36" y="21"/>
                    <a:pt x="36" y="14"/>
                  </a:cubicBezTo>
                  <a:close/>
                </a:path>
              </a:pathLst>
            </a:custGeom>
            <a:grpFill/>
            <a:ln>
              <a:noFill/>
            </a:ln>
          </p:spPr>
          <p:txBody>
            <a:bodyPr anchor="ctr"/>
            <a:lstStyle/>
            <a:p>
              <a:pPr algn="ctr"/>
              <a:endParaRPr/>
            </a:p>
          </p:txBody>
        </p:sp>
        <p:sp>
          <p:nvSpPr>
            <p:cNvPr id="578" name="îṡḷiḑê"/>
            <p:cNvSpPr/>
            <p:nvPr/>
          </p:nvSpPr>
          <p:spPr bwMode="auto">
            <a:xfrm>
              <a:off x="6383472" y="3558521"/>
              <a:ext cx="134237" cy="98749"/>
            </a:xfrm>
            <a:custGeom>
              <a:avLst/>
              <a:gdLst>
                <a:gd name="T0" fmla="*/ 36 w 37"/>
                <a:gd name="T1" fmla="*/ 14 h 27"/>
                <a:gd name="T2" fmla="*/ 17 w 37"/>
                <a:gd name="T3" fmla="*/ 0 h 27"/>
                <a:gd name="T4" fmla="*/ 1 w 37"/>
                <a:gd name="T5" fmla="*/ 14 h 27"/>
                <a:gd name="T6" fmla="*/ 20 w 37"/>
                <a:gd name="T7" fmla="*/ 27 h 27"/>
                <a:gd name="T8" fmla="*/ 36 w 37"/>
                <a:gd name="T9" fmla="*/ 14 h 27"/>
              </a:gdLst>
              <a:ahLst/>
              <a:cxnLst>
                <a:cxn ang="0">
                  <a:pos x="T0" y="T1"/>
                </a:cxn>
                <a:cxn ang="0">
                  <a:pos x="T2" y="T3"/>
                </a:cxn>
                <a:cxn ang="0">
                  <a:pos x="T4" y="T5"/>
                </a:cxn>
                <a:cxn ang="0">
                  <a:pos x="T6" y="T7"/>
                </a:cxn>
                <a:cxn ang="0">
                  <a:pos x="T8" y="T9"/>
                </a:cxn>
              </a:cxnLst>
              <a:rect l="0" t="0" r="r" b="b"/>
              <a:pathLst>
                <a:path w="37" h="27">
                  <a:moveTo>
                    <a:pt x="36" y="14"/>
                  </a:moveTo>
                  <a:cubicBezTo>
                    <a:pt x="35" y="6"/>
                    <a:pt x="27" y="0"/>
                    <a:pt x="17" y="0"/>
                  </a:cubicBezTo>
                  <a:cubicBezTo>
                    <a:pt x="8" y="0"/>
                    <a:pt x="0" y="6"/>
                    <a:pt x="1" y="14"/>
                  </a:cubicBezTo>
                  <a:cubicBezTo>
                    <a:pt x="1" y="21"/>
                    <a:pt x="10" y="27"/>
                    <a:pt x="20" y="27"/>
                  </a:cubicBezTo>
                  <a:cubicBezTo>
                    <a:pt x="29" y="27"/>
                    <a:pt x="37" y="21"/>
                    <a:pt x="36" y="14"/>
                  </a:cubicBezTo>
                  <a:close/>
                </a:path>
              </a:pathLst>
            </a:custGeom>
            <a:grpFill/>
            <a:ln>
              <a:noFill/>
            </a:ln>
          </p:spPr>
          <p:txBody>
            <a:bodyPr anchor="ctr"/>
            <a:lstStyle/>
            <a:p>
              <a:pPr algn="ctr"/>
              <a:endParaRPr/>
            </a:p>
          </p:txBody>
        </p:sp>
        <p:sp>
          <p:nvSpPr>
            <p:cNvPr id="579" name="î$ľiďê"/>
            <p:cNvSpPr/>
            <p:nvPr/>
          </p:nvSpPr>
          <p:spPr bwMode="auto">
            <a:xfrm>
              <a:off x="6539310" y="3558521"/>
              <a:ext cx="135779" cy="98749"/>
            </a:xfrm>
            <a:custGeom>
              <a:avLst/>
              <a:gdLst>
                <a:gd name="T0" fmla="*/ 36 w 37"/>
                <a:gd name="T1" fmla="*/ 14 h 27"/>
                <a:gd name="T2" fmla="*/ 17 w 37"/>
                <a:gd name="T3" fmla="*/ 0 h 27"/>
                <a:gd name="T4" fmla="*/ 1 w 37"/>
                <a:gd name="T5" fmla="*/ 14 h 27"/>
                <a:gd name="T6" fmla="*/ 20 w 37"/>
                <a:gd name="T7" fmla="*/ 27 h 27"/>
                <a:gd name="T8" fmla="*/ 36 w 37"/>
                <a:gd name="T9" fmla="*/ 14 h 27"/>
              </a:gdLst>
              <a:ahLst/>
              <a:cxnLst>
                <a:cxn ang="0">
                  <a:pos x="T0" y="T1"/>
                </a:cxn>
                <a:cxn ang="0">
                  <a:pos x="T2" y="T3"/>
                </a:cxn>
                <a:cxn ang="0">
                  <a:pos x="T4" y="T5"/>
                </a:cxn>
                <a:cxn ang="0">
                  <a:pos x="T6" y="T7"/>
                </a:cxn>
                <a:cxn ang="0">
                  <a:pos x="T8" y="T9"/>
                </a:cxn>
              </a:cxnLst>
              <a:rect l="0" t="0" r="r" b="b"/>
              <a:pathLst>
                <a:path w="37" h="27">
                  <a:moveTo>
                    <a:pt x="36" y="14"/>
                  </a:moveTo>
                  <a:cubicBezTo>
                    <a:pt x="36" y="6"/>
                    <a:pt x="27" y="0"/>
                    <a:pt x="17" y="0"/>
                  </a:cubicBezTo>
                  <a:cubicBezTo>
                    <a:pt x="8" y="0"/>
                    <a:pt x="0" y="6"/>
                    <a:pt x="1" y="14"/>
                  </a:cubicBezTo>
                  <a:cubicBezTo>
                    <a:pt x="2" y="21"/>
                    <a:pt x="10" y="27"/>
                    <a:pt x="20" y="27"/>
                  </a:cubicBezTo>
                  <a:cubicBezTo>
                    <a:pt x="30" y="27"/>
                    <a:pt x="37" y="21"/>
                    <a:pt x="36" y="14"/>
                  </a:cubicBezTo>
                  <a:close/>
                </a:path>
              </a:pathLst>
            </a:custGeom>
            <a:grpFill/>
            <a:ln>
              <a:noFill/>
            </a:ln>
          </p:spPr>
          <p:txBody>
            <a:bodyPr anchor="ctr"/>
            <a:lstStyle/>
            <a:p>
              <a:pPr algn="ctr"/>
              <a:endParaRPr/>
            </a:p>
          </p:txBody>
        </p:sp>
        <p:sp>
          <p:nvSpPr>
            <p:cNvPr id="580" name="iṣľíḋé"/>
            <p:cNvSpPr/>
            <p:nvPr/>
          </p:nvSpPr>
          <p:spPr bwMode="auto">
            <a:xfrm>
              <a:off x="6699776" y="3558521"/>
              <a:ext cx="132693" cy="98749"/>
            </a:xfrm>
            <a:custGeom>
              <a:avLst/>
              <a:gdLst>
                <a:gd name="T0" fmla="*/ 36 w 36"/>
                <a:gd name="T1" fmla="*/ 14 h 27"/>
                <a:gd name="T2" fmla="*/ 16 w 36"/>
                <a:gd name="T3" fmla="*/ 0 h 27"/>
                <a:gd name="T4" fmla="*/ 0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6" y="0"/>
                    <a:pt x="16" y="0"/>
                  </a:cubicBezTo>
                  <a:cubicBezTo>
                    <a:pt x="7" y="0"/>
                    <a:pt x="0" y="6"/>
                    <a:pt x="0" y="14"/>
                  </a:cubicBezTo>
                  <a:cubicBezTo>
                    <a:pt x="1" y="21"/>
                    <a:pt x="10" y="27"/>
                    <a:pt x="19" y="27"/>
                  </a:cubicBezTo>
                  <a:cubicBezTo>
                    <a:pt x="29" y="27"/>
                    <a:pt x="36" y="21"/>
                    <a:pt x="36" y="14"/>
                  </a:cubicBezTo>
                  <a:close/>
                </a:path>
              </a:pathLst>
            </a:custGeom>
            <a:grpFill/>
            <a:ln>
              <a:noFill/>
            </a:ln>
          </p:spPr>
          <p:txBody>
            <a:bodyPr anchor="ctr"/>
            <a:lstStyle/>
            <a:p>
              <a:pPr algn="ctr"/>
              <a:endParaRPr/>
            </a:p>
          </p:txBody>
        </p:sp>
        <p:sp>
          <p:nvSpPr>
            <p:cNvPr id="581" name="ïṣlîḍè"/>
            <p:cNvSpPr/>
            <p:nvPr/>
          </p:nvSpPr>
          <p:spPr bwMode="auto">
            <a:xfrm>
              <a:off x="5750864" y="3678870"/>
              <a:ext cx="132693" cy="103378"/>
            </a:xfrm>
            <a:custGeom>
              <a:avLst/>
              <a:gdLst>
                <a:gd name="T0" fmla="*/ 36 w 36"/>
                <a:gd name="T1" fmla="*/ 14 h 28"/>
                <a:gd name="T2" fmla="*/ 18 w 36"/>
                <a:gd name="T3" fmla="*/ 0 h 28"/>
                <a:gd name="T4" fmla="*/ 1 w 36"/>
                <a:gd name="T5" fmla="*/ 14 h 28"/>
                <a:gd name="T6" fmla="*/ 18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9" y="0"/>
                    <a:pt x="1" y="6"/>
                    <a:pt x="1" y="14"/>
                  </a:cubicBezTo>
                  <a:cubicBezTo>
                    <a:pt x="0" y="22"/>
                    <a:pt x="8" y="28"/>
                    <a:pt x="18" y="28"/>
                  </a:cubicBezTo>
                  <a:cubicBezTo>
                    <a:pt x="28" y="28"/>
                    <a:pt x="36" y="22"/>
                    <a:pt x="36" y="14"/>
                  </a:cubicBezTo>
                  <a:close/>
                </a:path>
              </a:pathLst>
            </a:custGeom>
            <a:grpFill/>
            <a:ln>
              <a:noFill/>
            </a:ln>
          </p:spPr>
          <p:txBody>
            <a:bodyPr anchor="ctr"/>
            <a:lstStyle/>
            <a:p>
              <a:pPr algn="ctr"/>
              <a:endParaRPr/>
            </a:p>
          </p:txBody>
        </p:sp>
        <p:sp>
          <p:nvSpPr>
            <p:cNvPr id="582" name="íšlïḓé"/>
            <p:cNvSpPr/>
            <p:nvPr/>
          </p:nvSpPr>
          <p:spPr bwMode="auto">
            <a:xfrm>
              <a:off x="5912874" y="3678870"/>
              <a:ext cx="131151" cy="103378"/>
            </a:xfrm>
            <a:custGeom>
              <a:avLst/>
              <a:gdLst>
                <a:gd name="T0" fmla="*/ 36 w 36"/>
                <a:gd name="T1" fmla="*/ 14 h 28"/>
                <a:gd name="T2" fmla="*/ 18 w 36"/>
                <a:gd name="T3" fmla="*/ 0 h 28"/>
                <a:gd name="T4" fmla="*/ 0 w 36"/>
                <a:gd name="T5" fmla="*/ 14 h 28"/>
                <a:gd name="T6" fmla="*/ 19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8" y="0"/>
                    <a:pt x="0" y="6"/>
                    <a:pt x="0" y="14"/>
                  </a:cubicBezTo>
                  <a:cubicBezTo>
                    <a:pt x="1" y="22"/>
                    <a:pt x="9" y="28"/>
                    <a:pt x="19" y="28"/>
                  </a:cubicBezTo>
                  <a:cubicBezTo>
                    <a:pt x="29" y="28"/>
                    <a:pt x="36" y="22"/>
                    <a:pt x="36" y="14"/>
                  </a:cubicBezTo>
                  <a:close/>
                </a:path>
              </a:pathLst>
            </a:custGeom>
            <a:grpFill/>
            <a:ln>
              <a:noFill/>
            </a:ln>
          </p:spPr>
          <p:txBody>
            <a:bodyPr anchor="ctr"/>
            <a:lstStyle/>
            <a:p>
              <a:pPr algn="ctr"/>
              <a:endParaRPr/>
            </a:p>
          </p:txBody>
        </p:sp>
        <p:sp>
          <p:nvSpPr>
            <p:cNvPr id="583" name="ïšḻíḋê"/>
            <p:cNvSpPr/>
            <p:nvPr/>
          </p:nvSpPr>
          <p:spPr bwMode="auto">
            <a:xfrm>
              <a:off x="6073340" y="3678870"/>
              <a:ext cx="131151" cy="103378"/>
            </a:xfrm>
            <a:custGeom>
              <a:avLst/>
              <a:gdLst>
                <a:gd name="T0" fmla="*/ 36 w 36"/>
                <a:gd name="T1" fmla="*/ 14 h 28"/>
                <a:gd name="T2" fmla="*/ 18 w 36"/>
                <a:gd name="T3" fmla="*/ 0 h 28"/>
                <a:gd name="T4" fmla="*/ 0 w 36"/>
                <a:gd name="T5" fmla="*/ 14 h 28"/>
                <a:gd name="T6" fmla="*/ 19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8" y="0"/>
                    <a:pt x="0" y="6"/>
                    <a:pt x="0" y="14"/>
                  </a:cubicBezTo>
                  <a:cubicBezTo>
                    <a:pt x="1" y="22"/>
                    <a:pt x="9" y="28"/>
                    <a:pt x="19" y="28"/>
                  </a:cubicBezTo>
                  <a:cubicBezTo>
                    <a:pt x="29" y="28"/>
                    <a:pt x="36" y="22"/>
                    <a:pt x="36" y="14"/>
                  </a:cubicBezTo>
                  <a:close/>
                </a:path>
              </a:pathLst>
            </a:custGeom>
            <a:grpFill/>
            <a:ln>
              <a:noFill/>
            </a:ln>
          </p:spPr>
          <p:txBody>
            <a:bodyPr anchor="ctr"/>
            <a:lstStyle/>
            <a:p>
              <a:pPr algn="ctr"/>
              <a:endParaRPr/>
            </a:p>
          </p:txBody>
        </p:sp>
        <p:sp>
          <p:nvSpPr>
            <p:cNvPr id="584" name="îŝlidé"/>
            <p:cNvSpPr/>
            <p:nvPr/>
          </p:nvSpPr>
          <p:spPr bwMode="auto">
            <a:xfrm>
              <a:off x="6233807" y="3678870"/>
              <a:ext cx="134237" cy="103378"/>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6" y="6"/>
                    <a:pt x="27" y="0"/>
                    <a:pt x="17" y="0"/>
                  </a:cubicBezTo>
                  <a:cubicBezTo>
                    <a:pt x="8" y="0"/>
                    <a:pt x="0" y="6"/>
                    <a:pt x="0" y="14"/>
                  </a:cubicBezTo>
                  <a:cubicBezTo>
                    <a:pt x="1" y="22"/>
                    <a:pt x="9" y="28"/>
                    <a:pt x="19" y="28"/>
                  </a:cubicBezTo>
                  <a:cubicBezTo>
                    <a:pt x="29" y="28"/>
                    <a:pt x="37" y="22"/>
                    <a:pt x="36" y="14"/>
                  </a:cubicBezTo>
                  <a:close/>
                </a:path>
              </a:pathLst>
            </a:custGeom>
            <a:grpFill/>
            <a:ln>
              <a:noFill/>
            </a:ln>
          </p:spPr>
          <p:txBody>
            <a:bodyPr anchor="ctr"/>
            <a:lstStyle/>
            <a:p>
              <a:pPr algn="ctr"/>
              <a:endParaRPr/>
            </a:p>
          </p:txBody>
        </p:sp>
        <p:sp>
          <p:nvSpPr>
            <p:cNvPr id="585" name="îş1iḋe"/>
            <p:cNvSpPr/>
            <p:nvPr/>
          </p:nvSpPr>
          <p:spPr bwMode="auto">
            <a:xfrm>
              <a:off x="6394273" y="3678870"/>
              <a:ext cx="134237" cy="103378"/>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5" y="6"/>
                    <a:pt x="27" y="0"/>
                    <a:pt x="17" y="0"/>
                  </a:cubicBezTo>
                  <a:cubicBezTo>
                    <a:pt x="7" y="0"/>
                    <a:pt x="0" y="6"/>
                    <a:pt x="0" y="14"/>
                  </a:cubicBezTo>
                  <a:cubicBezTo>
                    <a:pt x="1" y="22"/>
                    <a:pt x="9" y="28"/>
                    <a:pt x="19" y="28"/>
                  </a:cubicBezTo>
                  <a:cubicBezTo>
                    <a:pt x="29" y="28"/>
                    <a:pt x="37" y="22"/>
                    <a:pt x="36" y="14"/>
                  </a:cubicBezTo>
                  <a:close/>
                </a:path>
              </a:pathLst>
            </a:custGeom>
            <a:grpFill/>
            <a:ln>
              <a:noFill/>
            </a:ln>
          </p:spPr>
          <p:txBody>
            <a:bodyPr anchor="ctr"/>
            <a:lstStyle/>
            <a:p>
              <a:pPr algn="ctr"/>
              <a:endParaRPr/>
            </a:p>
          </p:txBody>
        </p:sp>
        <p:sp>
          <p:nvSpPr>
            <p:cNvPr id="586" name="îṡlïdè"/>
            <p:cNvSpPr/>
            <p:nvPr/>
          </p:nvSpPr>
          <p:spPr bwMode="auto">
            <a:xfrm>
              <a:off x="6550110" y="3678870"/>
              <a:ext cx="138865" cy="103378"/>
            </a:xfrm>
            <a:custGeom>
              <a:avLst/>
              <a:gdLst>
                <a:gd name="T0" fmla="*/ 37 w 38"/>
                <a:gd name="T1" fmla="*/ 14 h 28"/>
                <a:gd name="T2" fmla="*/ 18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8" y="0"/>
                  </a:cubicBezTo>
                  <a:cubicBezTo>
                    <a:pt x="8" y="0"/>
                    <a:pt x="0" y="6"/>
                    <a:pt x="1" y="14"/>
                  </a:cubicBezTo>
                  <a:cubicBezTo>
                    <a:pt x="2" y="22"/>
                    <a:pt x="10" y="28"/>
                    <a:pt x="20" y="28"/>
                  </a:cubicBezTo>
                  <a:cubicBezTo>
                    <a:pt x="30" y="28"/>
                    <a:pt x="38" y="22"/>
                    <a:pt x="37" y="14"/>
                  </a:cubicBezTo>
                  <a:close/>
                </a:path>
              </a:pathLst>
            </a:custGeom>
            <a:grpFill/>
            <a:ln>
              <a:noFill/>
            </a:ln>
          </p:spPr>
          <p:txBody>
            <a:bodyPr anchor="ctr"/>
            <a:lstStyle/>
            <a:p>
              <a:pPr algn="ctr"/>
              <a:endParaRPr/>
            </a:p>
          </p:txBody>
        </p:sp>
        <p:sp>
          <p:nvSpPr>
            <p:cNvPr id="587" name="íşḻíḓê"/>
            <p:cNvSpPr/>
            <p:nvPr/>
          </p:nvSpPr>
          <p:spPr bwMode="auto">
            <a:xfrm>
              <a:off x="6710577" y="3678870"/>
              <a:ext cx="138865" cy="103378"/>
            </a:xfrm>
            <a:custGeom>
              <a:avLst/>
              <a:gdLst>
                <a:gd name="T0" fmla="*/ 37 w 38"/>
                <a:gd name="T1" fmla="*/ 14 h 28"/>
                <a:gd name="T2" fmla="*/ 17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7" y="0"/>
                  </a:cubicBezTo>
                  <a:cubicBezTo>
                    <a:pt x="7" y="0"/>
                    <a:pt x="0" y="6"/>
                    <a:pt x="1" y="14"/>
                  </a:cubicBezTo>
                  <a:cubicBezTo>
                    <a:pt x="2" y="22"/>
                    <a:pt x="10" y="28"/>
                    <a:pt x="20" y="28"/>
                  </a:cubicBezTo>
                  <a:cubicBezTo>
                    <a:pt x="30" y="28"/>
                    <a:pt x="38" y="22"/>
                    <a:pt x="37" y="14"/>
                  </a:cubicBezTo>
                  <a:close/>
                </a:path>
              </a:pathLst>
            </a:custGeom>
            <a:grpFill/>
            <a:ln>
              <a:noFill/>
            </a:ln>
          </p:spPr>
          <p:txBody>
            <a:bodyPr anchor="ctr"/>
            <a:lstStyle/>
            <a:p>
              <a:pPr algn="ctr"/>
              <a:endParaRPr/>
            </a:p>
          </p:txBody>
        </p:sp>
        <p:sp>
          <p:nvSpPr>
            <p:cNvPr id="588" name="îšļîde"/>
            <p:cNvSpPr/>
            <p:nvPr/>
          </p:nvSpPr>
          <p:spPr bwMode="auto">
            <a:xfrm>
              <a:off x="5915960" y="3803849"/>
              <a:ext cx="131151" cy="101834"/>
            </a:xfrm>
            <a:prstGeom prst="ellipse">
              <a:avLst/>
            </a:prstGeom>
            <a:grpFill/>
            <a:ln>
              <a:noFill/>
            </a:ln>
          </p:spPr>
          <p:txBody>
            <a:bodyPr anchor="ctr"/>
            <a:lstStyle/>
            <a:p>
              <a:pPr algn="ctr"/>
              <a:endParaRPr/>
            </a:p>
          </p:txBody>
        </p:sp>
        <p:sp>
          <p:nvSpPr>
            <p:cNvPr id="589" name="ïšlîḓé"/>
            <p:cNvSpPr/>
            <p:nvPr/>
          </p:nvSpPr>
          <p:spPr bwMode="auto">
            <a:xfrm>
              <a:off x="6076426" y="3803849"/>
              <a:ext cx="134237" cy="101834"/>
            </a:xfrm>
            <a:custGeom>
              <a:avLst/>
              <a:gdLst>
                <a:gd name="T0" fmla="*/ 37 w 37"/>
                <a:gd name="T1" fmla="*/ 14 h 28"/>
                <a:gd name="T2" fmla="*/ 18 w 37"/>
                <a:gd name="T3" fmla="*/ 0 h 28"/>
                <a:gd name="T4" fmla="*/ 0 w 37"/>
                <a:gd name="T5" fmla="*/ 14 h 28"/>
                <a:gd name="T6" fmla="*/ 19 w 37"/>
                <a:gd name="T7" fmla="*/ 28 h 28"/>
                <a:gd name="T8" fmla="*/ 37 w 37"/>
                <a:gd name="T9" fmla="*/ 14 h 28"/>
              </a:gdLst>
              <a:ahLst/>
              <a:cxnLst>
                <a:cxn ang="0">
                  <a:pos x="T0" y="T1"/>
                </a:cxn>
                <a:cxn ang="0">
                  <a:pos x="T2" y="T3"/>
                </a:cxn>
                <a:cxn ang="0">
                  <a:pos x="T4" y="T5"/>
                </a:cxn>
                <a:cxn ang="0">
                  <a:pos x="T6" y="T7"/>
                </a:cxn>
                <a:cxn ang="0">
                  <a:pos x="T8" y="T9"/>
                </a:cxn>
              </a:cxnLst>
              <a:rect l="0" t="0" r="r" b="b"/>
              <a:pathLst>
                <a:path w="37" h="28">
                  <a:moveTo>
                    <a:pt x="37" y="14"/>
                  </a:moveTo>
                  <a:cubicBezTo>
                    <a:pt x="36" y="6"/>
                    <a:pt x="28" y="0"/>
                    <a:pt x="18" y="0"/>
                  </a:cubicBezTo>
                  <a:cubicBezTo>
                    <a:pt x="8" y="0"/>
                    <a:pt x="0" y="6"/>
                    <a:pt x="0" y="14"/>
                  </a:cubicBezTo>
                  <a:cubicBezTo>
                    <a:pt x="1" y="22"/>
                    <a:pt x="9" y="28"/>
                    <a:pt x="19" y="28"/>
                  </a:cubicBezTo>
                  <a:cubicBezTo>
                    <a:pt x="29" y="28"/>
                    <a:pt x="37" y="22"/>
                    <a:pt x="37" y="14"/>
                  </a:cubicBezTo>
                  <a:close/>
                </a:path>
              </a:pathLst>
            </a:custGeom>
            <a:grpFill/>
            <a:ln>
              <a:noFill/>
            </a:ln>
          </p:spPr>
          <p:txBody>
            <a:bodyPr anchor="ctr"/>
            <a:lstStyle/>
            <a:p>
              <a:pPr algn="ctr"/>
              <a:endParaRPr/>
            </a:p>
          </p:txBody>
        </p:sp>
        <p:sp>
          <p:nvSpPr>
            <p:cNvPr id="590" name="íŝļîdè"/>
            <p:cNvSpPr/>
            <p:nvPr/>
          </p:nvSpPr>
          <p:spPr bwMode="auto">
            <a:xfrm>
              <a:off x="6239978" y="3803849"/>
              <a:ext cx="135779" cy="101834"/>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6" y="6"/>
                    <a:pt x="27" y="0"/>
                    <a:pt x="17" y="0"/>
                  </a:cubicBezTo>
                  <a:cubicBezTo>
                    <a:pt x="7" y="0"/>
                    <a:pt x="0" y="6"/>
                    <a:pt x="0" y="14"/>
                  </a:cubicBezTo>
                  <a:cubicBezTo>
                    <a:pt x="0" y="22"/>
                    <a:pt x="9" y="28"/>
                    <a:pt x="19" y="28"/>
                  </a:cubicBezTo>
                  <a:cubicBezTo>
                    <a:pt x="29" y="28"/>
                    <a:pt x="37" y="22"/>
                    <a:pt x="36" y="14"/>
                  </a:cubicBezTo>
                  <a:close/>
                </a:path>
              </a:pathLst>
            </a:custGeom>
            <a:grpFill/>
            <a:ln>
              <a:noFill/>
            </a:ln>
          </p:spPr>
          <p:txBody>
            <a:bodyPr anchor="ctr"/>
            <a:lstStyle/>
            <a:p>
              <a:pPr algn="ctr"/>
              <a:endParaRPr/>
            </a:p>
          </p:txBody>
        </p:sp>
        <p:sp>
          <p:nvSpPr>
            <p:cNvPr id="591" name="í$ļïḋè"/>
            <p:cNvSpPr/>
            <p:nvPr/>
          </p:nvSpPr>
          <p:spPr bwMode="auto">
            <a:xfrm>
              <a:off x="6400445" y="3803849"/>
              <a:ext cx="138865" cy="101834"/>
            </a:xfrm>
            <a:custGeom>
              <a:avLst/>
              <a:gdLst>
                <a:gd name="T0" fmla="*/ 37 w 38"/>
                <a:gd name="T1" fmla="*/ 14 h 28"/>
                <a:gd name="T2" fmla="*/ 18 w 38"/>
                <a:gd name="T3" fmla="*/ 0 h 28"/>
                <a:gd name="T4" fmla="*/ 0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8" y="0"/>
                    <a:pt x="18" y="0"/>
                  </a:cubicBezTo>
                  <a:cubicBezTo>
                    <a:pt x="8" y="0"/>
                    <a:pt x="0" y="6"/>
                    <a:pt x="0" y="14"/>
                  </a:cubicBezTo>
                  <a:cubicBezTo>
                    <a:pt x="1" y="22"/>
                    <a:pt x="10" y="28"/>
                    <a:pt x="20" y="28"/>
                  </a:cubicBezTo>
                  <a:cubicBezTo>
                    <a:pt x="30" y="28"/>
                    <a:pt x="38" y="22"/>
                    <a:pt x="37" y="14"/>
                  </a:cubicBezTo>
                  <a:close/>
                </a:path>
              </a:pathLst>
            </a:custGeom>
            <a:grpFill/>
            <a:ln>
              <a:noFill/>
            </a:ln>
          </p:spPr>
          <p:txBody>
            <a:bodyPr anchor="ctr"/>
            <a:lstStyle/>
            <a:p>
              <a:pPr algn="ctr"/>
              <a:endParaRPr/>
            </a:p>
          </p:txBody>
        </p:sp>
        <p:sp>
          <p:nvSpPr>
            <p:cNvPr id="592" name="íSḷîďè"/>
            <p:cNvSpPr/>
            <p:nvPr/>
          </p:nvSpPr>
          <p:spPr bwMode="auto">
            <a:xfrm>
              <a:off x="6560911" y="3803849"/>
              <a:ext cx="138865" cy="101834"/>
            </a:xfrm>
            <a:custGeom>
              <a:avLst/>
              <a:gdLst>
                <a:gd name="T0" fmla="*/ 37 w 38"/>
                <a:gd name="T1" fmla="*/ 14 h 28"/>
                <a:gd name="T2" fmla="*/ 18 w 38"/>
                <a:gd name="T3" fmla="*/ 0 h 28"/>
                <a:gd name="T4" fmla="*/ 1 w 38"/>
                <a:gd name="T5" fmla="*/ 14 h 28"/>
                <a:gd name="T6" fmla="*/ 21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7" y="6"/>
                    <a:pt x="28" y="0"/>
                    <a:pt x="18" y="0"/>
                  </a:cubicBezTo>
                  <a:cubicBezTo>
                    <a:pt x="8" y="0"/>
                    <a:pt x="0" y="6"/>
                    <a:pt x="1" y="14"/>
                  </a:cubicBezTo>
                  <a:cubicBezTo>
                    <a:pt x="2" y="22"/>
                    <a:pt x="10" y="28"/>
                    <a:pt x="21" y="28"/>
                  </a:cubicBezTo>
                  <a:cubicBezTo>
                    <a:pt x="31" y="28"/>
                    <a:pt x="38" y="22"/>
                    <a:pt x="37" y="14"/>
                  </a:cubicBezTo>
                  <a:close/>
                </a:path>
              </a:pathLst>
            </a:custGeom>
            <a:grpFill/>
            <a:ln>
              <a:noFill/>
            </a:ln>
          </p:spPr>
          <p:txBody>
            <a:bodyPr anchor="ctr"/>
            <a:lstStyle/>
            <a:p>
              <a:pPr algn="ctr"/>
              <a:endParaRPr/>
            </a:p>
          </p:txBody>
        </p:sp>
        <p:sp>
          <p:nvSpPr>
            <p:cNvPr id="593" name="ïśḻíḍe"/>
            <p:cNvSpPr/>
            <p:nvPr/>
          </p:nvSpPr>
          <p:spPr bwMode="auto">
            <a:xfrm>
              <a:off x="6726006" y="3803849"/>
              <a:ext cx="138865" cy="101834"/>
            </a:xfrm>
            <a:custGeom>
              <a:avLst/>
              <a:gdLst>
                <a:gd name="T0" fmla="*/ 37 w 38"/>
                <a:gd name="T1" fmla="*/ 14 h 28"/>
                <a:gd name="T2" fmla="*/ 17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7" y="0"/>
                  </a:cubicBezTo>
                  <a:cubicBezTo>
                    <a:pt x="7" y="0"/>
                    <a:pt x="0" y="6"/>
                    <a:pt x="1" y="14"/>
                  </a:cubicBezTo>
                  <a:cubicBezTo>
                    <a:pt x="1" y="22"/>
                    <a:pt x="10" y="28"/>
                    <a:pt x="20" y="28"/>
                  </a:cubicBezTo>
                  <a:cubicBezTo>
                    <a:pt x="31" y="28"/>
                    <a:pt x="38" y="22"/>
                    <a:pt x="37" y="14"/>
                  </a:cubicBezTo>
                  <a:close/>
                </a:path>
              </a:pathLst>
            </a:custGeom>
            <a:grpFill/>
            <a:ln>
              <a:noFill/>
            </a:ln>
          </p:spPr>
          <p:txBody>
            <a:bodyPr anchor="ctr"/>
            <a:lstStyle/>
            <a:p>
              <a:pPr algn="ctr"/>
              <a:endParaRPr/>
            </a:p>
          </p:txBody>
        </p:sp>
        <p:sp>
          <p:nvSpPr>
            <p:cNvPr id="594" name="išḷïdè"/>
            <p:cNvSpPr/>
            <p:nvPr/>
          </p:nvSpPr>
          <p:spPr bwMode="auto">
            <a:xfrm>
              <a:off x="5915960" y="3931914"/>
              <a:ext cx="134237" cy="104920"/>
            </a:xfrm>
            <a:custGeom>
              <a:avLst/>
              <a:gdLst>
                <a:gd name="T0" fmla="*/ 37 w 37"/>
                <a:gd name="T1" fmla="*/ 14 h 29"/>
                <a:gd name="T2" fmla="*/ 18 w 37"/>
                <a:gd name="T3" fmla="*/ 0 h 29"/>
                <a:gd name="T4" fmla="*/ 0 w 37"/>
                <a:gd name="T5" fmla="*/ 14 h 29"/>
                <a:gd name="T6" fmla="*/ 19 w 37"/>
                <a:gd name="T7" fmla="*/ 29 h 29"/>
                <a:gd name="T8" fmla="*/ 37 w 37"/>
                <a:gd name="T9" fmla="*/ 14 h 29"/>
              </a:gdLst>
              <a:ahLst/>
              <a:cxnLst>
                <a:cxn ang="0">
                  <a:pos x="T0" y="T1"/>
                </a:cxn>
                <a:cxn ang="0">
                  <a:pos x="T2" y="T3"/>
                </a:cxn>
                <a:cxn ang="0">
                  <a:pos x="T4" y="T5"/>
                </a:cxn>
                <a:cxn ang="0">
                  <a:pos x="T6" y="T7"/>
                </a:cxn>
                <a:cxn ang="0">
                  <a:pos x="T8" y="T9"/>
                </a:cxn>
              </a:cxnLst>
              <a:rect l="0" t="0" r="r" b="b"/>
              <a:pathLst>
                <a:path w="37" h="29">
                  <a:moveTo>
                    <a:pt x="37" y="14"/>
                  </a:moveTo>
                  <a:cubicBezTo>
                    <a:pt x="37" y="6"/>
                    <a:pt x="29" y="0"/>
                    <a:pt x="18" y="0"/>
                  </a:cubicBezTo>
                  <a:cubicBezTo>
                    <a:pt x="8" y="0"/>
                    <a:pt x="0" y="6"/>
                    <a:pt x="0" y="14"/>
                  </a:cubicBezTo>
                  <a:cubicBezTo>
                    <a:pt x="0" y="22"/>
                    <a:pt x="9" y="29"/>
                    <a:pt x="19" y="29"/>
                  </a:cubicBezTo>
                  <a:cubicBezTo>
                    <a:pt x="29" y="29"/>
                    <a:pt x="37" y="22"/>
                    <a:pt x="37" y="14"/>
                  </a:cubicBezTo>
                  <a:close/>
                </a:path>
              </a:pathLst>
            </a:custGeom>
            <a:grpFill/>
            <a:ln>
              <a:noFill/>
            </a:ln>
          </p:spPr>
          <p:txBody>
            <a:bodyPr anchor="ctr"/>
            <a:lstStyle/>
            <a:p>
              <a:pPr algn="ctr"/>
              <a:endParaRPr/>
            </a:p>
          </p:txBody>
        </p:sp>
        <p:sp>
          <p:nvSpPr>
            <p:cNvPr id="595" name="ïSḷîḍè"/>
            <p:cNvSpPr/>
            <p:nvPr/>
          </p:nvSpPr>
          <p:spPr bwMode="auto">
            <a:xfrm>
              <a:off x="6079512" y="3931914"/>
              <a:ext cx="138865" cy="104920"/>
            </a:xfrm>
            <a:custGeom>
              <a:avLst/>
              <a:gdLst>
                <a:gd name="T0" fmla="*/ 37 w 38"/>
                <a:gd name="T1" fmla="*/ 14 h 29"/>
                <a:gd name="T2" fmla="*/ 18 w 38"/>
                <a:gd name="T3" fmla="*/ 0 h 29"/>
                <a:gd name="T4" fmla="*/ 0 w 38"/>
                <a:gd name="T5" fmla="*/ 14 h 29"/>
                <a:gd name="T6" fmla="*/ 19 w 38"/>
                <a:gd name="T7" fmla="*/ 29 h 29"/>
                <a:gd name="T8" fmla="*/ 37 w 38"/>
                <a:gd name="T9" fmla="*/ 14 h 29"/>
              </a:gdLst>
              <a:ahLst/>
              <a:cxnLst>
                <a:cxn ang="0">
                  <a:pos x="T0" y="T1"/>
                </a:cxn>
                <a:cxn ang="0">
                  <a:pos x="T2" y="T3"/>
                </a:cxn>
                <a:cxn ang="0">
                  <a:pos x="T4" y="T5"/>
                </a:cxn>
                <a:cxn ang="0">
                  <a:pos x="T6" y="T7"/>
                </a:cxn>
                <a:cxn ang="0">
                  <a:pos x="T8" y="T9"/>
                </a:cxn>
              </a:cxnLst>
              <a:rect l="0" t="0" r="r" b="b"/>
              <a:pathLst>
                <a:path w="38" h="29">
                  <a:moveTo>
                    <a:pt x="37" y="14"/>
                  </a:moveTo>
                  <a:cubicBezTo>
                    <a:pt x="37" y="6"/>
                    <a:pt x="28" y="0"/>
                    <a:pt x="18" y="0"/>
                  </a:cubicBezTo>
                  <a:cubicBezTo>
                    <a:pt x="8" y="0"/>
                    <a:pt x="0" y="6"/>
                    <a:pt x="0" y="14"/>
                  </a:cubicBezTo>
                  <a:cubicBezTo>
                    <a:pt x="1" y="22"/>
                    <a:pt x="9" y="29"/>
                    <a:pt x="19" y="29"/>
                  </a:cubicBezTo>
                  <a:cubicBezTo>
                    <a:pt x="30" y="29"/>
                    <a:pt x="38" y="22"/>
                    <a:pt x="37" y="14"/>
                  </a:cubicBezTo>
                  <a:close/>
                </a:path>
              </a:pathLst>
            </a:custGeom>
            <a:grpFill/>
            <a:ln>
              <a:noFill/>
            </a:ln>
          </p:spPr>
          <p:txBody>
            <a:bodyPr anchor="ctr"/>
            <a:lstStyle/>
            <a:p>
              <a:pPr algn="ctr"/>
              <a:endParaRPr/>
            </a:p>
          </p:txBody>
        </p:sp>
        <p:sp>
          <p:nvSpPr>
            <p:cNvPr id="596" name="ïšḻíďè"/>
            <p:cNvSpPr/>
            <p:nvPr/>
          </p:nvSpPr>
          <p:spPr bwMode="auto">
            <a:xfrm>
              <a:off x="6244607" y="3931914"/>
              <a:ext cx="138865" cy="104920"/>
            </a:xfrm>
            <a:custGeom>
              <a:avLst/>
              <a:gdLst>
                <a:gd name="T0" fmla="*/ 38 w 38"/>
                <a:gd name="T1" fmla="*/ 14 h 29"/>
                <a:gd name="T2" fmla="*/ 18 w 38"/>
                <a:gd name="T3" fmla="*/ 0 h 29"/>
                <a:gd name="T4" fmla="*/ 1 w 38"/>
                <a:gd name="T5" fmla="*/ 14 h 29"/>
                <a:gd name="T6" fmla="*/ 20 w 38"/>
                <a:gd name="T7" fmla="*/ 29 h 29"/>
                <a:gd name="T8" fmla="*/ 38 w 38"/>
                <a:gd name="T9" fmla="*/ 14 h 29"/>
              </a:gdLst>
              <a:ahLst/>
              <a:cxnLst>
                <a:cxn ang="0">
                  <a:pos x="T0" y="T1"/>
                </a:cxn>
                <a:cxn ang="0">
                  <a:pos x="T2" y="T3"/>
                </a:cxn>
                <a:cxn ang="0">
                  <a:pos x="T4" y="T5"/>
                </a:cxn>
                <a:cxn ang="0">
                  <a:pos x="T6" y="T7"/>
                </a:cxn>
                <a:cxn ang="0">
                  <a:pos x="T8" y="T9"/>
                </a:cxn>
              </a:cxnLst>
              <a:rect l="0" t="0" r="r" b="b"/>
              <a:pathLst>
                <a:path w="38" h="29">
                  <a:moveTo>
                    <a:pt x="38" y="14"/>
                  </a:moveTo>
                  <a:cubicBezTo>
                    <a:pt x="37" y="6"/>
                    <a:pt x="28" y="0"/>
                    <a:pt x="18" y="0"/>
                  </a:cubicBezTo>
                  <a:cubicBezTo>
                    <a:pt x="8" y="0"/>
                    <a:pt x="0" y="6"/>
                    <a:pt x="1" y="14"/>
                  </a:cubicBezTo>
                  <a:cubicBezTo>
                    <a:pt x="1" y="22"/>
                    <a:pt x="10" y="29"/>
                    <a:pt x="20" y="29"/>
                  </a:cubicBezTo>
                  <a:cubicBezTo>
                    <a:pt x="30" y="29"/>
                    <a:pt x="38" y="22"/>
                    <a:pt x="38" y="14"/>
                  </a:cubicBezTo>
                  <a:close/>
                </a:path>
              </a:pathLst>
            </a:custGeom>
            <a:grpFill/>
            <a:ln>
              <a:noFill/>
            </a:ln>
          </p:spPr>
          <p:txBody>
            <a:bodyPr anchor="ctr"/>
            <a:lstStyle/>
            <a:p>
              <a:pPr algn="ctr"/>
              <a:endParaRPr/>
            </a:p>
          </p:txBody>
        </p:sp>
        <p:sp>
          <p:nvSpPr>
            <p:cNvPr id="597" name="íŝḷiḍe"/>
            <p:cNvSpPr/>
            <p:nvPr/>
          </p:nvSpPr>
          <p:spPr bwMode="auto">
            <a:xfrm>
              <a:off x="6408159" y="3931914"/>
              <a:ext cx="141951" cy="104920"/>
            </a:xfrm>
            <a:custGeom>
              <a:avLst/>
              <a:gdLst>
                <a:gd name="T0" fmla="*/ 38 w 39"/>
                <a:gd name="T1" fmla="*/ 14 h 29"/>
                <a:gd name="T2" fmla="*/ 18 w 39"/>
                <a:gd name="T3" fmla="*/ 0 h 29"/>
                <a:gd name="T4" fmla="*/ 1 w 39"/>
                <a:gd name="T5" fmla="*/ 14 h 29"/>
                <a:gd name="T6" fmla="*/ 21 w 39"/>
                <a:gd name="T7" fmla="*/ 29 h 29"/>
                <a:gd name="T8" fmla="*/ 38 w 39"/>
                <a:gd name="T9" fmla="*/ 14 h 29"/>
              </a:gdLst>
              <a:ahLst/>
              <a:cxnLst>
                <a:cxn ang="0">
                  <a:pos x="T0" y="T1"/>
                </a:cxn>
                <a:cxn ang="0">
                  <a:pos x="T2" y="T3"/>
                </a:cxn>
                <a:cxn ang="0">
                  <a:pos x="T4" y="T5"/>
                </a:cxn>
                <a:cxn ang="0">
                  <a:pos x="T6" y="T7"/>
                </a:cxn>
                <a:cxn ang="0">
                  <a:pos x="T8" y="T9"/>
                </a:cxn>
              </a:cxnLst>
              <a:rect l="0" t="0" r="r" b="b"/>
              <a:pathLst>
                <a:path w="39" h="29">
                  <a:moveTo>
                    <a:pt x="38" y="14"/>
                  </a:moveTo>
                  <a:cubicBezTo>
                    <a:pt x="37" y="6"/>
                    <a:pt x="28" y="0"/>
                    <a:pt x="18" y="0"/>
                  </a:cubicBezTo>
                  <a:cubicBezTo>
                    <a:pt x="8" y="0"/>
                    <a:pt x="0" y="6"/>
                    <a:pt x="1" y="14"/>
                  </a:cubicBezTo>
                  <a:cubicBezTo>
                    <a:pt x="1" y="22"/>
                    <a:pt x="10" y="29"/>
                    <a:pt x="21" y="29"/>
                  </a:cubicBezTo>
                  <a:cubicBezTo>
                    <a:pt x="31" y="29"/>
                    <a:pt x="39" y="22"/>
                    <a:pt x="38" y="14"/>
                  </a:cubicBezTo>
                  <a:close/>
                </a:path>
              </a:pathLst>
            </a:custGeom>
            <a:grpFill/>
            <a:ln>
              <a:noFill/>
            </a:ln>
          </p:spPr>
          <p:txBody>
            <a:bodyPr anchor="ctr"/>
            <a:lstStyle/>
            <a:p>
              <a:pPr algn="ctr"/>
              <a:endParaRPr/>
            </a:p>
          </p:txBody>
        </p:sp>
        <p:sp>
          <p:nvSpPr>
            <p:cNvPr id="598" name="íṩḻiḓè"/>
            <p:cNvSpPr/>
            <p:nvPr/>
          </p:nvSpPr>
          <p:spPr bwMode="auto">
            <a:xfrm>
              <a:off x="6573255" y="3931914"/>
              <a:ext cx="141951" cy="104920"/>
            </a:xfrm>
            <a:custGeom>
              <a:avLst/>
              <a:gdLst>
                <a:gd name="T0" fmla="*/ 38 w 39"/>
                <a:gd name="T1" fmla="*/ 14 h 29"/>
                <a:gd name="T2" fmla="*/ 18 w 39"/>
                <a:gd name="T3" fmla="*/ 0 h 29"/>
                <a:gd name="T4" fmla="*/ 1 w 39"/>
                <a:gd name="T5" fmla="*/ 14 h 29"/>
                <a:gd name="T6" fmla="*/ 21 w 39"/>
                <a:gd name="T7" fmla="*/ 29 h 29"/>
                <a:gd name="T8" fmla="*/ 38 w 39"/>
                <a:gd name="T9" fmla="*/ 14 h 29"/>
              </a:gdLst>
              <a:ahLst/>
              <a:cxnLst>
                <a:cxn ang="0">
                  <a:pos x="T0" y="T1"/>
                </a:cxn>
                <a:cxn ang="0">
                  <a:pos x="T2" y="T3"/>
                </a:cxn>
                <a:cxn ang="0">
                  <a:pos x="T4" y="T5"/>
                </a:cxn>
                <a:cxn ang="0">
                  <a:pos x="T6" y="T7"/>
                </a:cxn>
                <a:cxn ang="0">
                  <a:pos x="T8" y="T9"/>
                </a:cxn>
              </a:cxnLst>
              <a:rect l="0" t="0" r="r" b="b"/>
              <a:pathLst>
                <a:path w="39" h="29">
                  <a:moveTo>
                    <a:pt x="38" y="14"/>
                  </a:moveTo>
                  <a:cubicBezTo>
                    <a:pt x="37" y="6"/>
                    <a:pt x="28" y="0"/>
                    <a:pt x="18" y="0"/>
                  </a:cubicBezTo>
                  <a:cubicBezTo>
                    <a:pt x="8" y="0"/>
                    <a:pt x="0" y="6"/>
                    <a:pt x="1" y="14"/>
                  </a:cubicBezTo>
                  <a:cubicBezTo>
                    <a:pt x="2" y="22"/>
                    <a:pt x="11" y="29"/>
                    <a:pt x="21" y="29"/>
                  </a:cubicBezTo>
                  <a:cubicBezTo>
                    <a:pt x="31" y="29"/>
                    <a:pt x="39" y="22"/>
                    <a:pt x="38" y="14"/>
                  </a:cubicBezTo>
                  <a:close/>
                </a:path>
              </a:pathLst>
            </a:custGeom>
            <a:grpFill/>
            <a:ln>
              <a:noFill/>
            </a:ln>
          </p:spPr>
          <p:txBody>
            <a:bodyPr anchor="ctr"/>
            <a:lstStyle/>
            <a:p>
              <a:pPr algn="ctr"/>
              <a:endParaRPr/>
            </a:p>
          </p:txBody>
        </p:sp>
        <p:sp>
          <p:nvSpPr>
            <p:cNvPr id="599" name="îşlíḍe"/>
            <p:cNvSpPr/>
            <p:nvPr/>
          </p:nvSpPr>
          <p:spPr bwMode="auto">
            <a:xfrm>
              <a:off x="6739893" y="3931914"/>
              <a:ext cx="138865" cy="104920"/>
            </a:xfrm>
            <a:custGeom>
              <a:avLst/>
              <a:gdLst>
                <a:gd name="T0" fmla="*/ 37 w 38"/>
                <a:gd name="T1" fmla="*/ 14 h 29"/>
                <a:gd name="T2" fmla="*/ 17 w 38"/>
                <a:gd name="T3" fmla="*/ 0 h 29"/>
                <a:gd name="T4" fmla="*/ 0 w 38"/>
                <a:gd name="T5" fmla="*/ 14 h 29"/>
                <a:gd name="T6" fmla="*/ 21 w 38"/>
                <a:gd name="T7" fmla="*/ 29 h 29"/>
                <a:gd name="T8" fmla="*/ 37 w 38"/>
                <a:gd name="T9" fmla="*/ 14 h 29"/>
              </a:gdLst>
              <a:ahLst/>
              <a:cxnLst>
                <a:cxn ang="0">
                  <a:pos x="T0" y="T1"/>
                </a:cxn>
                <a:cxn ang="0">
                  <a:pos x="T2" y="T3"/>
                </a:cxn>
                <a:cxn ang="0">
                  <a:pos x="T4" y="T5"/>
                </a:cxn>
                <a:cxn ang="0">
                  <a:pos x="T6" y="T7"/>
                </a:cxn>
                <a:cxn ang="0">
                  <a:pos x="T8" y="T9"/>
                </a:cxn>
              </a:cxnLst>
              <a:rect l="0" t="0" r="r" b="b"/>
              <a:pathLst>
                <a:path w="38" h="29">
                  <a:moveTo>
                    <a:pt x="37" y="14"/>
                  </a:moveTo>
                  <a:cubicBezTo>
                    <a:pt x="36" y="6"/>
                    <a:pt x="27" y="0"/>
                    <a:pt x="17" y="0"/>
                  </a:cubicBezTo>
                  <a:cubicBezTo>
                    <a:pt x="7" y="0"/>
                    <a:pt x="0" y="6"/>
                    <a:pt x="0" y="14"/>
                  </a:cubicBezTo>
                  <a:cubicBezTo>
                    <a:pt x="1" y="22"/>
                    <a:pt x="10" y="29"/>
                    <a:pt x="21" y="29"/>
                  </a:cubicBezTo>
                  <a:cubicBezTo>
                    <a:pt x="31" y="29"/>
                    <a:pt x="38" y="22"/>
                    <a:pt x="37" y="14"/>
                  </a:cubicBezTo>
                  <a:close/>
                </a:path>
              </a:pathLst>
            </a:custGeom>
            <a:grpFill/>
            <a:ln>
              <a:noFill/>
            </a:ln>
          </p:spPr>
          <p:txBody>
            <a:bodyPr anchor="ctr"/>
            <a:lstStyle/>
            <a:p>
              <a:pPr algn="ctr"/>
              <a:endParaRPr/>
            </a:p>
          </p:txBody>
        </p:sp>
        <p:sp>
          <p:nvSpPr>
            <p:cNvPr id="600" name="îṥ1ide"/>
            <p:cNvSpPr/>
            <p:nvPr/>
          </p:nvSpPr>
          <p:spPr bwMode="auto">
            <a:xfrm>
              <a:off x="5750864" y="4063064"/>
              <a:ext cx="135779" cy="109550"/>
            </a:xfrm>
            <a:prstGeom prst="ellipse">
              <a:avLst/>
            </a:prstGeom>
            <a:grpFill/>
            <a:ln>
              <a:noFill/>
            </a:ln>
          </p:spPr>
          <p:txBody>
            <a:bodyPr anchor="ctr"/>
            <a:lstStyle/>
            <a:p>
              <a:pPr algn="ctr"/>
              <a:endParaRPr/>
            </a:p>
          </p:txBody>
        </p:sp>
        <p:sp>
          <p:nvSpPr>
            <p:cNvPr id="601" name="îṣļíḓe"/>
            <p:cNvSpPr/>
            <p:nvPr/>
          </p:nvSpPr>
          <p:spPr bwMode="auto">
            <a:xfrm>
              <a:off x="5915960" y="4063064"/>
              <a:ext cx="138865" cy="109550"/>
            </a:xfrm>
            <a:custGeom>
              <a:avLst/>
              <a:gdLst>
                <a:gd name="T0" fmla="*/ 38 w 38"/>
                <a:gd name="T1" fmla="*/ 15 h 30"/>
                <a:gd name="T2" fmla="*/ 19 w 38"/>
                <a:gd name="T3" fmla="*/ 0 h 30"/>
                <a:gd name="T4" fmla="*/ 1 w 38"/>
                <a:gd name="T5" fmla="*/ 15 h 30"/>
                <a:gd name="T6" fmla="*/ 20 w 38"/>
                <a:gd name="T7" fmla="*/ 30 h 30"/>
                <a:gd name="T8" fmla="*/ 38 w 38"/>
                <a:gd name="T9" fmla="*/ 15 h 30"/>
              </a:gdLst>
              <a:ahLst/>
              <a:cxnLst>
                <a:cxn ang="0">
                  <a:pos x="T0" y="T1"/>
                </a:cxn>
                <a:cxn ang="0">
                  <a:pos x="T2" y="T3"/>
                </a:cxn>
                <a:cxn ang="0">
                  <a:pos x="T4" y="T5"/>
                </a:cxn>
                <a:cxn ang="0">
                  <a:pos x="T6" y="T7"/>
                </a:cxn>
                <a:cxn ang="0">
                  <a:pos x="T8" y="T9"/>
                </a:cxn>
              </a:cxnLst>
              <a:rect l="0" t="0" r="r" b="b"/>
              <a:pathLst>
                <a:path w="38" h="30">
                  <a:moveTo>
                    <a:pt x="38" y="15"/>
                  </a:moveTo>
                  <a:cubicBezTo>
                    <a:pt x="38" y="6"/>
                    <a:pt x="29" y="0"/>
                    <a:pt x="19" y="0"/>
                  </a:cubicBezTo>
                  <a:cubicBezTo>
                    <a:pt x="9" y="0"/>
                    <a:pt x="0" y="6"/>
                    <a:pt x="1" y="15"/>
                  </a:cubicBezTo>
                  <a:cubicBezTo>
                    <a:pt x="1" y="23"/>
                    <a:pt x="9" y="30"/>
                    <a:pt x="20" y="30"/>
                  </a:cubicBezTo>
                  <a:cubicBezTo>
                    <a:pt x="30" y="30"/>
                    <a:pt x="38" y="23"/>
                    <a:pt x="38" y="15"/>
                  </a:cubicBezTo>
                  <a:close/>
                </a:path>
              </a:pathLst>
            </a:custGeom>
            <a:grpFill/>
            <a:ln>
              <a:noFill/>
            </a:ln>
          </p:spPr>
          <p:txBody>
            <a:bodyPr anchor="ctr"/>
            <a:lstStyle/>
            <a:p>
              <a:pPr algn="ctr"/>
              <a:endParaRPr/>
            </a:p>
          </p:txBody>
        </p:sp>
        <p:sp>
          <p:nvSpPr>
            <p:cNvPr id="602" name="íṡľîdé"/>
            <p:cNvSpPr/>
            <p:nvPr/>
          </p:nvSpPr>
          <p:spPr bwMode="auto">
            <a:xfrm>
              <a:off x="6084140" y="4063064"/>
              <a:ext cx="138865" cy="109550"/>
            </a:xfrm>
            <a:custGeom>
              <a:avLst/>
              <a:gdLst>
                <a:gd name="T0" fmla="*/ 38 w 38"/>
                <a:gd name="T1" fmla="*/ 15 h 30"/>
                <a:gd name="T2" fmla="*/ 19 w 38"/>
                <a:gd name="T3" fmla="*/ 0 h 30"/>
                <a:gd name="T4" fmla="*/ 1 w 38"/>
                <a:gd name="T5" fmla="*/ 15 h 30"/>
                <a:gd name="T6" fmla="*/ 20 w 38"/>
                <a:gd name="T7" fmla="*/ 30 h 30"/>
                <a:gd name="T8" fmla="*/ 38 w 38"/>
                <a:gd name="T9" fmla="*/ 15 h 30"/>
              </a:gdLst>
              <a:ahLst/>
              <a:cxnLst>
                <a:cxn ang="0">
                  <a:pos x="T0" y="T1"/>
                </a:cxn>
                <a:cxn ang="0">
                  <a:pos x="T2" y="T3"/>
                </a:cxn>
                <a:cxn ang="0">
                  <a:pos x="T4" y="T5"/>
                </a:cxn>
                <a:cxn ang="0">
                  <a:pos x="T6" y="T7"/>
                </a:cxn>
                <a:cxn ang="0">
                  <a:pos x="T8" y="T9"/>
                </a:cxn>
              </a:cxnLst>
              <a:rect l="0" t="0" r="r" b="b"/>
              <a:pathLst>
                <a:path w="38" h="30">
                  <a:moveTo>
                    <a:pt x="38" y="15"/>
                  </a:moveTo>
                  <a:cubicBezTo>
                    <a:pt x="38" y="6"/>
                    <a:pt x="29" y="0"/>
                    <a:pt x="19" y="0"/>
                  </a:cubicBezTo>
                  <a:cubicBezTo>
                    <a:pt x="8" y="0"/>
                    <a:pt x="0" y="6"/>
                    <a:pt x="1" y="15"/>
                  </a:cubicBezTo>
                  <a:cubicBezTo>
                    <a:pt x="1" y="23"/>
                    <a:pt x="9" y="30"/>
                    <a:pt x="20" y="30"/>
                  </a:cubicBezTo>
                  <a:cubicBezTo>
                    <a:pt x="30" y="30"/>
                    <a:pt x="38" y="23"/>
                    <a:pt x="38" y="15"/>
                  </a:cubicBezTo>
                  <a:close/>
                </a:path>
              </a:pathLst>
            </a:custGeom>
            <a:grpFill/>
            <a:ln>
              <a:noFill/>
            </a:ln>
          </p:spPr>
          <p:txBody>
            <a:bodyPr anchor="ctr"/>
            <a:lstStyle/>
            <a:p>
              <a:pPr algn="ctr"/>
              <a:endParaRPr/>
            </a:p>
          </p:txBody>
        </p:sp>
        <p:sp>
          <p:nvSpPr>
            <p:cNvPr id="603" name="îšľïḑé"/>
            <p:cNvSpPr/>
            <p:nvPr/>
          </p:nvSpPr>
          <p:spPr bwMode="auto">
            <a:xfrm>
              <a:off x="6250779" y="4063064"/>
              <a:ext cx="143495" cy="109550"/>
            </a:xfrm>
            <a:custGeom>
              <a:avLst/>
              <a:gdLst>
                <a:gd name="T0" fmla="*/ 38 w 39"/>
                <a:gd name="T1" fmla="*/ 15 h 30"/>
                <a:gd name="T2" fmla="*/ 18 w 39"/>
                <a:gd name="T3" fmla="*/ 0 h 30"/>
                <a:gd name="T4" fmla="*/ 0 w 39"/>
                <a:gd name="T5" fmla="*/ 15 h 30"/>
                <a:gd name="T6" fmla="*/ 20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9" y="0"/>
                    <a:pt x="18" y="0"/>
                  </a:cubicBezTo>
                  <a:cubicBezTo>
                    <a:pt x="8" y="0"/>
                    <a:pt x="0" y="6"/>
                    <a:pt x="0" y="15"/>
                  </a:cubicBezTo>
                  <a:cubicBezTo>
                    <a:pt x="1" y="23"/>
                    <a:pt x="10" y="30"/>
                    <a:pt x="20" y="30"/>
                  </a:cubicBezTo>
                  <a:cubicBezTo>
                    <a:pt x="31" y="30"/>
                    <a:pt x="39" y="23"/>
                    <a:pt x="38" y="15"/>
                  </a:cubicBezTo>
                  <a:close/>
                </a:path>
              </a:pathLst>
            </a:custGeom>
            <a:grpFill/>
            <a:ln>
              <a:noFill/>
            </a:ln>
          </p:spPr>
          <p:txBody>
            <a:bodyPr anchor="ctr"/>
            <a:lstStyle/>
            <a:p>
              <a:pPr algn="ctr"/>
              <a:endParaRPr/>
            </a:p>
          </p:txBody>
        </p:sp>
        <p:sp>
          <p:nvSpPr>
            <p:cNvPr id="604" name="îšlidè"/>
            <p:cNvSpPr/>
            <p:nvPr/>
          </p:nvSpPr>
          <p:spPr bwMode="auto">
            <a:xfrm>
              <a:off x="6418960" y="4063064"/>
              <a:ext cx="141951" cy="109550"/>
            </a:xfrm>
            <a:custGeom>
              <a:avLst/>
              <a:gdLst>
                <a:gd name="T0" fmla="*/ 38 w 39"/>
                <a:gd name="T1" fmla="*/ 15 h 30"/>
                <a:gd name="T2" fmla="*/ 18 w 39"/>
                <a:gd name="T3" fmla="*/ 0 h 30"/>
                <a:gd name="T4" fmla="*/ 0 w 39"/>
                <a:gd name="T5" fmla="*/ 15 h 30"/>
                <a:gd name="T6" fmla="*/ 20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8" y="0"/>
                    <a:pt x="18" y="0"/>
                  </a:cubicBezTo>
                  <a:cubicBezTo>
                    <a:pt x="8" y="0"/>
                    <a:pt x="0" y="6"/>
                    <a:pt x="0" y="15"/>
                  </a:cubicBezTo>
                  <a:cubicBezTo>
                    <a:pt x="1" y="23"/>
                    <a:pt x="10" y="30"/>
                    <a:pt x="20" y="30"/>
                  </a:cubicBezTo>
                  <a:cubicBezTo>
                    <a:pt x="31" y="30"/>
                    <a:pt x="39" y="23"/>
                    <a:pt x="38" y="15"/>
                  </a:cubicBezTo>
                  <a:close/>
                </a:path>
              </a:pathLst>
            </a:custGeom>
            <a:grpFill/>
            <a:ln>
              <a:noFill/>
            </a:ln>
          </p:spPr>
          <p:txBody>
            <a:bodyPr anchor="ctr"/>
            <a:lstStyle/>
            <a:p>
              <a:pPr algn="ctr"/>
              <a:endParaRPr/>
            </a:p>
          </p:txBody>
        </p:sp>
        <p:sp>
          <p:nvSpPr>
            <p:cNvPr id="605" name="iṩľîḓè"/>
            <p:cNvSpPr/>
            <p:nvPr/>
          </p:nvSpPr>
          <p:spPr bwMode="auto">
            <a:xfrm>
              <a:off x="6587141" y="4063064"/>
              <a:ext cx="141951" cy="109550"/>
            </a:xfrm>
            <a:custGeom>
              <a:avLst/>
              <a:gdLst>
                <a:gd name="T0" fmla="*/ 38 w 39"/>
                <a:gd name="T1" fmla="*/ 15 h 30"/>
                <a:gd name="T2" fmla="*/ 18 w 39"/>
                <a:gd name="T3" fmla="*/ 0 h 30"/>
                <a:gd name="T4" fmla="*/ 0 w 39"/>
                <a:gd name="T5" fmla="*/ 15 h 30"/>
                <a:gd name="T6" fmla="*/ 21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8" y="0"/>
                    <a:pt x="18" y="0"/>
                  </a:cubicBezTo>
                  <a:cubicBezTo>
                    <a:pt x="7" y="0"/>
                    <a:pt x="0" y="6"/>
                    <a:pt x="0" y="15"/>
                  </a:cubicBezTo>
                  <a:cubicBezTo>
                    <a:pt x="1" y="23"/>
                    <a:pt x="10" y="30"/>
                    <a:pt x="21" y="30"/>
                  </a:cubicBezTo>
                  <a:cubicBezTo>
                    <a:pt x="31" y="30"/>
                    <a:pt x="39" y="23"/>
                    <a:pt x="38" y="15"/>
                  </a:cubicBezTo>
                  <a:close/>
                </a:path>
              </a:pathLst>
            </a:custGeom>
            <a:grpFill/>
            <a:ln>
              <a:noFill/>
            </a:ln>
          </p:spPr>
          <p:txBody>
            <a:bodyPr anchor="ctr"/>
            <a:lstStyle/>
            <a:p>
              <a:pPr algn="ctr"/>
              <a:endParaRPr/>
            </a:p>
          </p:txBody>
        </p:sp>
        <p:sp>
          <p:nvSpPr>
            <p:cNvPr id="606" name="íśļîḑê"/>
            <p:cNvSpPr/>
            <p:nvPr/>
          </p:nvSpPr>
          <p:spPr bwMode="auto">
            <a:xfrm>
              <a:off x="6750693" y="4063064"/>
              <a:ext cx="146580" cy="109550"/>
            </a:xfrm>
            <a:custGeom>
              <a:avLst/>
              <a:gdLst>
                <a:gd name="T0" fmla="*/ 39 w 40"/>
                <a:gd name="T1" fmla="*/ 15 h 30"/>
                <a:gd name="T2" fmla="*/ 18 w 40"/>
                <a:gd name="T3" fmla="*/ 0 h 30"/>
                <a:gd name="T4" fmla="*/ 1 w 40"/>
                <a:gd name="T5" fmla="*/ 15 h 30"/>
                <a:gd name="T6" fmla="*/ 22 w 40"/>
                <a:gd name="T7" fmla="*/ 30 h 30"/>
                <a:gd name="T8" fmla="*/ 39 w 40"/>
                <a:gd name="T9" fmla="*/ 15 h 30"/>
              </a:gdLst>
              <a:ahLst/>
              <a:cxnLst>
                <a:cxn ang="0">
                  <a:pos x="T0" y="T1"/>
                </a:cxn>
                <a:cxn ang="0">
                  <a:pos x="T2" y="T3"/>
                </a:cxn>
                <a:cxn ang="0">
                  <a:pos x="T4" y="T5"/>
                </a:cxn>
                <a:cxn ang="0">
                  <a:pos x="T6" y="T7"/>
                </a:cxn>
                <a:cxn ang="0">
                  <a:pos x="T8" y="T9"/>
                </a:cxn>
              </a:cxnLst>
              <a:rect l="0" t="0" r="r" b="b"/>
              <a:pathLst>
                <a:path w="40" h="30">
                  <a:moveTo>
                    <a:pt x="39" y="15"/>
                  </a:moveTo>
                  <a:cubicBezTo>
                    <a:pt x="38" y="6"/>
                    <a:pt x="29" y="0"/>
                    <a:pt x="18" y="0"/>
                  </a:cubicBezTo>
                  <a:cubicBezTo>
                    <a:pt x="8" y="0"/>
                    <a:pt x="0" y="6"/>
                    <a:pt x="1" y="15"/>
                  </a:cubicBezTo>
                  <a:cubicBezTo>
                    <a:pt x="2" y="23"/>
                    <a:pt x="11" y="30"/>
                    <a:pt x="22" y="30"/>
                  </a:cubicBezTo>
                  <a:cubicBezTo>
                    <a:pt x="32" y="30"/>
                    <a:pt x="40" y="23"/>
                    <a:pt x="39" y="15"/>
                  </a:cubicBezTo>
                  <a:close/>
                </a:path>
              </a:pathLst>
            </a:custGeom>
            <a:grpFill/>
            <a:ln>
              <a:noFill/>
            </a:ln>
          </p:spPr>
          <p:txBody>
            <a:bodyPr anchor="ctr"/>
            <a:lstStyle/>
            <a:p>
              <a:pPr algn="ctr"/>
              <a:endParaRPr/>
            </a:p>
          </p:txBody>
        </p:sp>
        <p:sp>
          <p:nvSpPr>
            <p:cNvPr id="607" name="íšḷïḑè"/>
            <p:cNvSpPr/>
            <p:nvPr/>
          </p:nvSpPr>
          <p:spPr bwMode="auto">
            <a:xfrm>
              <a:off x="5919046" y="4198843"/>
              <a:ext cx="138865" cy="112636"/>
            </a:xfrm>
            <a:custGeom>
              <a:avLst/>
              <a:gdLst>
                <a:gd name="T0" fmla="*/ 38 w 38"/>
                <a:gd name="T1" fmla="*/ 15 h 31"/>
                <a:gd name="T2" fmla="*/ 19 w 38"/>
                <a:gd name="T3" fmla="*/ 0 h 31"/>
                <a:gd name="T4" fmla="*/ 0 w 38"/>
                <a:gd name="T5" fmla="*/ 15 h 31"/>
                <a:gd name="T6" fmla="*/ 19 w 38"/>
                <a:gd name="T7" fmla="*/ 31 h 31"/>
                <a:gd name="T8" fmla="*/ 38 w 38"/>
                <a:gd name="T9" fmla="*/ 15 h 31"/>
              </a:gdLst>
              <a:ahLst/>
              <a:cxnLst>
                <a:cxn ang="0">
                  <a:pos x="T0" y="T1"/>
                </a:cxn>
                <a:cxn ang="0">
                  <a:pos x="T2" y="T3"/>
                </a:cxn>
                <a:cxn ang="0">
                  <a:pos x="T4" y="T5"/>
                </a:cxn>
                <a:cxn ang="0">
                  <a:pos x="T6" y="T7"/>
                </a:cxn>
                <a:cxn ang="0">
                  <a:pos x="T8" y="T9"/>
                </a:cxn>
              </a:cxnLst>
              <a:rect l="0" t="0" r="r" b="b"/>
              <a:pathLst>
                <a:path w="38" h="31">
                  <a:moveTo>
                    <a:pt x="38" y="15"/>
                  </a:moveTo>
                  <a:cubicBezTo>
                    <a:pt x="38" y="7"/>
                    <a:pt x="29" y="0"/>
                    <a:pt x="19" y="0"/>
                  </a:cubicBezTo>
                  <a:cubicBezTo>
                    <a:pt x="8" y="0"/>
                    <a:pt x="0" y="7"/>
                    <a:pt x="0" y="15"/>
                  </a:cubicBezTo>
                  <a:cubicBezTo>
                    <a:pt x="0" y="24"/>
                    <a:pt x="9" y="31"/>
                    <a:pt x="19" y="31"/>
                  </a:cubicBezTo>
                  <a:cubicBezTo>
                    <a:pt x="30" y="31"/>
                    <a:pt x="38" y="24"/>
                    <a:pt x="38" y="15"/>
                  </a:cubicBezTo>
                  <a:close/>
                </a:path>
              </a:pathLst>
            </a:custGeom>
            <a:grpFill/>
            <a:ln>
              <a:noFill/>
            </a:ln>
          </p:spPr>
          <p:txBody>
            <a:bodyPr anchor="ctr"/>
            <a:lstStyle/>
            <a:p>
              <a:pPr algn="ctr"/>
              <a:endParaRPr/>
            </a:p>
          </p:txBody>
        </p:sp>
        <p:sp>
          <p:nvSpPr>
            <p:cNvPr id="608" name="ïsḻîḓé"/>
            <p:cNvSpPr/>
            <p:nvPr/>
          </p:nvSpPr>
          <p:spPr bwMode="auto">
            <a:xfrm>
              <a:off x="6087226" y="4198843"/>
              <a:ext cx="141951" cy="112636"/>
            </a:xfrm>
            <a:custGeom>
              <a:avLst/>
              <a:gdLst>
                <a:gd name="T0" fmla="*/ 39 w 39"/>
                <a:gd name="T1" fmla="*/ 15 h 31"/>
                <a:gd name="T2" fmla="*/ 19 w 39"/>
                <a:gd name="T3" fmla="*/ 0 h 31"/>
                <a:gd name="T4" fmla="*/ 1 w 39"/>
                <a:gd name="T5" fmla="*/ 15 h 31"/>
                <a:gd name="T6" fmla="*/ 20 w 39"/>
                <a:gd name="T7" fmla="*/ 31 h 31"/>
                <a:gd name="T8" fmla="*/ 39 w 39"/>
                <a:gd name="T9" fmla="*/ 15 h 31"/>
              </a:gdLst>
              <a:ahLst/>
              <a:cxnLst>
                <a:cxn ang="0">
                  <a:pos x="T0" y="T1"/>
                </a:cxn>
                <a:cxn ang="0">
                  <a:pos x="T2" y="T3"/>
                </a:cxn>
                <a:cxn ang="0">
                  <a:pos x="T4" y="T5"/>
                </a:cxn>
                <a:cxn ang="0">
                  <a:pos x="T6" y="T7"/>
                </a:cxn>
                <a:cxn ang="0">
                  <a:pos x="T8" y="T9"/>
                </a:cxn>
              </a:cxnLst>
              <a:rect l="0" t="0" r="r" b="b"/>
              <a:pathLst>
                <a:path w="39" h="31">
                  <a:moveTo>
                    <a:pt x="39" y="15"/>
                  </a:moveTo>
                  <a:cubicBezTo>
                    <a:pt x="38" y="7"/>
                    <a:pt x="30" y="0"/>
                    <a:pt x="19" y="0"/>
                  </a:cubicBezTo>
                  <a:cubicBezTo>
                    <a:pt x="9" y="0"/>
                    <a:pt x="0" y="7"/>
                    <a:pt x="1" y="15"/>
                  </a:cubicBezTo>
                  <a:cubicBezTo>
                    <a:pt x="1" y="24"/>
                    <a:pt x="10" y="31"/>
                    <a:pt x="20" y="31"/>
                  </a:cubicBezTo>
                  <a:cubicBezTo>
                    <a:pt x="31" y="31"/>
                    <a:pt x="39" y="24"/>
                    <a:pt x="39" y="15"/>
                  </a:cubicBezTo>
                  <a:close/>
                </a:path>
              </a:pathLst>
            </a:custGeom>
            <a:grpFill/>
            <a:ln>
              <a:noFill/>
            </a:ln>
          </p:spPr>
          <p:txBody>
            <a:bodyPr anchor="ctr"/>
            <a:lstStyle/>
            <a:p>
              <a:pPr algn="ctr"/>
              <a:endParaRPr/>
            </a:p>
          </p:txBody>
        </p:sp>
        <p:sp>
          <p:nvSpPr>
            <p:cNvPr id="609" name="ïşḻíḍe"/>
            <p:cNvSpPr/>
            <p:nvPr/>
          </p:nvSpPr>
          <p:spPr bwMode="auto">
            <a:xfrm>
              <a:off x="6258494" y="4198843"/>
              <a:ext cx="141951" cy="112636"/>
            </a:xfrm>
            <a:custGeom>
              <a:avLst/>
              <a:gdLst>
                <a:gd name="T0" fmla="*/ 38 w 39"/>
                <a:gd name="T1" fmla="*/ 15 h 31"/>
                <a:gd name="T2" fmla="*/ 18 w 39"/>
                <a:gd name="T3" fmla="*/ 0 h 31"/>
                <a:gd name="T4" fmla="*/ 0 w 39"/>
                <a:gd name="T5" fmla="*/ 15 h 31"/>
                <a:gd name="T6" fmla="*/ 20 w 39"/>
                <a:gd name="T7" fmla="*/ 31 h 31"/>
                <a:gd name="T8" fmla="*/ 38 w 39"/>
                <a:gd name="T9" fmla="*/ 15 h 31"/>
              </a:gdLst>
              <a:ahLst/>
              <a:cxnLst>
                <a:cxn ang="0">
                  <a:pos x="T0" y="T1"/>
                </a:cxn>
                <a:cxn ang="0">
                  <a:pos x="T2" y="T3"/>
                </a:cxn>
                <a:cxn ang="0">
                  <a:pos x="T4" y="T5"/>
                </a:cxn>
                <a:cxn ang="0">
                  <a:pos x="T6" y="T7"/>
                </a:cxn>
                <a:cxn ang="0">
                  <a:pos x="T8" y="T9"/>
                </a:cxn>
              </a:cxnLst>
              <a:rect l="0" t="0" r="r" b="b"/>
              <a:pathLst>
                <a:path w="39" h="31">
                  <a:moveTo>
                    <a:pt x="38" y="15"/>
                  </a:moveTo>
                  <a:cubicBezTo>
                    <a:pt x="38" y="7"/>
                    <a:pt x="29" y="0"/>
                    <a:pt x="18" y="0"/>
                  </a:cubicBezTo>
                  <a:cubicBezTo>
                    <a:pt x="8" y="0"/>
                    <a:pt x="0" y="7"/>
                    <a:pt x="0" y="15"/>
                  </a:cubicBezTo>
                  <a:cubicBezTo>
                    <a:pt x="1" y="24"/>
                    <a:pt x="10" y="31"/>
                    <a:pt x="20" y="31"/>
                  </a:cubicBezTo>
                  <a:cubicBezTo>
                    <a:pt x="31" y="31"/>
                    <a:pt x="39" y="24"/>
                    <a:pt x="38" y="15"/>
                  </a:cubicBezTo>
                  <a:close/>
                </a:path>
              </a:pathLst>
            </a:custGeom>
            <a:grpFill/>
            <a:ln>
              <a:noFill/>
            </a:ln>
          </p:spPr>
          <p:txBody>
            <a:bodyPr anchor="ctr"/>
            <a:lstStyle/>
            <a:p>
              <a:pPr algn="ctr"/>
              <a:endParaRPr/>
            </a:p>
          </p:txBody>
        </p:sp>
        <p:sp>
          <p:nvSpPr>
            <p:cNvPr id="610" name="ïṡļiḍè"/>
            <p:cNvSpPr/>
            <p:nvPr/>
          </p:nvSpPr>
          <p:spPr bwMode="auto">
            <a:xfrm>
              <a:off x="6426674" y="4198843"/>
              <a:ext cx="146580" cy="112636"/>
            </a:xfrm>
            <a:custGeom>
              <a:avLst/>
              <a:gdLst>
                <a:gd name="T0" fmla="*/ 39 w 40"/>
                <a:gd name="T1" fmla="*/ 15 h 31"/>
                <a:gd name="T2" fmla="*/ 19 w 40"/>
                <a:gd name="T3" fmla="*/ 0 h 31"/>
                <a:gd name="T4" fmla="*/ 1 w 40"/>
                <a:gd name="T5" fmla="*/ 15 h 31"/>
                <a:gd name="T6" fmla="*/ 21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9" y="0"/>
                    <a:pt x="19" y="0"/>
                  </a:cubicBezTo>
                  <a:cubicBezTo>
                    <a:pt x="8" y="0"/>
                    <a:pt x="0" y="7"/>
                    <a:pt x="1" y="15"/>
                  </a:cubicBezTo>
                  <a:cubicBezTo>
                    <a:pt x="2" y="24"/>
                    <a:pt x="11" y="31"/>
                    <a:pt x="21" y="31"/>
                  </a:cubicBezTo>
                  <a:cubicBezTo>
                    <a:pt x="32" y="31"/>
                    <a:pt x="40" y="24"/>
                    <a:pt x="39" y="15"/>
                  </a:cubicBezTo>
                  <a:close/>
                </a:path>
              </a:pathLst>
            </a:custGeom>
            <a:grpFill/>
            <a:ln>
              <a:noFill/>
            </a:ln>
          </p:spPr>
          <p:txBody>
            <a:bodyPr anchor="ctr"/>
            <a:lstStyle/>
            <a:p>
              <a:pPr algn="ctr"/>
              <a:endParaRPr/>
            </a:p>
          </p:txBody>
        </p:sp>
        <p:sp>
          <p:nvSpPr>
            <p:cNvPr id="611" name="îŝļidê"/>
            <p:cNvSpPr/>
            <p:nvPr/>
          </p:nvSpPr>
          <p:spPr bwMode="auto">
            <a:xfrm>
              <a:off x="6597942" y="4198843"/>
              <a:ext cx="146580" cy="112636"/>
            </a:xfrm>
            <a:custGeom>
              <a:avLst/>
              <a:gdLst>
                <a:gd name="T0" fmla="*/ 39 w 40"/>
                <a:gd name="T1" fmla="*/ 15 h 31"/>
                <a:gd name="T2" fmla="*/ 18 w 40"/>
                <a:gd name="T3" fmla="*/ 0 h 31"/>
                <a:gd name="T4" fmla="*/ 1 w 40"/>
                <a:gd name="T5" fmla="*/ 15 h 31"/>
                <a:gd name="T6" fmla="*/ 21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9" y="0"/>
                    <a:pt x="18" y="0"/>
                  </a:cubicBezTo>
                  <a:cubicBezTo>
                    <a:pt x="8" y="0"/>
                    <a:pt x="0" y="7"/>
                    <a:pt x="1" y="15"/>
                  </a:cubicBezTo>
                  <a:cubicBezTo>
                    <a:pt x="1" y="24"/>
                    <a:pt x="11" y="31"/>
                    <a:pt x="21" y="31"/>
                  </a:cubicBezTo>
                  <a:cubicBezTo>
                    <a:pt x="32" y="31"/>
                    <a:pt x="40" y="24"/>
                    <a:pt x="39" y="15"/>
                  </a:cubicBezTo>
                  <a:close/>
                </a:path>
              </a:pathLst>
            </a:custGeom>
            <a:grpFill/>
            <a:ln>
              <a:noFill/>
            </a:ln>
          </p:spPr>
          <p:txBody>
            <a:bodyPr anchor="ctr"/>
            <a:lstStyle/>
            <a:p>
              <a:pPr algn="ctr"/>
              <a:endParaRPr/>
            </a:p>
          </p:txBody>
        </p:sp>
        <p:sp>
          <p:nvSpPr>
            <p:cNvPr id="612" name="işlîḋê"/>
            <p:cNvSpPr/>
            <p:nvPr/>
          </p:nvSpPr>
          <p:spPr bwMode="auto">
            <a:xfrm>
              <a:off x="5919046" y="4337708"/>
              <a:ext cx="143495" cy="115721"/>
            </a:xfrm>
            <a:custGeom>
              <a:avLst/>
              <a:gdLst>
                <a:gd name="T0" fmla="*/ 39 w 39"/>
                <a:gd name="T1" fmla="*/ 16 h 32"/>
                <a:gd name="T2" fmla="*/ 19 w 39"/>
                <a:gd name="T3" fmla="*/ 0 h 32"/>
                <a:gd name="T4" fmla="*/ 0 w 39"/>
                <a:gd name="T5" fmla="*/ 16 h 32"/>
                <a:gd name="T6" fmla="*/ 20 w 39"/>
                <a:gd name="T7" fmla="*/ 32 h 32"/>
                <a:gd name="T8" fmla="*/ 39 w 39"/>
                <a:gd name="T9" fmla="*/ 16 h 32"/>
              </a:gdLst>
              <a:ahLst/>
              <a:cxnLst>
                <a:cxn ang="0">
                  <a:pos x="T0" y="T1"/>
                </a:cxn>
                <a:cxn ang="0">
                  <a:pos x="T2" y="T3"/>
                </a:cxn>
                <a:cxn ang="0">
                  <a:pos x="T4" y="T5"/>
                </a:cxn>
                <a:cxn ang="0">
                  <a:pos x="T6" y="T7"/>
                </a:cxn>
                <a:cxn ang="0">
                  <a:pos x="T8" y="T9"/>
                </a:cxn>
              </a:cxnLst>
              <a:rect l="0" t="0" r="r" b="b"/>
              <a:pathLst>
                <a:path w="39" h="32">
                  <a:moveTo>
                    <a:pt x="39" y="16"/>
                  </a:moveTo>
                  <a:cubicBezTo>
                    <a:pt x="39" y="7"/>
                    <a:pt x="30" y="0"/>
                    <a:pt x="19" y="0"/>
                  </a:cubicBezTo>
                  <a:cubicBezTo>
                    <a:pt x="9" y="0"/>
                    <a:pt x="0" y="7"/>
                    <a:pt x="0" y="16"/>
                  </a:cubicBezTo>
                  <a:cubicBezTo>
                    <a:pt x="0" y="25"/>
                    <a:pt x="9" y="32"/>
                    <a:pt x="20" y="32"/>
                  </a:cubicBezTo>
                  <a:cubicBezTo>
                    <a:pt x="31" y="32"/>
                    <a:pt x="39" y="25"/>
                    <a:pt x="39" y="16"/>
                  </a:cubicBezTo>
                  <a:close/>
                </a:path>
              </a:pathLst>
            </a:custGeom>
            <a:grpFill/>
            <a:ln>
              <a:noFill/>
            </a:ln>
          </p:spPr>
          <p:txBody>
            <a:bodyPr anchor="ctr"/>
            <a:lstStyle/>
            <a:p>
              <a:pPr algn="ctr"/>
              <a:endParaRPr/>
            </a:p>
          </p:txBody>
        </p:sp>
        <p:sp>
          <p:nvSpPr>
            <p:cNvPr id="613" name="iṣlïḋê"/>
            <p:cNvSpPr/>
            <p:nvPr/>
          </p:nvSpPr>
          <p:spPr bwMode="auto">
            <a:xfrm>
              <a:off x="6094941" y="4337708"/>
              <a:ext cx="141951" cy="115721"/>
            </a:xfrm>
            <a:custGeom>
              <a:avLst/>
              <a:gdLst>
                <a:gd name="T0" fmla="*/ 39 w 39"/>
                <a:gd name="T1" fmla="*/ 16 h 32"/>
                <a:gd name="T2" fmla="*/ 19 w 39"/>
                <a:gd name="T3" fmla="*/ 0 h 32"/>
                <a:gd name="T4" fmla="*/ 0 w 39"/>
                <a:gd name="T5" fmla="*/ 16 h 32"/>
                <a:gd name="T6" fmla="*/ 20 w 39"/>
                <a:gd name="T7" fmla="*/ 32 h 32"/>
                <a:gd name="T8" fmla="*/ 39 w 39"/>
                <a:gd name="T9" fmla="*/ 16 h 32"/>
              </a:gdLst>
              <a:ahLst/>
              <a:cxnLst>
                <a:cxn ang="0">
                  <a:pos x="T0" y="T1"/>
                </a:cxn>
                <a:cxn ang="0">
                  <a:pos x="T2" y="T3"/>
                </a:cxn>
                <a:cxn ang="0">
                  <a:pos x="T4" y="T5"/>
                </a:cxn>
                <a:cxn ang="0">
                  <a:pos x="T6" y="T7"/>
                </a:cxn>
                <a:cxn ang="0">
                  <a:pos x="T8" y="T9"/>
                </a:cxn>
              </a:cxnLst>
              <a:rect l="0" t="0" r="r" b="b"/>
              <a:pathLst>
                <a:path w="39" h="32">
                  <a:moveTo>
                    <a:pt x="39" y="16"/>
                  </a:moveTo>
                  <a:cubicBezTo>
                    <a:pt x="38" y="7"/>
                    <a:pt x="29" y="0"/>
                    <a:pt x="19" y="0"/>
                  </a:cubicBezTo>
                  <a:cubicBezTo>
                    <a:pt x="8" y="0"/>
                    <a:pt x="0" y="7"/>
                    <a:pt x="0" y="16"/>
                  </a:cubicBezTo>
                  <a:cubicBezTo>
                    <a:pt x="0" y="25"/>
                    <a:pt x="9" y="32"/>
                    <a:pt x="20" y="32"/>
                  </a:cubicBezTo>
                  <a:cubicBezTo>
                    <a:pt x="31" y="32"/>
                    <a:pt x="39" y="25"/>
                    <a:pt x="39" y="16"/>
                  </a:cubicBezTo>
                  <a:close/>
                </a:path>
              </a:pathLst>
            </a:custGeom>
            <a:grpFill/>
            <a:ln>
              <a:noFill/>
            </a:ln>
          </p:spPr>
          <p:txBody>
            <a:bodyPr anchor="ctr"/>
            <a:lstStyle/>
            <a:p>
              <a:pPr algn="ctr"/>
              <a:endParaRPr/>
            </a:p>
          </p:txBody>
        </p:sp>
        <p:sp>
          <p:nvSpPr>
            <p:cNvPr id="614" name="îṡļïďê"/>
            <p:cNvSpPr/>
            <p:nvPr/>
          </p:nvSpPr>
          <p:spPr bwMode="auto">
            <a:xfrm>
              <a:off x="6266208" y="4337708"/>
              <a:ext cx="146580" cy="115721"/>
            </a:xfrm>
            <a:custGeom>
              <a:avLst/>
              <a:gdLst>
                <a:gd name="T0" fmla="*/ 39 w 40"/>
                <a:gd name="T1" fmla="*/ 16 h 32"/>
                <a:gd name="T2" fmla="*/ 19 w 40"/>
                <a:gd name="T3" fmla="*/ 0 h 32"/>
                <a:gd name="T4" fmla="*/ 0 w 40"/>
                <a:gd name="T5" fmla="*/ 16 h 32"/>
                <a:gd name="T6" fmla="*/ 21 w 40"/>
                <a:gd name="T7" fmla="*/ 32 h 32"/>
                <a:gd name="T8" fmla="*/ 39 w 40"/>
                <a:gd name="T9" fmla="*/ 16 h 32"/>
              </a:gdLst>
              <a:ahLst/>
              <a:cxnLst>
                <a:cxn ang="0">
                  <a:pos x="T0" y="T1"/>
                </a:cxn>
                <a:cxn ang="0">
                  <a:pos x="T2" y="T3"/>
                </a:cxn>
                <a:cxn ang="0">
                  <a:pos x="T4" y="T5"/>
                </a:cxn>
                <a:cxn ang="0">
                  <a:pos x="T6" y="T7"/>
                </a:cxn>
                <a:cxn ang="0">
                  <a:pos x="T8" y="T9"/>
                </a:cxn>
              </a:cxnLst>
              <a:rect l="0" t="0" r="r" b="b"/>
              <a:pathLst>
                <a:path w="40" h="32">
                  <a:moveTo>
                    <a:pt x="39" y="16"/>
                  </a:moveTo>
                  <a:cubicBezTo>
                    <a:pt x="38" y="7"/>
                    <a:pt x="29" y="0"/>
                    <a:pt x="19" y="0"/>
                  </a:cubicBezTo>
                  <a:cubicBezTo>
                    <a:pt x="8" y="0"/>
                    <a:pt x="0" y="7"/>
                    <a:pt x="0" y="16"/>
                  </a:cubicBezTo>
                  <a:cubicBezTo>
                    <a:pt x="1" y="25"/>
                    <a:pt x="10" y="32"/>
                    <a:pt x="21" y="32"/>
                  </a:cubicBezTo>
                  <a:cubicBezTo>
                    <a:pt x="31" y="32"/>
                    <a:pt x="40" y="25"/>
                    <a:pt x="39" y="16"/>
                  </a:cubicBezTo>
                  <a:close/>
                </a:path>
              </a:pathLst>
            </a:custGeom>
            <a:grpFill/>
            <a:ln>
              <a:noFill/>
            </a:ln>
          </p:spPr>
          <p:txBody>
            <a:bodyPr anchor="ctr"/>
            <a:lstStyle/>
            <a:p>
              <a:pPr algn="ctr"/>
              <a:endParaRPr/>
            </a:p>
          </p:txBody>
        </p:sp>
        <p:sp>
          <p:nvSpPr>
            <p:cNvPr id="615" name="íSḷíḓe"/>
            <p:cNvSpPr/>
            <p:nvPr/>
          </p:nvSpPr>
          <p:spPr bwMode="auto">
            <a:xfrm>
              <a:off x="6437476" y="4337708"/>
              <a:ext cx="146580" cy="115721"/>
            </a:xfrm>
            <a:custGeom>
              <a:avLst/>
              <a:gdLst>
                <a:gd name="T0" fmla="*/ 39 w 40"/>
                <a:gd name="T1" fmla="*/ 16 h 32"/>
                <a:gd name="T2" fmla="*/ 19 w 40"/>
                <a:gd name="T3" fmla="*/ 0 h 32"/>
                <a:gd name="T4" fmla="*/ 1 w 40"/>
                <a:gd name="T5" fmla="*/ 16 h 32"/>
                <a:gd name="T6" fmla="*/ 21 w 40"/>
                <a:gd name="T7" fmla="*/ 32 h 32"/>
                <a:gd name="T8" fmla="*/ 39 w 40"/>
                <a:gd name="T9" fmla="*/ 16 h 32"/>
              </a:gdLst>
              <a:ahLst/>
              <a:cxnLst>
                <a:cxn ang="0">
                  <a:pos x="T0" y="T1"/>
                </a:cxn>
                <a:cxn ang="0">
                  <a:pos x="T2" y="T3"/>
                </a:cxn>
                <a:cxn ang="0">
                  <a:pos x="T4" y="T5"/>
                </a:cxn>
                <a:cxn ang="0">
                  <a:pos x="T6" y="T7"/>
                </a:cxn>
                <a:cxn ang="0">
                  <a:pos x="T8" y="T9"/>
                </a:cxn>
              </a:cxnLst>
              <a:rect l="0" t="0" r="r" b="b"/>
              <a:pathLst>
                <a:path w="40" h="32">
                  <a:moveTo>
                    <a:pt x="39" y="16"/>
                  </a:moveTo>
                  <a:cubicBezTo>
                    <a:pt x="39" y="7"/>
                    <a:pt x="29" y="0"/>
                    <a:pt x="19" y="0"/>
                  </a:cubicBezTo>
                  <a:cubicBezTo>
                    <a:pt x="8" y="0"/>
                    <a:pt x="0" y="7"/>
                    <a:pt x="1" y="16"/>
                  </a:cubicBezTo>
                  <a:cubicBezTo>
                    <a:pt x="1" y="25"/>
                    <a:pt x="11" y="32"/>
                    <a:pt x="21" y="32"/>
                  </a:cubicBezTo>
                  <a:cubicBezTo>
                    <a:pt x="32" y="32"/>
                    <a:pt x="40" y="25"/>
                    <a:pt x="39" y="16"/>
                  </a:cubicBezTo>
                  <a:close/>
                </a:path>
              </a:pathLst>
            </a:custGeom>
            <a:grpFill/>
            <a:ln>
              <a:noFill/>
            </a:ln>
          </p:spPr>
          <p:txBody>
            <a:bodyPr anchor="ctr"/>
            <a:lstStyle/>
            <a:p>
              <a:pPr algn="ctr"/>
              <a:endParaRPr/>
            </a:p>
          </p:txBody>
        </p:sp>
        <p:sp>
          <p:nvSpPr>
            <p:cNvPr id="616" name="i$ľíḋê"/>
            <p:cNvSpPr/>
            <p:nvPr/>
          </p:nvSpPr>
          <p:spPr bwMode="auto">
            <a:xfrm>
              <a:off x="5923674" y="4479659"/>
              <a:ext cx="141951" cy="123436"/>
            </a:xfrm>
            <a:custGeom>
              <a:avLst/>
              <a:gdLst>
                <a:gd name="T0" fmla="*/ 39 w 39"/>
                <a:gd name="T1" fmla="*/ 17 h 34"/>
                <a:gd name="T2" fmla="*/ 19 w 39"/>
                <a:gd name="T3" fmla="*/ 0 h 34"/>
                <a:gd name="T4" fmla="*/ 0 w 39"/>
                <a:gd name="T5" fmla="*/ 17 h 34"/>
                <a:gd name="T6" fmla="*/ 20 w 39"/>
                <a:gd name="T7" fmla="*/ 34 h 34"/>
                <a:gd name="T8" fmla="*/ 39 w 39"/>
                <a:gd name="T9" fmla="*/ 17 h 34"/>
              </a:gdLst>
              <a:ahLst/>
              <a:cxnLst>
                <a:cxn ang="0">
                  <a:pos x="T0" y="T1"/>
                </a:cxn>
                <a:cxn ang="0">
                  <a:pos x="T2" y="T3"/>
                </a:cxn>
                <a:cxn ang="0">
                  <a:pos x="T4" y="T5"/>
                </a:cxn>
                <a:cxn ang="0">
                  <a:pos x="T6" y="T7"/>
                </a:cxn>
                <a:cxn ang="0">
                  <a:pos x="T8" y="T9"/>
                </a:cxn>
              </a:cxnLst>
              <a:rect l="0" t="0" r="r" b="b"/>
              <a:pathLst>
                <a:path w="39" h="34">
                  <a:moveTo>
                    <a:pt x="39" y="17"/>
                  </a:moveTo>
                  <a:cubicBezTo>
                    <a:pt x="39" y="8"/>
                    <a:pt x="30" y="0"/>
                    <a:pt x="19" y="0"/>
                  </a:cubicBezTo>
                  <a:cubicBezTo>
                    <a:pt x="8" y="0"/>
                    <a:pt x="0" y="8"/>
                    <a:pt x="0" y="17"/>
                  </a:cubicBezTo>
                  <a:cubicBezTo>
                    <a:pt x="0" y="26"/>
                    <a:pt x="9" y="34"/>
                    <a:pt x="20" y="34"/>
                  </a:cubicBezTo>
                  <a:cubicBezTo>
                    <a:pt x="31" y="34"/>
                    <a:pt x="39" y="26"/>
                    <a:pt x="39" y="17"/>
                  </a:cubicBezTo>
                  <a:close/>
                </a:path>
              </a:pathLst>
            </a:custGeom>
            <a:grpFill/>
            <a:ln>
              <a:noFill/>
            </a:ln>
          </p:spPr>
          <p:txBody>
            <a:bodyPr anchor="ctr"/>
            <a:lstStyle/>
            <a:p>
              <a:pPr algn="ctr"/>
              <a:endParaRPr/>
            </a:p>
          </p:txBody>
        </p:sp>
        <p:sp>
          <p:nvSpPr>
            <p:cNvPr id="617" name="îšḻiḑê"/>
            <p:cNvSpPr/>
            <p:nvPr/>
          </p:nvSpPr>
          <p:spPr bwMode="auto">
            <a:xfrm>
              <a:off x="6098027" y="4479659"/>
              <a:ext cx="146580" cy="123436"/>
            </a:xfrm>
            <a:custGeom>
              <a:avLst/>
              <a:gdLst>
                <a:gd name="T0" fmla="*/ 39 w 40"/>
                <a:gd name="T1" fmla="*/ 17 h 34"/>
                <a:gd name="T2" fmla="*/ 19 w 40"/>
                <a:gd name="T3" fmla="*/ 0 h 34"/>
                <a:gd name="T4" fmla="*/ 0 w 40"/>
                <a:gd name="T5" fmla="*/ 17 h 34"/>
                <a:gd name="T6" fmla="*/ 20 w 40"/>
                <a:gd name="T7" fmla="*/ 34 h 34"/>
                <a:gd name="T8" fmla="*/ 39 w 40"/>
                <a:gd name="T9" fmla="*/ 17 h 34"/>
              </a:gdLst>
              <a:ahLst/>
              <a:cxnLst>
                <a:cxn ang="0">
                  <a:pos x="T0" y="T1"/>
                </a:cxn>
                <a:cxn ang="0">
                  <a:pos x="T2" y="T3"/>
                </a:cxn>
                <a:cxn ang="0">
                  <a:pos x="T4" y="T5"/>
                </a:cxn>
                <a:cxn ang="0">
                  <a:pos x="T6" y="T7"/>
                </a:cxn>
                <a:cxn ang="0">
                  <a:pos x="T8" y="T9"/>
                </a:cxn>
              </a:cxnLst>
              <a:rect l="0" t="0" r="r" b="b"/>
              <a:pathLst>
                <a:path w="40" h="34">
                  <a:moveTo>
                    <a:pt x="39" y="17"/>
                  </a:moveTo>
                  <a:cubicBezTo>
                    <a:pt x="39" y="8"/>
                    <a:pt x="30" y="0"/>
                    <a:pt x="19" y="0"/>
                  </a:cubicBezTo>
                  <a:cubicBezTo>
                    <a:pt x="8" y="0"/>
                    <a:pt x="0" y="8"/>
                    <a:pt x="0" y="17"/>
                  </a:cubicBezTo>
                  <a:cubicBezTo>
                    <a:pt x="0" y="26"/>
                    <a:pt x="9" y="34"/>
                    <a:pt x="20" y="34"/>
                  </a:cubicBezTo>
                  <a:cubicBezTo>
                    <a:pt x="31" y="34"/>
                    <a:pt x="40" y="26"/>
                    <a:pt x="39" y="17"/>
                  </a:cubicBezTo>
                  <a:close/>
                </a:path>
              </a:pathLst>
            </a:custGeom>
            <a:grpFill/>
            <a:ln>
              <a:noFill/>
            </a:ln>
          </p:spPr>
          <p:txBody>
            <a:bodyPr anchor="ctr"/>
            <a:lstStyle/>
            <a:p>
              <a:pPr algn="ctr"/>
              <a:endParaRPr/>
            </a:p>
          </p:txBody>
        </p:sp>
        <p:sp>
          <p:nvSpPr>
            <p:cNvPr id="618" name="ísļiḋê"/>
            <p:cNvSpPr/>
            <p:nvPr/>
          </p:nvSpPr>
          <p:spPr bwMode="auto">
            <a:xfrm>
              <a:off x="6273923" y="4479659"/>
              <a:ext cx="145037" cy="123436"/>
            </a:xfrm>
            <a:custGeom>
              <a:avLst/>
              <a:gdLst>
                <a:gd name="T0" fmla="*/ 40 w 40"/>
                <a:gd name="T1" fmla="*/ 17 h 34"/>
                <a:gd name="T2" fmla="*/ 19 w 40"/>
                <a:gd name="T3" fmla="*/ 0 h 34"/>
                <a:gd name="T4" fmla="*/ 0 w 40"/>
                <a:gd name="T5" fmla="*/ 17 h 34"/>
                <a:gd name="T6" fmla="*/ 21 w 40"/>
                <a:gd name="T7" fmla="*/ 34 h 34"/>
                <a:gd name="T8" fmla="*/ 40 w 40"/>
                <a:gd name="T9" fmla="*/ 17 h 34"/>
              </a:gdLst>
              <a:ahLst/>
              <a:cxnLst>
                <a:cxn ang="0">
                  <a:pos x="T0" y="T1"/>
                </a:cxn>
                <a:cxn ang="0">
                  <a:pos x="T2" y="T3"/>
                </a:cxn>
                <a:cxn ang="0">
                  <a:pos x="T4" y="T5"/>
                </a:cxn>
                <a:cxn ang="0">
                  <a:pos x="T6" y="T7"/>
                </a:cxn>
                <a:cxn ang="0">
                  <a:pos x="T8" y="T9"/>
                </a:cxn>
              </a:cxnLst>
              <a:rect l="0" t="0" r="r" b="b"/>
              <a:pathLst>
                <a:path w="40" h="34">
                  <a:moveTo>
                    <a:pt x="40" y="17"/>
                  </a:moveTo>
                  <a:cubicBezTo>
                    <a:pt x="39" y="8"/>
                    <a:pt x="30" y="0"/>
                    <a:pt x="19" y="0"/>
                  </a:cubicBezTo>
                  <a:cubicBezTo>
                    <a:pt x="8" y="0"/>
                    <a:pt x="0" y="8"/>
                    <a:pt x="0" y="17"/>
                  </a:cubicBezTo>
                  <a:cubicBezTo>
                    <a:pt x="1" y="26"/>
                    <a:pt x="10" y="34"/>
                    <a:pt x="21" y="34"/>
                  </a:cubicBezTo>
                  <a:cubicBezTo>
                    <a:pt x="32" y="34"/>
                    <a:pt x="40" y="26"/>
                    <a:pt x="40" y="17"/>
                  </a:cubicBezTo>
                  <a:close/>
                </a:path>
              </a:pathLst>
            </a:custGeom>
            <a:grpFill/>
            <a:ln>
              <a:noFill/>
            </a:ln>
          </p:spPr>
          <p:txBody>
            <a:bodyPr anchor="ctr"/>
            <a:lstStyle/>
            <a:p>
              <a:pPr algn="ctr"/>
              <a:endParaRPr/>
            </a:p>
          </p:txBody>
        </p:sp>
        <p:sp>
          <p:nvSpPr>
            <p:cNvPr id="619" name="ïṧ1îḑê"/>
            <p:cNvSpPr/>
            <p:nvPr/>
          </p:nvSpPr>
          <p:spPr bwMode="auto">
            <a:xfrm>
              <a:off x="6448276" y="4479659"/>
              <a:ext cx="149666" cy="123436"/>
            </a:xfrm>
            <a:custGeom>
              <a:avLst/>
              <a:gdLst>
                <a:gd name="T0" fmla="*/ 40 w 41"/>
                <a:gd name="T1" fmla="*/ 17 h 34"/>
                <a:gd name="T2" fmla="*/ 19 w 41"/>
                <a:gd name="T3" fmla="*/ 0 h 34"/>
                <a:gd name="T4" fmla="*/ 0 w 41"/>
                <a:gd name="T5" fmla="*/ 17 h 34"/>
                <a:gd name="T6" fmla="*/ 21 w 41"/>
                <a:gd name="T7" fmla="*/ 34 h 34"/>
                <a:gd name="T8" fmla="*/ 40 w 41"/>
                <a:gd name="T9" fmla="*/ 17 h 34"/>
              </a:gdLst>
              <a:ahLst/>
              <a:cxnLst>
                <a:cxn ang="0">
                  <a:pos x="T0" y="T1"/>
                </a:cxn>
                <a:cxn ang="0">
                  <a:pos x="T2" y="T3"/>
                </a:cxn>
                <a:cxn ang="0">
                  <a:pos x="T4" y="T5"/>
                </a:cxn>
                <a:cxn ang="0">
                  <a:pos x="T6" y="T7"/>
                </a:cxn>
                <a:cxn ang="0">
                  <a:pos x="T8" y="T9"/>
                </a:cxn>
              </a:cxnLst>
              <a:rect l="0" t="0" r="r" b="b"/>
              <a:pathLst>
                <a:path w="41" h="34">
                  <a:moveTo>
                    <a:pt x="40" y="17"/>
                  </a:moveTo>
                  <a:cubicBezTo>
                    <a:pt x="39" y="8"/>
                    <a:pt x="30" y="0"/>
                    <a:pt x="19" y="0"/>
                  </a:cubicBezTo>
                  <a:cubicBezTo>
                    <a:pt x="8" y="0"/>
                    <a:pt x="0" y="8"/>
                    <a:pt x="0" y="17"/>
                  </a:cubicBezTo>
                  <a:cubicBezTo>
                    <a:pt x="1" y="26"/>
                    <a:pt x="10" y="34"/>
                    <a:pt x="21" y="34"/>
                  </a:cubicBezTo>
                  <a:cubicBezTo>
                    <a:pt x="32" y="34"/>
                    <a:pt x="41" y="26"/>
                    <a:pt x="40" y="17"/>
                  </a:cubicBezTo>
                  <a:close/>
                </a:path>
              </a:pathLst>
            </a:custGeom>
            <a:grpFill/>
            <a:ln>
              <a:noFill/>
            </a:ln>
          </p:spPr>
          <p:txBody>
            <a:bodyPr anchor="ctr"/>
            <a:lstStyle/>
            <a:p>
              <a:pPr algn="ctr"/>
              <a:endParaRPr/>
            </a:p>
          </p:txBody>
        </p:sp>
        <p:sp>
          <p:nvSpPr>
            <p:cNvPr id="620" name="îṧḷïḑe"/>
            <p:cNvSpPr/>
            <p:nvPr/>
          </p:nvSpPr>
          <p:spPr bwMode="auto">
            <a:xfrm>
              <a:off x="6102656" y="4629325"/>
              <a:ext cx="148123" cy="128065"/>
            </a:xfrm>
            <a:custGeom>
              <a:avLst/>
              <a:gdLst>
                <a:gd name="T0" fmla="*/ 40 w 41"/>
                <a:gd name="T1" fmla="*/ 17 h 35"/>
                <a:gd name="T2" fmla="*/ 20 w 41"/>
                <a:gd name="T3" fmla="*/ 0 h 35"/>
                <a:gd name="T4" fmla="*/ 0 w 41"/>
                <a:gd name="T5" fmla="*/ 17 h 35"/>
                <a:gd name="T6" fmla="*/ 21 w 41"/>
                <a:gd name="T7" fmla="*/ 35 h 35"/>
                <a:gd name="T8" fmla="*/ 40 w 41"/>
                <a:gd name="T9" fmla="*/ 17 h 35"/>
              </a:gdLst>
              <a:ahLst/>
              <a:cxnLst>
                <a:cxn ang="0">
                  <a:pos x="T0" y="T1"/>
                </a:cxn>
                <a:cxn ang="0">
                  <a:pos x="T2" y="T3"/>
                </a:cxn>
                <a:cxn ang="0">
                  <a:pos x="T4" y="T5"/>
                </a:cxn>
                <a:cxn ang="0">
                  <a:pos x="T6" y="T7"/>
                </a:cxn>
                <a:cxn ang="0">
                  <a:pos x="T8" y="T9"/>
                </a:cxn>
              </a:cxnLst>
              <a:rect l="0" t="0" r="r" b="b"/>
              <a:pathLst>
                <a:path w="41" h="35">
                  <a:moveTo>
                    <a:pt x="40" y="17"/>
                  </a:moveTo>
                  <a:cubicBezTo>
                    <a:pt x="40" y="8"/>
                    <a:pt x="31" y="0"/>
                    <a:pt x="20" y="0"/>
                  </a:cubicBezTo>
                  <a:cubicBezTo>
                    <a:pt x="9" y="0"/>
                    <a:pt x="0" y="8"/>
                    <a:pt x="0" y="17"/>
                  </a:cubicBezTo>
                  <a:cubicBezTo>
                    <a:pt x="1" y="27"/>
                    <a:pt x="10" y="35"/>
                    <a:pt x="21" y="35"/>
                  </a:cubicBezTo>
                  <a:cubicBezTo>
                    <a:pt x="32" y="35"/>
                    <a:pt x="41" y="27"/>
                    <a:pt x="40" y="17"/>
                  </a:cubicBezTo>
                  <a:close/>
                </a:path>
              </a:pathLst>
            </a:custGeom>
            <a:grpFill/>
            <a:ln>
              <a:noFill/>
            </a:ln>
          </p:spPr>
          <p:txBody>
            <a:bodyPr anchor="ctr"/>
            <a:lstStyle/>
            <a:p>
              <a:pPr algn="ctr"/>
              <a:endParaRPr/>
            </a:p>
          </p:txBody>
        </p:sp>
        <p:sp>
          <p:nvSpPr>
            <p:cNvPr id="621" name="iṥliḍe"/>
            <p:cNvSpPr/>
            <p:nvPr/>
          </p:nvSpPr>
          <p:spPr bwMode="auto">
            <a:xfrm>
              <a:off x="6280095" y="4629325"/>
              <a:ext cx="149666" cy="128065"/>
            </a:xfrm>
            <a:custGeom>
              <a:avLst/>
              <a:gdLst>
                <a:gd name="T0" fmla="*/ 40 w 41"/>
                <a:gd name="T1" fmla="*/ 17 h 35"/>
                <a:gd name="T2" fmla="*/ 19 w 41"/>
                <a:gd name="T3" fmla="*/ 0 h 35"/>
                <a:gd name="T4" fmla="*/ 0 w 41"/>
                <a:gd name="T5" fmla="*/ 17 h 35"/>
                <a:gd name="T6" fmla="*/ 21 w 41"/>
                <a:gd name="T7" fmla="*/ 35 h 35"/>
                <a:gd name="T8" fmla="*/ 40 w 41"/>
                <a:gd name="T9" fmla="*/ 17 h 35"/>
              </a:gdLst>
              <a:ahLst/>
              <a:cxnLst>
                <a:cxn ang="0">
                  <a:pos x="T0" y="T1"/>
                </a:cxn>
                <a:cxn ang="0">
                  <a:pos x="T2" y="T3"/>
                </a:cxn>
                <a:cxn ang="0">
                  <a:pos x="T4" y="T5"/>
                </a:cxn>
                <a:cxn ang="0">
                  <a:pos x="T6" y="T7"/>
                </a:cxn>
                <a:cxn ang="0">
                  <a:pos x="T8" y="T9"/>
                </a:cxn>
              </a:cxnLst>
              <a:rect l="0" t="0" r="r" b="b"/>
              <a:pathLst>
                <a:path w="41" h="35">
                  <a:moveTo>
                    <a:pt x="40" y="17"/>
                  </a:moveTo>
                  <a:cubicBezTo>
                    <a:pt x="40" y="8"/>
                    <a:pt x="30" y="0"/>
                    <a:pt x="19" y="0"/>
                  </a:cubicBezTo>
                  <a:cubicBezTo>
                    <a:pt x="8" y="0"/>
                    <a:pt x="0" y="8"/>
                    <a:pt x="0" y="17"/>
                  </a:cubicBezTo>
                  <a:cubicBezTo>
                    <a:pt x="1" y="27"/>
                    <a:pt x="10" y="35"/>
                    <a:pt x="21" y="35"/>
                  </a:cubicBezTo>
                  <a:cubicBezTo>
                    <a:pt x="32" y="35"/>
                    <a:pt x="41" y="27"/>
                    <a:pt x="40" y="17"/>
                  </a:cubicBezTo>
                  <a:close/>
                </a:path>
              </a:pathLst>
            </a:custGeom>
            <a:grpFill/>
            <a:ln>
              <a:noFill/>
            </a:ln>
          </p:spPr>
          <p:txBody>
            <a:bodyPr anchor="ctr"/>
            <a:lstStyle/>
            <a:p>
              <a:pPr algn="ctr"/>
              <a:endParaRPr/>
            </a:p>
          </p:txBody>
        </p:sp>
        <p:sp>
          <p:nvSpPr>
            <p:cNvPr id="622" name="íṣľíḋè"/>
            <p:cNvSpPr/>
            <p:nvPr/>
          </p:nvSpPr>
          <p:spPr bwMode="auto">
            <a:xfrm>
              <a:off x="9524911" y="3222157"/>
              <a:ext cx="145037" cy="87948"/>
            </a:xfrm>
            <a:custGeom>
              <a:avLst/>
              <a:gdLst>
                <a:gd name="T0" fmla="*/ 37 w 40"/>
                <a:gd name="T1" fmla="*/ 12 h 24"/>
                <a:gd name="T2" fmla="*/ 14 w 40"/>
                <a:gd name="T3" fmla="*/ 0 h 24"/>
                <a:gd name="T4" fmla="*/ 3 w 40"/>
                <a:gd name="T5" fmla="*/ 12 h 24"/>
                <a:gd name="T6" fmla="*/ 26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33" y="5"/>
                    <a:pt x="23" y="0"/>
                    <a:pt x="14" y="0"/>
                  </a:cubicBezTo>
                  <a:cubicBezTo>
                    <a:pt x="4" y="0"/>
                    <a:pt x="0" y="5"/>
                    <a:pt x="3" y="12"/>
                  </a:cubicBezTo>
                  <a:cubicBezTo>
                    <a:pt x="6" y="19"/>
                    <a:pt x="16" y="24"/>
                    <a:pt x="26" y="24"/>
                  </a:cubicBezTo>
                  <a:cubicBezTo>
                    <a:pt x="35" y="24"/>
                    <a:pt x="40" y="19"/>
                    <a:pt x="37" y="12"/>
                  </a:cubicBezTo>
                  <a:close/>
                </a:path>
              </a:pathLst>
            </a:custGeom>
            <a:grpFill/>
            <a:ln>
              <a:noFill/>
            </a:ln>
          </p:spPr>
          <p:txBody>
            <a:bodyPr anchor="ctr"/>
            <a:lstStyle/>
            <a:p>
              <a:pPr algn="ctr"/>
              <a:endParaRPr/>
            </a:p>
          </p:txBody>
        </p:sp>
        <p:sp>
          <p:nvSpPr>
            <p:cNvPr id="623" name="ïṥḷïḑê"/>
            <p:cNvSpPr/>
            <p:nvPr/>
          </p:nvSpPr>
          <p:spPr bwMode="auto">
            <a:xfrm>
              <a:off x="9575829" y="3331707"/>
              <a:ext cx="149666" cy="91034"/>
            </a:xfrm>
            <a:custGeom>
              <a:avLst/>
              <a:gdLst>
                <a:gd name="T0" fmla="*/ 38 w 41"/>
                <a:gd name="T1" fmla="*/ 12 h 25"/>
                <a:gd name="T2" fmla="*/ 14 w 41"/>
                <a:gd name="T3" fmla="*/ 0 h 25"/>
                <a:gd name="T4" fmla="*/ 3 w 41"/>
                <a:gd name="T5" fmla="*/ 12 h 25"/>
                <a:gd name="T6" fmla="*/ 27 w 41"/>
                <a:gd name="T7" fmla="*/ 25 h 25"/>
                <a:gd name="T8" fmla="*/ 38 w 41"/>
                <a:gd name="T9" fmla="*/ 12 h 25"/>
              </a:gdLst>
              <a:ahLst/>
              <a:cxnLst>
                <a:cxn ang="0">
                  <a:pos x="T0" y="T1"/>
                </a:cxn>
                <a:cxn ang="0">
                  <a:pos x="T2" y="T3"/>
                </a:cxn>
                <a:cxn ang="0">
                  <a:pos x="T4" y="T5"/>
                </a:cxn>
                <a:cxn ang="0">
                  <a:pos x="T6" y="T7"/>
                </a:cxn>
                <a:cxn ang="0">
                  <a:pos x="T8" y="T9"/>
                </a:cxn>
              </a:cxnLst>
              <a:rect l="0" t="0" r="r" b="b"/>
              <a:pathLst>
                <a:path w="41" h="25">
                  <a:moveTo>
                    <a:pt x="38" y="12"/>
                  </a:moveTo>
                  <a:cubicBezTo>
                    <a:pt x="34" y="5"/>
                    <a:pt x="24" y="0"/>
                    <a:pt x="14" y="0"/>
                  </a:cubicBezTo>
                  <a:cubicBezTo>
                    <a:pt x="5" y="0"/>
                    <a:pt x="0" y="5"/>
                    <a:pt x="3" y="12"/>
                  </a:cubicBezTo>
                  <a:cubicBezTo>
                    <a:pt x="7" y="19"/>
                    <a:pt x="17" y="25"/>
                    <a:pt x="27" y="25"/>
                  </a:cubicBezTo>
                  <a:cubicBezTo>
                    <a:pt x="36" y="25"/>
                    <a:pt x="41" y="19"/>
                    <a:pt x="38" y="12"/>
                  </a:cubicBezTo>
                  <a:close/>
                </a:path>
              </a:pathLst>
            </a:custGeom>
            <a:grpFill/>
            <a:ln>
              <a:noFill/>
            </a:ln>
          </p:spPr>
          <p:txBody>
            <a:bodyPr anchor="ctr"/>
            <a:lstStyle/>
            <a:p>
              <a:pPr algn="ctr"/>
              <a:endParaRPr/>
            </a:p>
          </p:txBody>
        </p:sp>
        <p:sp>
          <p:nvSpPr>
            <p:cNvPr id="624" name="íṩḷïḑê"/>
            <p:cNvSpPr/>
            <p:nvPr/>
          </p:nvSpPr>
          <p:spPr bwMode="auto">
            <a:xfrm>
              <a:off x="9527997" y="3558520"/>
              <a:ext cx="154295" cy="98749"/>
            </a:xfrm>
            <a:custGeom>
              <a:avLst/>
              <a:gdLst>
                <a:gd name="T0" fmla="*/ 39 w 42"/>
                <a:gd name="T1" fmla="*/ 14 h 27"/>
                <a:gd name="T2" fmla="*/ 15 w 42"/>
                <a:gd name="T3" fmla="*/ 0 h 27"/>
                <a:gd name="T4" fmla="*/ 4 w 42"/>
                <a:gd name="T5" fmla="*/ 14 h 27"/>
                <a:gd name="T6" fmla="*/ 28 w 42"/>
                <a:gd name="T7" fmla="*/ 27 h 27"/>
                <a:gd name="T8" fmla="*/ 39 w 42"/>
                <a:gd name="T9" fmla="*/ 14 h 27"/>
              </a:gdLst>
              <a:ahLst/>
              <a:cxnLst>
                <a:cxn ang="0">
                  <a:pos x="T0" y="T1"/>
                </a:cxn>
                <a:cxn ang="0">
                  <a:pos x="T2" y="T3"/>
                </a:cxn>
                <a:cxn ang="0">
                  <a:pos x="T4" y="T5"/>
                </a:cxn>
                <a:cxn ang="0">
                  <a:pos x="T6" y="T7"/>
                </a:cxn>
                <a:cxn ang="0">
                  <a:pos x="T8" y="T9"/>
                </a:cxn>
              </a:cxnLst>
              <a:rect l="0" t="0" r="r" b="b"/>
              <a:pathLst>
                <a:path w="42" h="27">
                  <a:moveTo>
                    <a:pt x="39" y="14"/>
                  </a:moveTo>
                  <a:cubicBezTo>
                    <a:pt x="35" y="6"/>
                    <a:pt x="25" y="0"/>
                    <a:pt x="15" y="0"/>
                  </a:cubicBezTo>
                  <a:cubicBezTo>
                    <a:pt x="5" y="0"/>
                    <a:pt x="0" y="6"/>
                    <a:pt x="4" y="14"/>
                  </a:cubicBezTo>
                  <a:cubicBezTo>
                    <a:pt x="7" y="21"/>
                    <a:pt x="18" y="27"/>
                    <a:pt x="28" y="27"/>
                  </a:cubicBezTo>
                  <a:cubicBezTo>
                    <a:pt x="37" y="27"/>
                    <a:pt x="42" y="21"/>
                    <a:pt x="39" y="14"/>
                  </a:cubicBezTo>
                  <a:close/>
                </a:path>
              </a:pathLst>
            </a:custGeom>
            <a:grpFill/>
            <a:ln>
              <a:noFill/>
            </a:ln>
          </p:spPr>
          <p:txBody>
            <a:bodyPr anchor="ctr"/>
            <a:lstStyle/>
            <a:p>
              <a:pPr algn="ctr"/>
              <a:endParaRPr/>
            </a:p>
          </p:txBody>
        </p:sp>
        <p:sp>
          <p:nvSpPr>
            <p:cNvPr id="625" name="iṩļíḓé"/>
            <p:cNvSpPr/>
            <p:nvPr/>
          </p:nvSpPr>
          <p:spPr bwMode="auto">
            <a:xfrm>
              <a:off x="9480166" y="3803849"/>
              <a:ext cx="157381" cy="101834"/>
            </a:xfrm>
            <a:custGeom>
              <a:avLst/>
              <a:gdLst>
                <a:gd name="T0" fmla="*/ 39 w 43"/>
                <a:gd name="T1" fmla="*/ 14 h 28"/>
                <a:gd name="T2" fmla="*/ 15 w 43"/>
                <a:gd name="T3" fmla="*/ 0 h 28"/>
                <a:gd name="T4" fmla="*/ 3 w 43"/>
                <a:gd name="T5" fmla="*/ 14 h 28"/>
                <a:gd name="T6" fmla="*/ 28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6" y="6"/>
                    <a:pt x="25" y="0"/>
                    <a:pt x="15" y="0"/>
                  </a:cubicBezTo>
                  <a:cubicBezTo>
                    <a:pt x="5" y="0"/>
                    <a:pt x="0" y="6"/>
                    <a:pt x="3" y="14"/>
                  </a:cubicBezTo>
                  <a:cubicBezTo>
                    <a:pt x="6" y="22"/>
                    <a:pt x="17" y="28"/>
                    <a:pt x="28" y="28"/>
                  </a:cubicBezTo>
                  <a:cubicBezTo>
                    <a:pt x="38" y="28"/>
                    <a:pt x="43" y="22"/>
                    <a:pt x="39" y="14"/>
                  </a:cubicBezTo>
                  <a:close/>
                </a:path>
              </a:pathLst>
            </a:custGeom>
            <a:grpFill/>
            <a:ln>
              <a:noFill/>
            </a:ln>
          </p:spPr>
          <p:txBody>
            <a:bodyPr anchor="ctr"/>
            <a:lstStyle/>
            <a:p>
              <a:pPr algn="ctr"/>
              <a:endParaRPr/>
            </a:p>
          </p:txBody>
        </p:sp>
        <p:sp>
          <p:nvSpPr>
            <p:cNvPr id="626" name="išlïde"/>
            <p:cNvSpPr/>
            <p:nvPr/>
          </p:nvSpPr>
          <p:spPr bwMode="auto">
            <a:xfrm>
              <a:off x="9802641" y="3803849"/>
              <a:ext cx="160466" cy="101834"/>
            </a:xfrm>
            <a:custGeom>
              <a:avLst/>
              <a:gdLst>
                <a:gd name="T0" fmla="*/ 40 w 44"/>
                <a:gd name="T1" fmla="*/ 14 h 28"/>
                <a:gd name="T2" fmla="*/ 15 w 44"/>
                <a:gd name="T3" fmla="*/ 0 h 28"/>
                <a:gd name="T4" fmla="*/ 4 w 44"/>
                <a:gd name="T5" fmla="*/ 14 h 28"/>
                <a:gd name="T6" fmla="*/ 29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7" y="6"/>
                    <a:pt x="25" y="0"/>
                    <a:pt x="15" y="0"/>
                  </a:cubicBezTo>
                  <a:cubicBezTo>
                    <a:pt x="5" y="0"/>
                    <a:pt x="0" y="6"/>
                    <a:pt x="4" y="14"/>
                  </a:cubicBezTo>
                  <a:cubicBezTo>
                    <a:pt x="8" y="22"/>
                    <a:pt x="19" y="28"/>
                    <a:pt x="29" y="28"/>
                  </a:cubicBezTo>
                  <a:cubicBezTo>
                    <a:pt x="39" y="28"/>
                    <a:pt x="44" y="22"/>
                    <a:pt x="40" y="14"/>
                  </a:cubicBezTo>
                  <a:close/>
                </a:path>
              </a:pathLst>
            </a:custGeom>
            <a:grpFill/>
            <a:ln>
              <a:noFill/>
            </a:ln>
          </p:spPr>
          <p:txBody>
            <a:bodyPr anchor="ctr"/>
            <a:lstStyle/>
            <a:p>
              <a:pPr algn="ctr"/>
              <a:endParaRPr/>
            </a:p>
          </p:txBody>
        </p:sp>
        <p:sp>
          <p:nvSpPr>
            <p:cNvPr id="627" name="î$ļîḓé"/>
            <p:cNvSpPr/>
            <p:nvPr/>
          </p:nvSpPr>
          <p:spPr bwMode="auto">
            <a:xfrm>
              <a:off x="10126660" y="3803849"/>
              <a:ext cx="163552" cy="101834"/>
            </a:xfrm>
            <a:custGeom>
              <a:avLst/>
              <a:gdLst>
                <a:gd name="T0" fmla="*/ 41 w 45"/>
                <a:gd name="T1" fmla="*/ 14 h 28"/>
                <a:gd name="T2" fmla="*/ 15 w 45"/>
                <a:gd name="T3" fmla="*/ 0 h 28"/>
                <a:gd name="T4" fmla="*/ 4 w 45"/>
                <a:gd name="T5" fmla="*/ 14 h 28"/>
                <a:gd name="T6" fmla="*/ 30 w 45"/>
                <a:gd name="T7" fmla="*/ 28 h 28"/>
                <a:gd name="T8" fmla="*/ 41 w 45"/>
                <a:gd name="T9" fmla="*/ 14 h 28"/>
              </a:gdLst>
              <a:ahLst/>
              <a:cxnLst>
                <a:cxn ang="0">
                  <a:pos x="T0" y="T1"/>
                </a:cxn>
                <a:cxn ang="0">
                  <a:pos x="T2" y="T3"/>
                </a:cxn>
                <a:cxn ang="0">
                  <a:pos x="T4" y="T5"/>
                </a:cxn>
                <a:cxn ang="0">
                  <a:pos x="T6" y="T7"/>
                </a:cxn>
                <a:cxn ang="0">
                  <a:pos x="T8" y="T9"/>
                </a:cxn>
              </a:cxnLst>
              <a:rect l="0" t="0" r="r" b="b"/>
              <a:pathLst>
                <a:path w="45" h="28">
                  <a:moveTo>
                    <a:pt x="41" y="14"/>
                  </a:moveTo>
                  <a:cubicBezTo>
                    <a:pt x="36" y="6"/>
                    <a:pt x="25" y="0"/>
                    <a:pt x="15" y="0"/>
                  </a:cubicBezTo>
                  <a:cubicBezTo>
                    <a:pt x="5" y="0"/>
                    <a:pt x="0" y="6"/>
                    <a:pt x="4" y="14"/>
                  </a:cubicBezTo>
                  <a:cubicBezTo>
                    <a:pt x="8" y="22"/>
                    <a:pt x="20" y="28"/>
                    <a:pt x="30" y="28"/>
                  </a:cubicBezTo>
                  <a:cubicBezTo>
                    <a:pt x="40" y="28"/>
                    <a:pt x="45" y="22"/>
                    <a:pt x="41" y="14"/>
                  </a:cubicBezTo>
                  <a:close/>
                </a:path>
              </a:pathLst>
            </a:custGeom>
            <a:grpFill/>
            <a:ln>
              <a:noFill/>
            </a:ln>
          </p:spPr>
          <p:txBody>
            <a:bodyPr anchor="ctr"/>
            <a:lstStyle/>
            <a:p>
              <a:pPr algn="ctr"/>
              <a:endParaRPr/>
            </a:p>
          </p:txBody>
        </p:sp>
        <p:sp>
          <p:nvSpPr>
            <p:cNvPr id="628" name="îṥļîḓe"/>
            <p:cNvSpPr/>
            <p:nvPr/>
          </p:nvSpPr>
          <p:spPr bwMode="auto">
            <a:xfrm>
              <a:off x="8546683" y="3445885"/>
              <a:ext cx="141951" cy="94120"/>
            </a:xfrm>
            <a:custGeom>
              <a:avLst/>
              <a:gdLst>
                <a:gd name="T0" fmla="*/ 37 w 39"/>
                <a:gd name="T1" fmla="*/ 12 h 26"/>
                <a:gd name="T2" fmla="*/ 15 w 39"/>
                <a:gd name="T3" fmla="*/ 0 h 26"/>
                <a:gd name="T4" fmla="*/ 2 w 39"/>
                <a:gd name="T5" fmla="*/ 12 h 26"/>
                <a:gd name="T6" fmla="*/ 24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4" y="5"/>
                    <a:pt x="25" y="0"/>
                    <a:pt x="15" y="0"/>
                  </a:cubicBezTo>
                  <a:cubicBezTo>
                    <a:pt x="5" y="0"/>
                    <a:pt x="0" y="5"/>
                    <a:pt x="2" y="12"/>
                  </a:cubicBezTo>
                  <a:cubicBezTo>
                    <a:pt x="5" y="20"/>
                    <a:pt x="14" y="26"/>
                    <a:pt x="24" y="26"/>
                  </a:cubicBezTo>
                  <a:cubicBezTo>
                    <a:pt x="34" y="26"/>
                    <a:pt x="39" y="20"/>
                    <a:pt x="37" y="12"/>
                  </a:cubicBezTo>
                  <a:close/>
                </a:path>
              </a:pathLst>
            </a:custGeom>
            <a:grpFill/>
            <a:ln>
              <a:noFill/>
            </a:ln>
          </p:spPr>
          <p:txBody>
            <a:bodyPr anchor="ctr"/>
            <a:lstStyle/>
            <a:p>
              <a:pPr algn="ctr"/>
              <a:endParaRPr/>
            </a:p>
          </p:txBody>
        </p:sp>
        <p:sp>
          <p:nvSpPr>
            <p:cNvPr id="629" name="iš1ïḑe"/>
            <p:cNvSpPr/>
            <p:nvPr/>
          </p:nvSpPr>
          <p:spPr bwMode="auto">
            <a:xfrm>
              <a:off x="9166947" y="3445885"/>
              <a:ext cx="146580" cy="94120"/>
            </a:xfrm>
            <a:custGeom>
              <a:avLst/>
              <a:gdLst>
                <a:gd name="T0" fmla="*/ 37 w 40"/>
                <a:gd name="T1" fmla="*/ 12 h 26"/>
                <a:gd name="T2" fmla="*/ 14 w 40"/>
                <a:gd name="T3" fmla="*/ 0 h 26"/>
                <a:gd name="T4" fmla="*/ 3 w 40"/>
                <a:gd name="T5" fmla="*/ 12 h 26"/>
                <a:gd name="T6" fmla="*/ 26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34" y="5"/>
                    <a:pt x="24" y="0"/>
                    <a:pt x="14" y="0"/>
                  </a:cubicBezTo>
                  <a:cubicBezTo>
                    <a:pt x="5" y="0"/>
                    <a:pt x="0" y="5"/>
                    <a:pt x="3" y="12"/>
                  </a:cubicBezTo>
                  <a:cubicBezTo>
                    <a:pt x="6" y="20"/>
                    <a:pt x="16" y="26"/>
                    <a:pt x="26" y="26"/>
                  </a:cubicBezTo>
                  <a:cubicBezTo>
                    <a:pt x="35" y="26"/>
                    <a:pt x="40" y="20"/>
                    <a:pt x="37" y="12"/>
                  </a:cubicBezTo>
                  <a:close/>
                </a:path>
              </a:pathLst>
            </a:custGeom>
            <a:grpFill/>
            <a:ln>
              <a:noFill/>
            </a:ln>
          </p:spPr>
          <p:txBody>
            <a:bodyPr anchor="ctr"/>
            <a:lstStyle/>
            <a:p>
              <a:pPr algn="ctr"/>
              <a:endParaRPr/>
            </a:p>
          </p:txBody>
        </p:sp>
        <p:sp>
          <p:nvSpPr>
            <p:cNvPr id="630" name="ís1íďe"/>
            <p:cNvSpPr/>
            <p:nvPr/>
          </p:nvSpPr>
          <p:spPr bwMode="auto">
            <a:xfrm>
              <a:off x="9319700" y="3445885"/>
              <a:ext cx="149666" cy="94120"/>
            </a:xfrm>
            <a:custGeom>
              <a:avLst/>
              <a:gdLst>
                <a:gd name="T0" fmla="*/ 38 w 41"/>
                <a:gd name="T1" fmla="*/ 12 h 26"/>
                <a:gd name="T2" fmla="*/ 15 w 41"/>
                <a:gd name="T3" fmla="*/ 0 h 26"/>
                <a:gd name="T4" fmla="*/ 3 w 41"/>
                <a:gd name="T5" fmla="*/ 12 h 26"/>
                <a:gd name="T6" fmla="*/ 26 w 41"/>
                <a:gd name="T7" fmla="*/ 26 h 26"/>
                <a:gd name="T8" fmla="*/ 38 w 41"/>
                <a:gd name="T9" fmla="*/ 12 h 26"/>
              </a:gdLst>
              <a:ahLst/>
              <a:cxnLst>
                <a:cxn ang="0">
                  <a:pos x="T0" y="T1"/>
                </a:cxn>
                <a:cxn ang="0">
                  <a:pos x="T2" y="T3"/>
                </a:cxn>
                <a:cxn ang="0">
                  <a:pos x="T4" y="T5"/>
                </a:cxn>
                <a:cxn ang="0">
                  <a:pos x="T6" y="T7"/>
                </a:cxn>
                <a:cxn ang="0">
                  <a:pos x="T8" y="T9"/>
                </a:cxn>
              </a:cxnLst>
              <a:rect l="0" t="0" r="r" b="b"/>
              <a:pathLst>
                <a:path w="41" h="26">
                  <a:moveTo>
                    <a:pt x="38" y="12"/>
                  </a:moveTo>
                  <a:cubicBezTo>
                    <a:pt x="35" y="5"/>
                    <a:pt x="24" y="0"/>
                    <a:pt x="15" y="0"/>
                  </a:cubicBezTo>
                  <a:cubicBezTo>
                    <a:pt x="5" y="0"/>
                    <a:pt x="0" y="5"/>
                    <a:pt x="3" y="12"/>
                  </a:cubicBezTo>
                  <a:cubicBezTo>
                    <a:pt x="6" y="20"/>
                    <a:pt x="17" y="26"/>
                    <a:pt x="26" y="26"/>
                  </a:cubicBezTo>
                  <a:cubicBezTo>
                    <a:pt x="36" y="26"/>
                    <a:pt x="41" y="20"/>
                    <a:pt x="38" y="12"/>
                  </a:cubicBezTo>
                  <a:close/>
                </a:path>
              </a:pathLst>
            </a:custGeom>
            <a:grpFill/>
            <a:ln>
              <a:noFill/>
            </a:ln>
          </p:spPr>
          <p:txBody>
            <a:bodyPr anchor="ctr"/>
            <a:lstStyle/>
            <a:p>
              <a:pPr algn="ctr"/>
              <a:endParaRPr/>
            </a:p>
          </p:txBody>
        </p:sp>
        <p:sp>
          <p:nvSpPr>
            <p:cNvPr id="631" name="íšḻïḋè"/>
            <p:cNvSpPr/>
            <p:nvPr/>
          </p:nvSpPr>
          <p:spPr bwMode="auto">
            <a:xfrm>
              <a:off x="8744180" y="3558520"/>
              <a:ext cx="145037" cy="98749"/>
            </a:xfrm>
            <a:custGeom>
              <a:avLst/>
              <a:gdLst>
                <a:gd name="T0" fmla="*/ 38 w 40"/>
                <a:gd name="T1" fmla="*/ 14 h 27"/>
                <a:gd name="T2" fmla="*/ 15 w 40"/>
                <a:gd name="T3" fmla="*/ 0 h 27"/>
                <a:gd name="T4" fmla="*/ 2 w 40"/>
                <a:gd name="T5" fmla="*/ 14 h 27"/>
                <a:gd name="T6" fmla="*/ 25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35" y="6"/>
                    <a:pt x="25" y="0"/>
                    <a:pt x="15" y="0"/>
                  </a:cubicBezTo>
                  <a:cubicBezTo>
                    <a:pt x="5" y="0"/>
                    <a:pt x="0" y="6"/>
                    <a:pt x="2" y="14"/>
                  </a:cubicBezTo>
                  <a:cubicBezTo>
                    <a:pt x="5" y="21"/>
                    <a:pt x="15" y="27"/>
                    <a:pt x="25" y="27"/>
                  </a:cubicBezTo>
                  <a:cubicBezTo>
                    <a:pt x="35" y="27"/>
                    <a:pt x="40" y="21"/>
                    <a:pt x="38" y="14"/>
                  </a:cubicBezTo>
                  <a:close/>
                </a:path>
              </a:pathLst>
            </a:custGeom>
            <a:grpFill/>
            <a:ln>
              <a:noFill/>
            </a:ln>
          </p:spPr>
          <p:txBody>
            <a:bodyPr anchor="ctr"/>
            <a:lstStyle/>
            <a:p>
              <a:pPr algn="ctr"/>
              <a:endParaRPr/>
            </a:p>
          </p:txBody>
        </p:sp>
        <p:sp>
          <p:nvSpPr>
            <p:cNvPr id="632" name="iSļîdè"/>
            <p:cNvSpPr/>
            <p:nvPr/>
          </p:nvSpPr>
          <p:spPr bwMode="auto">
            <a:xfrm>
              <a:off x="8900018" y="3558520"/>
              <a:ext cx="149666" cy="98749"/>
            </a:xfrm>
            <a:custGeom>
              <a:avLst/>
              <a:gdLst>
                <a:gd name="T0" fmla="*/ 38 w 41"/>
                <a:gd name="T1" fmla="*/ 14 h 27"/>
                <a:gd name="T2" fmla="*/ 15 w 41"/>
                <a:gd name="T3" fmla="*/ 0 h 27"/>
                <a:gd name="T4" fmla="*/ 3 w 41"/>
                <a:gd name="T5" fmla="*/ 14 h 27"/>
                <a:gd name="T6" fmla="*/ 2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35" y="6"/>
                    <a:pt x="25" y="0"/>
                    <a:pt x="15" y="0"/>
                  </a:cubicBezTo>
                  <a:cubicBezTo>
                    <a:pt x="5" y="0"/>
                    <a:pt x="0" y="6"/>
                    <a:pt x="3" y="14"/>
                  </a:cubicBezTo>
                  <a:cubicBezTo>
                    <a:pt x="5" y="21"/>
                    <a:pt x="16" y="27"/>
                    <a:pt x="26" y="27"/>
                  </a:cubicBezTo>
                  <a:cubicBezTo>
                    <a:pt x="35" y="27"/>
                    <a:pt x="41" y="21"/>
                    <a:pt x="38" y="14"/>
                  </a:cubicBezTo>
                  <a:close/>
                </a:path>
              </a:pathLst>
            </a:custGeom>
            <a:grpFill/>
            <a:ln>
              <a:noFill/>
            </a:ln>
          </p:spPr>
          <p:txBody>
            <a:bodyPr anchor="ctr"/>
            <a:lstStyle/>
            <a:p>
              <a:pPr algn="ctr"/>
              <a:endParaRPr/>
            </a:p>
          </p:txBody>
        </p:sp>
        <p:sp>
          <p:nvSpPr>
            <p:cNvPr id="633" name="iŝḷiḍê"/>
            <p:cNvSpPr/>
            <p:nvPr/>
          </p:nvSpPr>
          <p:spPr bwMode="auto">
            <a:xfrm>
              <a:off x="9057399" y="3558520"/>
              <a:ext cx="149666" cy="98749"/>
            </a:xfrm>
            <a:custGeom>
              <a:avLst/>
              <a:gdLst>
                <a:gd name="T0" fmla="*/ 38 w 41"/>
                <a:gd name="T1" fmla="*/ 14 h 27"/>
                <a:gd name="T2" fmla="*/ 15 w 41"/>
                <a:gd name="T3" fmla="*/ 0 h 27"/>
                <a:gd name="T4" fmla="*/ 3 w 41"/>
                <a:gd name="T5" fmla="*/ 14 h 27"/>
                <a:gd name="T6" fmla="*/ 2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35" y="6"/>
                    <a:pt x="25" y="0"/>
                    <a:pt x="15" y="0"/>
                  </a:cubicBezTo>
                  <a:cubicBezTo>
                    <a:pt x="5" y="0"/>
                    <a:pt x="0" y="6"/>
                    <a:pt x="3" y="14"/>
                  </a:cubicBezTo>
                  <a:cubicBezTo>
                    <a:pt x="6" y="21"/>
                    <a:pt x="16" y="27"/>
                    <a:pt x="26" y="27"/>
                  </a:cubicBezTo>
                  <a:cubicBezTo>
                    <a:pt x="36" y="27"/>
                    <a:pt x="41" y="21"/>
                    <a:pt x="38" y="14"/>
                  </a:cubicBezTo>
                  <a:close/>
                </a:path>
              </a:pathLst>
            </a:custGeom>
            <a:grpFill/>
            <a:ln>
              <a:noFill/>
            </a:ln>
          </p:spPr>
          <p:txBody>
            <a:bodyPr anchor="ctr"/>
            <a:lstStyle/>
            <a:p>
              <a:pPr algn="ctr"/>
              <a:endParaRPr/>
            </a:p>
          </p:txBody>
        </p:sp>
        <p:sp>
          <p:nvSpPr>
            <p:cNvPr id="634" name="íṩļîḋê"/>
            <p:cNvSpPr/>
            <p:nvPr/>
          </p:nvSpPr>
          <p:spPr bwMode="auto">
            <a:xfrm>
              <a:off x="9214779" y="3558520"/>
              <a:ext cx="152752" cy="98749"/>
            </a:xfrm>
            <a:custGeom>
              <a:avLst/>
              <a:gdLst>
                <a:gd name="T0" fmla="*/ 38 w 42"/>
                <a:gd name="T1" fmla="*/ 14 h 27"/>
                <a:gd name="T2" fmla="*/ 15 w 42"/>
                <a:gd name="T3" fmla="*/ 0 h 27"/>
                <a:gd name="T4" fmla="*/ 3 w 42"/>
                <a:gd name="T5" fmla="*/ 14 h 27"/>
                <a:gd name="T6" fmla="*/ 27 w 42"/>
                <a:gd name="T7" fmla="*/ 27 h 27"/>
                <a:gd name="T8" fmla="*/ 38 w 42"/>
                <a:gd name="T9" fmla="*/ 14 h 27"/>
              </a:gdLst>
              <a:ahLst/>
              <a:cxnLst>
                <a:cxn ang="0">
                  <a:pos x="T0" y="T1"/>
                </a:cxn>
                <a:cxn ang="0">
                  <a:pos x="T2" y="T3"/>
                </a:cxn>
                <a:cxn ang="0">
                  <a:pos x="T4" y="T5"/>
                </a:cxn>
                <a:cxn ang="0">
                  <a:pos x="T6" y="T7"/>
                </a:cxn>
                <a:cxn ang="0">
                  <a:pos x="T8" y="T9"/>
                </a:cxn>
              </a:cxnLst>
              <a:rect l="0" t="0" r="r" b="b"/>
              <a:pathLst>
                <a:path w="42" h="27">
                  <a:moveTo>
                    <a:pt x="38" y="14"/>
                  </a:moveTo>
                  <a:cubicBezTo>
                    <a:pt x="35" y="6"/>
                    <a:pt x="25" y="0"/>
                    <a:pt x="15" y="0"/>
                  </a:cubicBezTo>
                  <a:cubicBezTo>
                    <a:pt x="5" y="0"/>
                    <a:pt x="0" y="6"/>
                    <a:pt x="3" y="14"/>
                  </a:cubicBezTo>
                  <a:cubicBezTo>
                    <a:pt x="6" y="21"/>
                    <a:pt x="17" y="27"/>
                    <a:pt x="27" y="27"/>
                  </a:cubicBezTo>
                  <a:cubicBezTo>
                    <a:pt x="36" y="27"/>
                    <a:pt x="42" y="21"/>
                    <a:pt x="38" y="14"/>
                  </a:cubicBezTo>
                  <a:close/>
                </a:path>
              </a:pathLst>
            </a:custGeom>
            <a:grpFill/>
            <a:ln>
              <a:noFill/>
            </a:ln>
          </p:spPr>
          <p:txBody>
            <a:bodyPr anchor="ctr"/>
            <a:lstStyle/>
            <a:p>
              <a:pPr algn="ctr"/>
              <a:endParaRPr/>
            </a:p>
          </p:txBody>
        </p:sp>
        <p:sp>
          <p:nvSpPr>
            <p:cNvPr id="635" name="í$ľïḍê"/>
            <p:cNvSpPr/>
            <p:nvPr/>
          </p:nvSpPr>
          <p:spPr bwMode="auto">
            <a:xfrm>
              <a:off x="9370616" y="3558520"/>
              <a:ext cx="154295" cy="98749"/>
            </a:xfrm>
            <a:custGeom>
              <a:avLst/>
              <a:gdLst>
                <a:gd name="T0" fmla="*/ 39 w 42"/>
                <a:gd name="T1" fmla="*/ 14 h 27"/>
                <a:gd name="T2" fmla="*/ 15 w 42"/>
                <a:gd name="T3" fmla="*/ 0 h 27"/>
                <a:gd name="T4" fmla="*/ 3 w 42"/>
                <a:gd name="T5" fmla="*/ 14 h 27"/>
                <a:gd name="T6" fmla="*/ 27 w 42"/>
                <a:gd name="T7" fmla="*/ 27 h 27"/>
                <a:gd name="T8" fmla="*/ 39 w 42"/>
                <a:gd name="T9" fmla="*/ 14 h 27"/>
              </a:gdLst>
              <a:ahLst/>
              <a:cxnLst>
                <a:cxn ang="0">
                  <a:pos x="T0" y="T1"/>
                </a:cxn>
                <a:cxn ang="0">
                  <a:pos x="T2" y="T3"/>
                </a:cxn>
                <a:cxn ang="0">
                  <a:pos x="T4" y="T5"/>
                </a:cxn>
                <a:cxn ang="0">
                  <a:pos x="T6" y="T7"/>
                </a:cxn>
                <a:cxn ang="0">
                  <a:pos x="T8" y="T9"/>
                </a:cxn>
              </a:cxnLst>
              <a:rect l="0" t="0" r="r" b="b"/>
              <a:pathLst>
                <a:path w="42" h="27">
                  <a:moveTo>
                    <a:pt x="39" y="14"/>
                  </a:moveTo>
                  <a:cubicBezTo>
                    <a:pt x="35" y="6"/>
                    <a:pt x="25" y="0"/>
                    <a:pt x="15" y="0"/>
                  </a:cubicBezTo>
                  <a:cubicBezTo>
                    <a:pt x="5" y="0"/>
                    <a:pt x="0" y="6"/>
                    <a:pt x="3" y="14"/>
                  </a:cubicBezTo>
                  <a:cubicBezTo>
                    <a:pt x="7" y="21"/>
                    <a:pt x="17" y="27"/>
                    <a:pt x="27" y="27"/>
                  </a:cubicBezTo>
                  <a:cubicBezTo>
                    <a:pt x="37" y="27"/>
                    <a:pt x="42" y="21"/>
                    <a:pt x="39" y="14"/>
                  </a:cubicBezTo>
                  <a:close/>
                </a:path>
              </a:pathLst>
            </a:custGeom>
            <a:grpFill/>
            <a:ln>
              <a:noFill/>
            </a:ln>
          </p:spPr>
          <p:txBody>
            <a:bodyPr anchor="ctr"/>
            <a:lstStyle/>
            <a:p>
              <a:pPr algn="ctr"/>
              <a:endParaRPr/>
            </a:p>
          </p:txBody>
        </p:sp>
        <p:sp>
          <p:nvSpPr>
            <p:cNvPr id="636" name="iṡľîdê"/>
            <p:cNvSpPr/>
            <p:nvPr/>
          </p:nvSpPr>
          <p:spPr bwMode="auto">
            <a:xfrm>
              <a:off x="9842758" y="3558520"/>
              <a:ext cx="155838" cy="98749"/>
            </a:xfrm>
            <a:custGeom>
              <a:avLst/>
              <a:gdLst>
                <a:gd name="T0" fmla="*/ 39 w 43"/>
                <a:gd name="T1" fmla="*/ 14 h 27"/>
                <a:gd name="T2" fmla="*/ 15 w 43"/>
                <a:gd name="T3" fmla="*/ 0 h 27"/>
                <a:gd name="T4" fmla="*/ 4 w 43"/>
                <a:gd name="T5" fmla="*/ 14 h 27"/>
                <a:gd name="T6" fmla="*/ 28 w 43"/>
                <a:gd name="T7" fmla="*/ 27 h 27"/>
                <a:gd name="T8" fmla="*/ 39 w 43"/>
                <a:gd name="T9" fmla="*/ 14 h 27"/>
              </a:gdLst>
              <a:ahLst/>
              <a:cxnLst>
                <a:cxn ang="0">
                  <a:pos x="T0" y="T1"/>
                </a:cxn>
                <a:cxn ang="0">
                  <a:pos x="T2" y="T3"/>
                </a:cxn>
                <a:cxn ang="0">
                  <a:pos x="T4" y="T5"/>
                </a:cxn>
                <a:cxn ang="0">
                  <a:pos x="T6" y="T7"/>
                </a:cxn>
                <a:cxn ang="0">
                  <a:pos x="T8" y="T9"/>
                </a:cxn>
              </a:cxnLst>
              <a:rect l="0" t="0" r="r" b="b"/>
              <a:pathLst>
                <a:path w="43" h="27">
                  <a:moveTo>
                    <a:pt x="39" y="14"/>
                  </a:moveTo>
                  <a:cubicBezTo>
                    <a:pt x="36" y="6"/>
                    <a:pt x="25" y="0"/>
                    <a:pt x="15" y="0"/>
                  </a:cubicBezTo>
                  <a:cubicBezTo>
                    <a:pt x="5" y="0"/>
                    <a:pt x="0" y="6"/>
                    <a:pt x="4" y="14"/>
                  </a:cubicBezTo>
                  <a:cubicBezTo>
                    <a:pt x="8" y="21"/>
                    <a:pt x="19" y="27"/>
                    <a:pt x="28" y="27"/>
                  </a:cubicBezTo>
                  <a:cubicBezTo>
                    <a:pt x="38" y="27"/>
                    <a:pt x="43" y="21"/>
                    <a:pt x="39" y="14"/>
                  </a:cubicBezTo>
                  <a:close/>
                </a:path>
              </a:pathLst>
            </a:custGeom>
            <a:grpFill/>
            <a:ln>
              <a:noFill/>
            </a:ln>
          </p:spPr>
          <p:txBody>
            <a:bodyPr anchor="ctr"/>
            <a:lstStyle/>
            <a:p>
              <a:pPr algn="ctr"/>
              <a:endParaRPr/>
            </a:p>
          </p:txBody>
        </p:sp>
        <p:sp>
          <p:nvSpPr>
            <p:cNvPr id="637" name="ïṣliḑê"/>
            <p:cNvSpPr/>
            <p:nvPr/>
          </p:nvSpPr>
          <p:spPr bwMode="auto">
            <a:xfrm>
              <a:off x="9998596" y="3558520"/>
              <a:ext cx="160466" cy="98749"/>
            </a:xfrm>
            <a:custGeom>
              <a:avLst/>
              <a:gdLst>
                <a:gd name="T0" fmla="*/ 40 w 44"/>
                <a:gd name="T1" fmla="*/ 14 h 27"/>
                <a:gd name="T2" fmla="*/ 15 w 44"/>
                <a:gd name="T3" fmla="*/ 0 h 27"/>
                <a:gd name="T4" fmla="*/ 4 w 44"/>
                <a:gd name="T5" fmla="*/ 14 h 27"/>
                <a:gd name="T6" fmla="*/ 29 w 44"/>
                <a:gd name="T7" fmla="*/ 27 h 27"/>
                <a:gd name="T8" fmla="*/ 40 w 44"/>
                <a:gd name="T9" fmla="*/ 14 h 27"/>
              </a:gdLst>
              <a:ahLst/>
              <a:cxnLst>
                <a:cxn ang="0">
                  <a:pos x="T0" y="T1"/>
                </a:cxn>
                <a:cxn ang="0">
                  <a:pos x="T2" y="T3"/>
                </a:cxn>
                <a:cxn ang="0">
                  <a:pos x="T4" y="T5"/>
                </a:cxn>
                <a:cxn ang="0">
                  <a:pos x="T6" y="T7"/>
                </a:cxn>
                <a:cxn ang="0">
                  <a:pos x="T8" y="T9"/>
                </a:cxn>
              </a:cxnLst>
              <a:rect l="0" t="0" r="r" b="b"/>
              <a:pathLst>
                <a:path w="44" h="27">
                  <a:moveTo>
                    <a:pt x="40" y="14"/>
                  </a:moveTo>
                  <a:cubicBezTo>
                    <a:pt x="36" y="6"/>
                    <a:pt x="25" y="0"/>
                    <a:pt x="15" y="0"/>
                  </a:cubicBezTo>
                  <a:cubicBezTo>
                    <a:pt x="5" y="0"/>
                    <a:pt x="0" y="6"/>
                    <a:pt x="4" y="14"/>
                  </a:cubicBezTo>
                  <a:cubicBezTo>
                    <a:pt x="8" y="21"/>
                    <a:pt x="19" y="27"/>
                    <a:pt x="29" y="27"/>
                  </a:cubicBezTo>
                  <a:cubicBezTo>
                    <a:pt x="39" y="27"/>
                    <a:pt x="44" y="21"/>
                    <a:pt x="40" y="14"/>
                  </a:cubicBezTo>
                  <a:close/>
                </a:path>
              </a:pathLst>
            </a:custGeom>
            <a:grpFill/>
            <a:ln>
              <a:noFill/>
            </a:ln>
          </p:spPr>
          <p:txBody>
            <a:bodyPr anchor="ctr"/>
            <a:lstStyle/>
            <a:p>
              <a:pPr algn="ctr"/>
              <a:endParaRPr/>
            </a:p>
          </p:txBody>
        </p:sp>
        <p:sp>
          <p:nvSpPr>
            <p:cNvPr id="638" name="îṩḷïḓê"/>
            <p:cNvSpPr/>
            <p:nvPr/>
          </p:nvSpPr>
          <p:spPr bwMode="auto">
            <a:xfrm>
              <a:off x="8787383" y="3678869"/>
              <a:ext cx="149666" cy="103378"/>
            </a:xfrm>
            <a:custGeom>
              <a:avLst/>
              <a:gdLst>
                <a:gd name="T0" fmla="*/ 38 w 41"/>
                <a:gd name="T1" fmla="*/ 14 h 28"/>
                <a:gd name="T2" fmla="*/ 15 w 41"/>
                <a:gd name="T3" fmla="*/ 0 h 28"/>
                <a:gd name="T4" fmla="*/ 2 w 41"/>
                <a:gd name="T5" fmla="*/ 14 h 28"/>
                <a:gd name="T6" fmla="*/ 25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35" y="6"/>
                    <a:pt x="25" y="0"/>
                    <a:pt x="15" y="0"/>
                  </a:cubicBezTo>
                  <a:cubicBezTo>
                    <a:pt x="5" y="0"/>
                    <a:pt x="0" y="6"/>
                    <a:pt x="2" y="14"/>
                  </a:cubicBezTo>
                  <a:cubicBezTo>
                    <a:pt x="5" y="22"/>
                    <a:pt x="16" y="28"/>
                    <a:pt x="25" y="28"/>
                  </a:cubicBezTo>
                  <a:cubicBezTo>
                    <a:pt x="35" y="28"/>
                    <a:pt x="41" y="22"/>
                    <a:pt x="38" y="14"/>
                  </a:cubicBezTo>
                  <a:close/>
                </a:path>
              </a:pathLst>
            </a:custGeom>
            <a:grpFill/>
            <a:ln>
              <a:noFill/>
            </a:ln>
          </p:spPr>
          <p:txBody>
            <a:bodyPr anchor="ctr"/>
            <a:lstStyle/>
            <a:p>
              <a:pPr algn="ctr"/>
              <a:endParaRPr/>
            </a:p>
          </p:txBody>
        </p:sp>
        <p:sp>
          <p:nvSpPr>
            <p:cNvPr id="639" name="íśḷiďè"/>
            <p:cNvSpPr/>
            <p:nvPr/>
          </p:nvSpPr>
          <p:spPr bwMode="auto">
            <a:xfrm>
              <a:off x="8944763" y="3678869"/>
              <a:ext cx="152752" cy="103378"/>
            </a:xfrm>
            <a:custGeom>
              <a:avLst/>
              <a:gdLst>
                <a:gd name="T0" fmla="*/ 39 w 42"/>
                <a:gd name="T1" fmla="*/ 14 h 28"/>
                <a:gd name="T2" fmla="*/ 16 w 42"/>
                <a:gd name="T3" fmla="*/ 0 h 28"/>
                <a:gd name="T4" fmla="*/ 3 w 42"/>
                <a:gd name="T5" fmla="*/ 14 h 28"/>
                <a:gd name="T6" fmla="*/ 27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36" y="6"/>
                    <a:pt x="26" y="0"/>
                    <a:pt x="16" y="0"/>
                  </a:cubicBezTo>
                  <a:cubicBezTo>
                    <a:pt x="6" y="0"/>
                    <a:pt x="0" y="6"/>
                    <a:pt x="3" y="14"/>
                  </a:cubicBezTo>
                  <a:cubicBezTo>
                    <a:pt x="6" y="22"/>
                    <a:pt x="17" y="28"/>
                    <a:pt x="27" y="28"/>
                  </a:cubicBezTo>
                  <a:cubicBezTo>
                    <a:pt x="37" y="28"/>
                    <a:pt x="42" y="22"/>
                    <a:pt x="39" y="14"/>
                  </a:cubicBezTo>
                  <a:close/>
                </a:path>
              </a:pathLst>
            </a:custGeom>
            <a:grpFill/>
            <a:ln>
              <a:noFill/>
            </a:ln>
          </p:spPr>
          <p:txBody>
            <a:bodyPr anchor="ctr"/>
            <a:lstStyle/>
            <a:p>
              <a:pPr algn="ctr"/>
              <a:endParaRPr/>
            </a:p>
          </p:txBody>
        </p:sp>
        <p:sp>
          <p:nvSpPr>
            <p:cNvPr id="640" name="íšļiḍê"/>
            <p:cNvSpPr/>
            <p:nvPr/>
          </p:nvSpPr>
          <p:spPr bwMode="auto">
            <a:xfrm>
              <a:off x="9583543" y="3678869"/>
              <a:ext cx="155838" cy="103378"/>
            </a:xfrm>
            <a:custGeom>
              <a:avLst/>
              <a:gdLst>
                <a:gd name="T0" fmla="*/ 40 w 43"/>
                <a:gd name="T1" fmla="*/ 14 h 28"/>
                <a:gd name="T2" fmla="*/ 15 w 43"/>
                <a:gd name="T3" fmla="*/ 0 h 28"/>
                <a:gd name="T4" fmla="*/ 4 w 43"/>
                <a:gd name="T5" fmla="*/ 14 h 28"/>
                <a:gd name="T6" fmla="*/ 28 w 43"/>
                <a:gd name="T7" fmla="*/ 28 h 28"/>
                <a:gd name="T8" fmla="*/ 40 w 43"/>
                <a:gd name="T9" fmla="*/ 14 h 28"/>
              </a:gdLst>
              <a:ahLst/>
              <a:cxnLst>
                <a:cxn ang="0">
                  <a:pos x="T0" y="T1"/>
                </a:cxn>
                <a:cxn ang="0">
                  <a:pos x="T2" y="T3"/>
                </a:cxn>
                <a:cxn ang="0">
                  <a:pos x="T4" y="T5"/>
                </a:cxn>
                <a:cxn ang="0">
                  <a:pos x="T6" y="T7"/>
                </a:cxn>
                <a:cxn ang="0">
                  <a:pos x="T8" y="T9"/>
                </a:cxn>
              </a:cxnLst>
              <a:rect l="0" t="0" r="r" b="b"/>
              <a:pathLst>
                <a:path w="43" h="28">
                  <a:moveTo>
                    <a:pt x="40" y="14"/>
                  </a:moveTo>
                  <a:cubicBezTo>
                    <a:pt x="36" y="6"/>
                    <a:pt x="25" y="0"/>
                    <a:pt x="15" y="0"/>
                  </a:cubicBezTo>
                  <a:cubicBezTo>
                    <a:pt x="5" y="0"/>
                    <a:pt x="0" y="6"/>
                    <a:pt x="4" y="14"/>
                  </a:cubicBezTo>
                  <a:cubicBezTo>
                    <a:pt x="7" y="22"/>
                    <a:pt x="18" y="28"/>
                    <a:pt x="28" y="28"/>
                  </a:cubicBezTo>
                  <a:cubicBezTo>
                    <a:pt x="38" y="28"/>
                    <a:pt x="43" y="22"/>
                    <a:pt x="40" y="14"/>
                  </a:cubicBezTo>
                  <a:close/>
                </a:path>
              </a:pathLst>
            </a:custGeom>
            <a:grpFill/>
            <a:ln>
              <a:noFill/>
            </a:ln>
          </p:spPr>
          <p:txBody>
            <a:bodyPr anchor="ctr"/>
            <a:lstStyle/>
            <a:p>
              <a:pPr algn="ctr"/>
              <a:endParaRPr/>
            </a:p>
          </p:txBody>
        </p:sp>
        <p:sp>
          <p:nvSpPr>
            <p:cNvPr id="641" name="i$ļîḓé"/>
            <p:cNvSpPr/>
            <p:nvPr/>
          </p:nvSpPr>
          <p:spPr bwMode="auto">
            <a:xfrm>
              <a:off x="10064942" y="3678869"/>
              <a:ext cx="157381" cy="103378"/>
            </a:xfrm>
            <a:custGeom>
              <a:avLst/>
              <a:gdLst>
                <a:gd name="T0" fmla="*/ 39 w 43"/>
                <a:gd name="T1" fmla="*/ 14 h 28"/>
                <a:gd name="T2" fmla="*/ 14 w 43"/>
                <a:gd name="T3" fmla="*/ 0 h 28"/>
                <a:gd name="T4" fmla="*/ 4 w 43"/>
                <a:gd name="T5" fmla="*/ 14 h 28"/>
                <a:gd name="T6" fmla="*/ 29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5" y="6"/>
                    <a:pt x="24" y="0"/>
                    <a:pt x="14" y="0"/>
                  </a:cubicBezTo>
                  <a:cubicBezTo>
                    <a:pt x="4" y="0"/>
                    <a:pt x="0" y="6"/>
                    <a:pt x="4" y="14"/>
                  </a:cubicBezTo>
                  <a:cubicBezTo>
                    <a:pt x="7" y="22"/>
                    <a:pt x="19" y="28"/>
                    <a:pt x="29" y="28"/>
                  </a:cubicBezTo>
                  <a:cubicBezTo>
                    <a:pt x="39" y="28"/>
                    <a:pt x="43" y="22"/>
                    <a:pt x="39" y="14"/>
                  </a:cubicBezTo>
                  <a:close/>
                </a:path>
              </a:pathLst>
            </a:custGeom>
            <a:grpFill/>
            <a:ln>
              <a:noFill/>
            </a:ln>
          </p:spPr>
          <p:txBody>
            <a:bodyPr anchor="ctr"/>
            <a:lstStyle/>
            <a:p>
              <a:pPr algn="ctr"/>
              <a:endParaRPr/>
            </a:p>
          </p:txBody>
        </p:sp>
        <p:sp>
          <p:nvSpPr>
            <p:cNvPr id="642" name="iṣļïḋé"/>
            <p:cNvSpPr/>
            <p:nvPr/>
          </p:nvSpPr>
          <p:spPr bwMode="auto">
            <a:xfrm>
              <a:off x="10222323" y="3678869"/>
              <a:ext cx="160466" cy="103378"/>
            </a:xfrm>
            <a:custGeom>
              <a:avLst/>
              <a:gdLst>
                <a:gd name="T0" fmla="*/ 40 w 44"/>
                <a:gd name="T1" fmla="*/ 14 h 28"/>
                <a:gd name="T2" fmla="*/ 15 w 44"/>
                <a:gd name="T3" fmla="*/ 0 h 28"/>
                <a:gd name="T4" fmla="*/ 4 w 44"/>
                <a:gd name="T5" fmla="*/ 14 h 28"/>
                <a:gd name="T6" fmla="*/ 30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6" y="6"/>
                    <a:pt x="25" y="0"/>
                    <a:pt x="15" y="0"/>
                  </a:cubicBezTo>
                  <a:cubicBezTo>
                    <a:pt x="5" y="0"/>
                    <a:pt x="0" y="6"/>
                    <a:pt x="4" y="14"/>
                  </a:cubicBezTo>
                  <a:cubicBezTo>
                    <a:pt x="8" y="22"/>
                    <a:pt x="20" y="28"/>
                    <a:pt x="30" y="28"/>
                  </a:cubicBezTo>
                  <a:cubicBezTo>
                    <a:pt x="40" y="28"/>
                    <a:pt x="44" y="22"/>
                    <a:pt x="40" y="14"/>
                  </a:cubicBezTo>
                  <a:close/>
                </a:path>
              </a:pathLst>
            </a:custGeom>
            <a:grpFill/>
            <a:ln>
              <a:noFill/>
            </a:ln>
          </p:spPr>
          <p:txBody>
            <a:bodyPr anchor="ctr"/>
            <a:lstStyle/>
            <a:p>
              <a:pPr algn="ctr"/>
              <a:endParaRPr/>
            </a:p>
          </p:txBody>
        </p:sp>
        <p:sp>
          <p:nvSpPr>
            <p:cNvPr id="643" name="îśḻïdê"/>
            <p:cNvSpPr/>
            <p:nvPr/>
          </p:nvSpPr>
          <p:spPr bwMode="auto">
            <a:xfrm>
              <a:off x="10382789" y="3678869"/>
              <a:ext cx="160466" cy="103378"/>
            </a:xfrm>
            <a:custGeom>
              <a:avLst/>
              <a:gdLst>
                <a:gd name="T0" fmla="*/ 40 w 44"/>
                <a:gd name="T1" fmla="*/ 14 h 28"/>
                <a:gd name="T2" fmla="*/ 14 w 44"/>
                <a:gd name="T3" fmla="*/ 0 h 28"/>
                <a:gd name="T4" fmla="*/ 4 w 44"/>
                <a:gd name="T5" fmla="*/ 14 h 28"/>
                <a:gd name="T6" fmla="*/ 30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6" y="6"/>
                    <a:pt x="24" y="0"/>
                    <a:pt x="14" y="0"/>
                  </a:cubicBezTo>
                  <a:cubicBezTo>
                    <a:pt x="5" y="0"/>
                    <a:pt x="0" y="6"/>
                    <a:pt x="4" y="14"/>
                  </a:cubicBezTo>
                  <a:cubicBezTo>
                    <a:pt x="9" y="22"/>
                    <a:pt x="20" y="28"/>
                    <a:pt x="30" y="28"/>
                  </a:cubicBezTo>
                  <a:cubicBezTo>
                    <a:pt x="40" y="28"/>
                    <a:pt x="44" y="22"/>
                    <a:pt x="40" y="14"/>
                  </a:cubicBezTo>
                  <a:close/>
                </a:path>
              </a:pathLst>
            </a:custGeom>
            <a:grpFill/>
            <a:ln>
              <a:noFill/>
            </a:ln>
          </p:spPr>
          <p:txBody>
            <a:bodyPr anchor="ctr"/>
            <a:lstStyle/>
            <a:p>
              <a:pPr algn="ctr"/>
              <a:endParaRPr/>
            </a:p>
          </p:txBody>
        </p:sp>
        <p:sp>
          <p:nvSpPr>
            <p:cNvPr id="644" name="iṣļîḑe"/>
            <p:cNvSpPr/>
            <p:nvPr/>
          </p:nvSpPr>
          <p:spPr bwMode="auto">
            <a:xfrm>
              <a:off x="9156147" y="3803849"/>
              <a:ext cx="157381" cy="101834"/>
            </a:xfrm>
            <a:custGeom>
              <a:avLst/>
              <a:gdLst>
                <a:gd name="T0" fmla="*/ 39 w 43"/>
                <a:gd name="T1" fmla="*/ 14 h 28"/>
                <a:gd name="T2" fmla="*/ 15 w 43"/>
                <a:gd name="T3" fmla="*/ 0 h 28"/>
                <a:gd name="T4" fmla="*/ 3 w 43"/>
                <a:gd name="T5" fmla="*/ 14 h 28"/>
                <a:gd name="T6" fmla="*/ 27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6" y="6"/>
                    <a:pt x="25" y="0"/>
                    <a:pt x="15" y="0"/>
                  </a:cubicBezTo>
                  <a:cubicBezTo>
                    <a:pt x="5" y="0"/>
                    <a:pt x="0" y="6"/>
                    <a:pt x="3" y="14"/>
                  </a:cubicBezTo>
                  <a:cubicBezTo>
                    <a:pt x="6" y="22"/>
                    <a:pt x="17" y="28"/>
                    <a:pt x="27" y="28"/>
                  </a:cubicBezTo>
                  <a:cubicBezTo>
                    <a:pt x="37" y="28"/>
                    <a:pt x="43" y="22"/>
                    <a:pt x="39" y="14"/>
                  </a:cubicBezTo>
                  <a:close/>
                </a:path>
              </a:pathLst>
            </a:custGeom>
            <a:grpFill/>
            <a:ln>
              <a:noFill/>
            </a:ln>
          </p:spPr>
          <p:txBody>
            <a:bodyPr anchor="ctr"/>
            <a:lstStyle/>
            <a:p>
              <a:pPr algn="ctr"/>
              <a:endParaRPr/>
            </a:p>
          </p:txBody>
        </p:sp>
        <p:sp>
          <p:nvSpPr>
            <p:cNvPr id="645" name="išļïde"/>
            <p:cNvSpPr/>
            <p:nvPr/>
          </p:nvSpPr>
          <p:spPr bwMode="auto">
            <a:xfrm>
              <a:off x="9316614" y="3803849"/>
              <a:ext cx="157381" cy="101834"/>
            </a:xfrm>
            <a:custGeom>
              <a:avLst/>
              <a:gdLst>
                <a:gd name="T0" fmla="*/ 40 w 43"/>
                <a:gd name="T1" fmla="*/ 14 h 28"/>
                <a:gd name="T2" fmla="*/ 16 w 43"/>
                <a:gd name="T3" fmla="*/ 0 h 28"/>
                <a:gd name="T4" fmla="*/ 3 w 43"/>
                <a:gd name="T5" fmla="*/ 14 h 28"/>
                <a:gd name="T6" fmla="*/ 28 w 43"/>
                <a:gd name="T7" fmla="*/ 28 h 28"/>
                <a:gd name="T8" fmla="*/ 40 w 43"/>
                <a:gd name="T9" fmla="*/ 14 h 28"/>
              </a:gdLst>
              <a:ahLst/>
              <a:cxnLst>
                <a:cxn ang="0">
                  <a:pos x="T0" y="T1"/>
                </a:cxn>
                <a:cxn ang="0">
                  <a:pos x="T2" y="T3"/>
                </a:cxn>
                <a:cxn ang="0">
                  <a:pos x="T4" y="T5"/>
                </a:cxn>
                <a:cxn ang="0">
                  <a:pos x="T6" y="T7"/>
                </a:cxn>
                <a:cxn ang="0">
                  <a:pos x="T8" y="T9"/>
                </a:cxn>
              </a:cxnLst>
              <a:rect l="0" t="0" r="r" b="b"/>
              <a:pathLst>
                <a:path w="43" h="28">
                  <a:moveTo>
                    <a:pt x="40" y="14"/>
                  </a:moveTo>
                  <a:cubicBezTo>
                    <a:pt x="36" y="6"/>
                    <a:pt x="26" y="0"/>
                    <a:pt x="16" y="0"/>
                  </a:cubicBezTo>
                  <a:cubicBezTo>
                    <a:pt x="6" y="0"/>
                    <a:pt x="0" y="6"/>
                    <a:pt x="3" y="14"/>
                  </a:cubicBezTo>
                  <a:cubicBezTo>
                    <a:pt x="7" y="22"/>
                    <a:pt x="18" y="28"/>
                    <a:pt x="28" y="28"/>
                  </a:cubicBezTo>
                  <a:cubicBezTo>
                    <a:pt x="38" y="28"/>
                    <a:pt x="43" y="22"/>
                    <a:pt x="40" y="14"/>
                  </a:cubicBezTo>
                  <a:close/>
                </a:path>
              </a:pathLst>
            </a:custGeom>
            <a:grpFill/>
            <a:ln>
              <a:noFill/>
            </a:ln>
          </p:spPr>
          <p:txBody>
            <a:bodyPr anchor="ctr"/>
            <a:lstStyle/>
            <a:p>
              <a:pPr algn="ctr"/>
              <a:endParaRPr/>
            </a:p>
          </p:txBody>
        </p:sp>
        <p:sp>
          <p:nvSpPr>
            <p:cNvPr id="646" name="iŝlídè"/>
            <p:cNvSpPr/>
            <p:nvPr/>
          </p:nvSpPr>
          <p:spPr bwMode="auto">
            <a:xfrm>
              <a:off x="10290213" y="3803849"/>
              <a:ext cx="165096" cy="101834"/>
            </a:xfrm>
            <a:custGeom>
              <a:avLst/>
              <a:gdLst>
                <a:gd name="T0" fmla="*/ 40 w 45"/>
                <a:gd name="T1" fmla="*/ 14 h 28"/>
                <a:gd name="T2" fmla="*/ 14 w 45"/>
                <a:gd name="T3" fmla="*/ 0 h 28"/>
                <a:gd name="T4" fmla="*/ 4 w 45"/>
                <a:gd name="T5" fmla="*/ 14 h 28"/>
                <a:gd name="T6" fmla="*/ 30 w 45"/>
                <a:gd name="T7" fmla="*/ 28 h 28"/>
                <a:gd name="T8" fmla="*/ 40 w 45"/>
                <a:gd name="T9" fmla="*/ 14 h 28"/>
              </a:gdLst>
              <a:ahLst/>
              <a:cxnLst>
                <a:cxn ang="0">
                  <a:pos x="T0" y="T1"/>
                </a:cxn>
                <a:cxn ang="0">
                  <a:pos x="T2" y="T3"/>
                </a:cxn>
                <a:cxn ang="0">
                  <a:pos x="T4" y="T5"/>
                </a:cxn>
                <a:cxn ang="0">
                  <a:pos x="T6" y="T7"/>
                </a:cxn>
                <a:cxn ang="0">
                  <a:pos x="T8" y="T9"/>
                </a:cxn>
              </a:cxnLst>
              <a:rect l="0" t="0" r="r" b="b"/>
              <a:pathLst>
                <a:path w="45" h="28">
                  <a:moveTo>
                    <a:pt x="40" y="14"/>
                  </a:moveTo>
                  <a:cubicBezTo>
                    <a:pt x="36" y="6"/>
                    <a:pt x="24" y="0"/>
                    <a:pt x="14" y="0"/>
                  </a:cubicBezTo>
                  <a:cubicBezTo>
                    <a:pt x="4" y="0"/>
                    <a:pt x="0" y="6"/>
                    <a:pt x="4" y="14"/>
                  </a:cubicBezTo>
                  <a:cubicBezTo>
                    <a:pt x="8" y="22"/>
                    <a:pt x="20" y="28"/>
                    <a:pt x="30" y="28"/>
                  </a:cubicBezTo>
                  <a:cubicBezTo>
                    <a:pt x="40" y="28"/>
                    <a:pt x="45" y="22"/>
                    <a:pt x="40" y="14"/>
                  </a:cubicBezTo>
                  <a:close/>
                </a:path>
              </a:pathLst>
            </a:custGeom>
            <a:grpFill/>
            <a:ln>
              <a:noFill/>
            </a:ln>
          </p:spPr>
          <p:txBody>
            <a:bodyPr anchor="ctr"/>
            <a:lstStyle/>
            <a:p>
              <a:pPr algn="ctr"/>
              <a:endParaRPr/>
            </a:p>
          </p:txBody>
        </p:sp>
        <p:sp>
          <p:nvSpPr>
            <p:cNvPr id="647" name="išḷiḓe"/>
            <p:cNvSpPr/>
            <p:nvPr/>
          </p:nvSpPr>
          <p:spPr bwMode="auto">
            <a:xfrm>
              <a:off x="10452222" y="3803849"/>
              <a:ext cx="163552" cy="101834"/>
            </a:xfrm>
            <a:custGeom>
              <a:avLst/>
              <a:gdLst>
                <a:gd name="T0" fmla="*/ 41 w 45"/>
                <a:gd name="T1" fmla="*/ 14 h 28"/>
                <a:gd name="T2" fmla="*/ 14 w 45"/>
                <a:gd name="T3" fmla="*/ 0 h 28"/>
                <a:gd name="T4" fmla="*/ 4 w 45"/>
                <a:gd name="T5" fmla="*/ 14 h 28"/>
                <a:gd name="T6" fmla="*/ 31 w 45"/>
                <a:gd name="T7" fmla="*/ 28 h 28"/>
                <a:gd name="T8" fmla="*/ 41 w 45"/>
                <a:gd name="T9" fmla="*/ 14 h 28"/>
              </a:gdLst>
              <a:ahLst/>
              <a:cxnLst>
                <a:cxn ang="0">
                  <a:pos x="T0" y="T1"/>
                </a:cxn>
                <a:cxn ang="0">
                  <a:pos x="T2" y="T3"/>
                </a:cxn>
                <a:cxn ang="0">
                  <a:pos x="T4" y="T5"/>
                </a:cxn>
                <a:cxn ang="0">
                  <a:pos x="T6" y="T7"/>
                </a:cxn>
                <a:cxn ang="0">
                  <a:pos x="T8" y="T9"/>
                </a:cxn>
              </a:cxnLst>
              <a:rect l="0" t="0" r="r" b="b"/>
              <a:pathLst>
                <a:path w="45" h="28">
                  <a:moveTo>
                    <a:pt x="41" y="14"/>
                  </a:moveTo>
                  <a:cubicBezTo>
                    <a:pt x="36" y="6"/>
                    <a:pt x="24" y="0"/>
                    <a:pt x="14" y="0"/>
                  </a:cubicBezTo>
                  <a:cubicBezTo>
                    <a:pt x="4" y="0"/>
                    <a:pt x="0" y="6"/>
                    <a:pt x="4" y="14"/>
                  </a:cubicBezTo>
                  <a:cubicBezTo>
                    <a:pt x="9" y="22"/>
                    <a:pt x="20" y="28"/>
                    <a:pt x="31" y="28"/>
                  </a:cubicBezTo>
                  <a:cubicBezTo>
                    <a:pt x="41" y="28"/>
                    <a:pt x="45" y="22"/>
                    <a:pt x="41" y="14"/>
                  </a:cubicBezTo>
                  <a:close/>
                </a:path>
              </a:pathLst>
            </a:custGeom>
            <a:grpFill/>
            <a:ln>
              <a:noFill/>
            </a:ln>
          </p:spPr>
          <p:txBody>
            <a:bodyPr anchor="ctr"/>
            <a:lstStyle/>
            <a:p>
              <a:pPr algn="ctr"/>
              <a:endParaRPr/>
            </a:p>
          </p:txBody>
        </p:sp>
        <p:sp>
          <p:nvSpPr>
            <p:cNvPr id="648" name="iṩ1ïḍé"/>
            <p:cNvSpPr/>
            <p:nvPr/>
          </p:nvSpPr>
          <p:spPr bwMode="auto">
            <a:xfrm>
              <a:off x="11348674" y="4198843"/>
              <a:ext cx="183611" cy="112636"/>
            </a:xfrm>
            <a:custGeom>
              <a:avLst/>
              <a:gdLst>
                <a:gd name="T0" fmla="*/ 44 w 50"/>
                <a:gd name="T1" fmla="*/ 15 h 31"/>
                <a:gd name="T2" fmla="*/ 15 w 50"/>
                <a:gd name="T3" fmla="*/ 0 h 31"/>
                <a:gd name="T4" fmla="*/ 6 w 50"/>
                <a:gd name="T5" fmla="*/ 15 h 31"/>
                <a:gd name="T6" fmla="*/ 35 w 50"/>
                <a:gd name="T7" fmla="*/ 31 h 31"/>
                <a:gd name="T8" fmla="*/ 44 w 50"/>
                <a:gd name="T9" fmla="*/ 15 h 31"/>
              </a:gdLst>
              <a:ahLst/>
              <a:cxnLst>
                <a:cxn ang="0">
                  <a:pos x="T0" y="T1"/>
                </a:cxn>
                <a:cxn ang="0">
                  <a:pos x="T2" y="T3"/>
                </a:cxn>
                <a:cxn ang="0">
                  <a:pos x="T4" y="T5"/>
                </a:cxn>
                <a:cxn ang="0">
                  <a:pos x="T6" y="T7"/>
                </a:cxn>
                <a:cxn ang="0">
                  <a:pos x="T8" y="T9"/>
                </a:cxn>
              </a:cxnLst>
              <a:rect l="0" t="0" r="r" b="b"/>
              <a:pathLst>
                <a:path w="50" h="31">
                  <a:moveTo>
                    <a:pt x="44" y="15"/>
                  </a:moveTo>
                  <a:cubicBezTo>
                    <a:pt x="38" y="7"/>
                    <a:pt x="25" y="0"/>
                    <a:pt x="15" y="0"/>
                  </a:cubicBezTo>
                  <a:cubicBezTo>
                    <a:pt x="5" y="0"/>
                    <a:pt x="0" y="7"/>
                    <a:pt x="6" y="15"/>
                  </a:cubicBezTo>
                  <a:cubicBezTo>
                    <a:pt x="11" y="24"/>
                    <a:pt x="24" y="31"/>
                    <a:pt x="35" y="31"/>
                  </a:cubicBezTo>
                  <a:cubicBezTo>
                    <a:pt x="46" y="31"/>
                    <a:pt x="50" y="24"/>
                    <a:pt x="44" y="15"/>
                  </a:cubicBezTo>
                  <a:close/>
                </a:path>
              </a:pathLst>
            </a:custGeom>
            <a:grpFill/>
            <a:ln>
              <a:noFill/>
            </a:ln>
          </p:spPr>
          <p:txBody>
            <a:bodyPr anchor="ctr"/>
            <a:lstStyle/>
            <a:p>
              <a:pPr algn="ctr"/>
              <a:endParaRPr/>
            </a:p>
          </p:txBody>
        </p:sp>
        <p:sp>
          <p:nvSpPr>
            <p:cNvPr id="649" name="îṣḷïďê"/>
            <p:cNvSpPr/>
            <p:nvPr/>
          </p:nvSpPr>
          <p:spPr bwMode="auto">
            <a:xfrm>
              <a:off x="10027912" y="3931913"/>
              <a:ext cx="165096" cy="104920"/>
            </a:xfrm>
            <a:custGeom>
              <a:avLst/>
              <a:gdLst>
                <a:gd name="T0" fmla="*/ 41 w 45"/>
                <a:gd name="T1" fmla="*/ 14 h 29"/>
                <a:gd name="T2" fmla="*/ 15 w 45"/>
                <a:gd name="T3" fmla="*/ 0 h 29"/>
                <a:gd name="T4" fmla="*/ 4 w 45"/>
                <a:gd name="T5" fmla="*/ 14 h 29"/>
                <a:gd name="T6" fmla="*/ 30 w 45"/>
                <a:gd name="T7" fmla="*/ 29 h 29"/>
                <a:gd name="T8" fmla="*/ 41 w 45"/>
                <a:gd name="T9" fmla="*/ 14 h 29"/>
              </a:gdLst>
              <a:ahLst/>
              <a:cxnLst>
                <a:cxn ang="0">
                  <a:pos x="T0" y="T1"/>
                </a:cxn>
                <a:cxn ang="0">
                  <a:pos x="T2" y="T3"/>
                </a:cxn>
                <a:cxn ang="0">
                  <a:pos x="T4" y="T5"/>
                </a:cxn>
                <a:cxn ang="0">
                  <a:pos x="T6" y="T7"/>
                </a:cxn>
                <a:cxn ang="0">
                  <a:pos x="T8" y="T9"/>
                </a:cxn>
              </a:cxnLst>
              <a:rect l="0" t="0" r="r" b="b"/>
              <a:pathLst>
                <a:path w="45" h="29">
                  <a:moveTo>
                    <a:pt x="41" y="14"/>
                  </a:moveTo>
                  <a:cubicBezTo>
                    <a:pt x="37" y="6"/>
                    <a:pt x="25" y="0"/>
                    <a:pt x="15" y="0"/>
                  </a:cubicBezTo>
                  <a:cubicBezTo>
                    <a:pt x="5" y="0"/>
                    <a:pt x="0" y="6"/>
                    <a:pt x="4" y="14"/>
                  </a:cubicBezTo>
                  <a:cubicBezTo>
                    <a:pt x="8" y="22"/>
                    <a:pt x="20" y="29"/>
                    <a:pt x="30" y="29"/>
                  </a:cubicBezTo>
                  <a:cubicBezTo>
                    <a:pt x="40" y="29"/>
                    <a:pt x="45" y="22"/>
                    <a:pt x="41" y="14"/>
                  </a:cubicBezTo>
                  <a:close/>
                </a:path>
              </a:pathLst>
            </a:custGeom>
            <a:grpFill/>
            <a:ln>
              <a:noFill/>
            </a:ln>
          </p:spPr>
          <p:txBody>
            <a:bodyPr anchor="ctr"/>
            <a:lstStyle/>
            <a:p>
              <a:pPr algn="ctr"/>
              <a:endParaRPr/>
            </a:p>
          </p:txBody>
        </p:sp>
        <p:sp>
          <p:nvSpPr>
            <p:cNvPr id="650" name="íṩļíḑê"/>
            <p:cNvSpPr/>
            <p:nvPr/>
          </p:nvSpPr>
          <p:spPr bwMode="auto">
            <a:xfrm>
              <a:off x="10356560" y="3931913"/>
              <a:ext cx="168182" cy="104920"/>
            </a:xfrm>
            <a:custGeom>
              <a:avLst/>
              <a:gdLst>
                <a:gd name="T0" fmla="*/ 42 w 46"/>
                <a:gd name="T1" fmla="*/ 14 h 29"/>
                <a:gd name="T2" fmla="*/ 15 w 46"/>
                <a:gd name="T3" fmla="*/ 0 h 29"/>
                <a:gd name="T4" fmla="*/ 5 w 46"/>
                <a:gd name="T5" fmla="*/ 14 h 29"/>
                <a:gd name="T6" fmla="*/ 31 w 46"/>
                <a:gd name="T7" fmla="*/ 29 h 29"/>
                <a:gd name="T8" fmla="*/ 42 w 46"/>
                <a:gd name="T9" fmla="*/ 14 h 29"/>
              </a:gdLst>
              <a:ahLst/>
              <a:cxnLst>
                <a:cxn ang="0">
                  <a:pos x="T0" y="T1"/>
                </a:cxn>
                <a:cxn ang="0">
                  <a:pos x="T2" y="T3"/>
                </a:cxn>
                <a:cxn ang="0">
                  <a:pos x="T4" y="T5"/>
                </a:cxn>
                <a:cxn ang="0">
                  <a:pos x="T6" y="T7"/>
                </a:cxn>
                <a:cxn ang="0">
                  <a:pos x="T8" y="T9"/>
                </a:cxn>
              </a:cxnLst>
              <a:rect l="0" t="0" r="r" b="b"/>
              <a:pathLst>
                <a:path w="46" h="29">
                  <a:moveTo>
                    <a:pt x="42" y="14"/>
                  </a:moveTo>
                  <a:cubicBezTo>
                    <a:pt x="37" y="6"/>
                    <a:pt x="25" y="0"/>
                    <a:pt x="15" y="0"/>
                  </a:cubicBezTo>
                  <a:cubicBezTo>
                    <a:pt x="5" y="0"/>
                    <a:pt x="0" y="6"/>
                    <a:pt x="5" y="14"/>
                  </a:cubicBezTo>
                  <a:cubicBezTo>
                    <a:pt x="9" y="22"/>
                    <a:pt x="21" y="29"/>
                    <a:pt x="31" y="29"/>
                  </a:cubicBezTo>
                  <a:cubicBezTo>
                    <a:pt x="42" y="29"/>
                    <a:pt x="46" y="22"/>
                    <a:pt x="42" y="14"/>
                  </a:cubicBezTo>
                  <a:close/>
                </a:path>
              </a:pathLst>
            </a:custGeom>
            <a:grpFill/>
            <a:ln>
              <a:noFill/>
            </a:ln>
          </p:spPr>
          <p:txBody>
            <a:bodyPr anchor="ctr"/>
            <a:lstStyle/>
            <a:p>
              <a:pPr algn="ctr"/>
              <a:endParaRPr/>
            </a:p>
          </p:txBody>
        </p:sp>
        <p:sp>
          <p:nvSpPr>
            <p:cNvPr id="651" name="i$ľíďé"/>
            <p:cNvSpPr/>
            <p:nvPr/>
          </p:nvSpPr>
          <p:spPr bwMode="auto">
            <a:xfrm>
              <a:off x="9762525" y="4063064"/>
              <a:ext cx="163552" cy="109550"/>
            </a:xfrm>
            <a:custGeom>
              <a:avLst/>
              <a:gdLst>
                <a:gd name="T0" fmla="*/ 41 w 45"/>
                <a:gd name="T1" fmla="*/ 15 h 30"/>
                <a:gd name="T2" fmla="*/ 15 w 45"/>
                <a:gd name="T3" fmla="*/ 0 h 30"/>
                <a:gd name="T4" fmla="*/ 3 w 45"/>
                <a:gd name="T5" fmla="*/ 15 h 30"/>
                <a:gd name="T6" fmla="*/ 29 w 45"/>
                <a:gd name="T7" fmla="*/ 30 h 30"/>
                <a:gd name="T8" fmla="*/ 41 w 45"/>
                <a:gd name="T9" fmla="*/ 15 h 30"/>
              </a:gdLst>
              <a:ahLst/>
              <a:cxnLst>
                <a:cxn ang="0">
                  <a:pos x="T0" y="T1"/>
                </a:cxn>
                <a:cxn ang="0">
                  <a:pos x="T2" y="T3"/>
                </a:cxn>
                <a:cxn ang="0">
                  <a:pos x="T4" y="T5"/>
                </a:cxn>
                <a:cxn ang="0">
                  <a:pos x="T6" y="T7"/>
                </a:cxn>
                <a:cxn ang="0">
                  <a:pos x="T8" y="T9"/>
                </a:cxn>
              </a:cxnLst>
              <a:rect l="0" t="0" r="r" b="b"/>
              <a:pathLst>
                <a:path w="45" h="30">
                  <a:moveTo>
                    <a:pt x="41" y="15"/>
                  </a:moveTo>
                  <a:cubicBezTo>
                    <a:pt x="37" y="6"/>
                    <a:pt x="25" y="0"/>
                    <a:pt x="15" y="0"/>
                  </a:cubicBezTo>
                  <a:cubicBezTo>
                    <a:pt x="5" y="0"/>
                    <a:pt x="0" y="6"/>
                    <a:pt x="3" y="15"/>
                  </a:cubicBezTo>
                  <a:cubicBezTo>
                    <a:pt x="7" y="23"/>
                    <a:pt x="19" y="30"/>
                    <a:pt x="29" y="30"/>
                  </a:cubicBezTo>
                  <a:cubicBezTo>
                    <a:pt x="40" y="30"/>
                    <a:pt x="45" y="23"/>
                    <a:pt x="41" y="15"/>
                  </a:cubicBezTo>
                  <a:close/>
                </a:path>
              </a:pathLst>
            </a:custGeom>
            <a:grpFill/>
            <a:ln>
              <a:noFill/>
            </a:ln>
          </p:spPr>
          <p:txBody>
            <a:bodyPr anchor="ctr"/>
            <a:lstStyle/>
            <a:p>
              <a:pPr algn="ctr"/>
              <a:endParaRPr/>
            </a:p>
          </p:txBody>
        </p:sp>
        <p:sp>
          <p:nvSpPr>
            <p:cNvPr id="652" name="îṡlîḑe"/>
            <p:cNvSpPr/>
            <p:nvPr/>
          </p:nvSpPr>
          <p:spPr bwMode="auto">
            <a:xfrm>
              <a:off x="9926077" y="4063064"/>
              <a:ext cx="168182" cy="109550"/>
            </a:xfrm>
            <a:custGeom>
              <a:avLst/>
              <a:gdLst>
                <a:gd name="T0" fmla="*/ 42 w 46"/>
                <a:gd name="T1" fmla="*/ 15 h 30"/>
                <a:gd name="T2" fmla="*/ 16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8" y="6"/>
                    <a:pt x="26" y="0"/>
                    <a:pt x="16" y="0"/>
                  </a:cubicBezTo>
                  <a:cubicBezTo>
                    <a:pt x="6" y="0"/>
                    <a:pt x="0" y="6"/>
                    <a:pt x="4" y="15"/>
                  </a:cubicBezTo>
                  <a:cubicBezTo>
                    <a:pt x="8" y="23"/>
                    <a:pt x="20" y="30"/>
                    <a:pt x="31" y="30"/>
                  </a:cubicBezTo>
                  <a:cubicBezTo>
                    <a:pt x="41" y="30"/>
                    <a:pt x="46" y="23"/>
                    <a:pt x="42" y="15"/>
                  </a:cubicBezTo>
                  <a:close/>
                </a:path>
              </a:pathLst>
            </a:custGeom>
            <a:grpFill/>
            <a:ln>
              <a:noFill/>
            </a:ln>
          </p:spPr>
          <p:txBody>
            <a:bodyPr anchor="ctr"/>
            <a:lstStyle/>
            <a:p>
              <a:pPr algn="ctr"/>
              <a:endParaRPr/>
            </a:p>
          </p:txBody>
        </p:sp>
        <p:sp>
          <p:nvSpPr>
            <p:cNvPr id="653" name="ïSḻíḍe"/>
            <p:cNvSpPr/>
            <p:nvPr/>
          </p:nvSpPr>
          <p:spPr bwMode="auto">
            <a:xfrm>
              <a:off x="10094259" y="4063064"/>
              <a:ext cx="168182"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8" y="6"/>
                    <a:pt x="26" y="0"/>
                    <a:pt x="15" y="0"/>
                  </a:cubicBezTo>
                  <a:cubicBezTo>
                    <a:pt x="5" y="0"/>
                    <a:pt x="0" y="6"/>
                    <a:pt x="4" y="15"/>
                  </a:cubicBezTo>
                  <a:cubicBezTo>
                    <a:pt x="9" y="23"/>
                    <a:pt x="20" y="30"/>
                    <a:pt x="31" y="30"/>
                  </a:cubicBezTo>
                  <a:cubicBezTo>
                    <a:pt x="41" y="30"/>
                    <a:pt x="46" y="23"/>
                    <a:pt x="42" y="15"/>
                  </a:cubicBezTo>
                  <a:close/>
                </a:path>
              </a:pathLst>
            </a:custGeom>
            <a:grpFill/>
            <a:ln>
              <a:noFill/>
            </a:ln>
          </p:spPr>
          <p:txBody>
            <a:bodyPr anchor="ctr"/>
            <a:lstStyle/>
            <a:p>
              <a:pPr algn="ctr"/>
              <a:endParaRPr/>
            </a:p>
          </p:txBody>
        </p:sp>
        <p:sp>
          <p:nvSpPr>
            <p:cNvPr id="654" name="isľïḋé"/>
            <p:cNvSpPr/>
            <p:nvPr/>
          </p:nvSpPr>
          <p:spPr bwMode="auto">
            <a:xfrm>
              <a:off x="10262440" y="4063064"/>
              <a:ext cx="166638"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7" y="6"/>
                    <a:pt x="25" y="0"/>
                    <a:pt x="15" y="0"/>
                  </a:cubicBezTo>
                  <a:cubicBezTo>
                    <a:pt x="5" y="0"/>
                    <a:pt x="0" y="6"/>
                    <a:pt x="4" y="15"/>
                  </a:cubicBezTo>
                  <a:cubicBezTo>
                    <a:pt x="9" y="23"/>
                    <a:pt x="21" y="30"/>
                    <a:pt x="31" y="30"/>
                  </a:cubicBezTo>
                  <a:cubicBezTo>
                    <a:pt x="42" y="30"/>
                    <a:pt x="46" y="23"/>
                    <a:pt x="42" y="15"/>
                  </a:cubicBezTo>
                  <a:close/>
                </a:path>
              </a:pathLst>
            </a:custGeom>
            <a:grpFill/>
            <a:ln>
              <a:noFill/>
            </a:ln>
          </p:spPr>
          <p:txBody>
            <a:bodyPr anchor="ctr"/>
            <a:lstStyle/>
            <a:p>
              <a:pPr algn="ctr"/>
              <a:endParaRPr/>
            </a:p>
          </p:txBody>
        </p:sp>
        <p:sp>
          <p:nvSpPr>
            <p:cNvPr id="655" name="íśḷíďé"/>
            <p:cNvSpPr/>
            <p:nvPr/>
          </p:nvSpPr>
          <p:spPr bwMode="auto">
            <a:xfrm>
              <a:off x="10429078" y="4063064"/>
              <a:ext cx="168182"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7" y="6"/>
                    <a:pt x="25" y="0"/>
                    <a:pt x="15" y="0"/>
                  </a:cubicBezTo>
                  <a:cubicBezTo>
                    <a:pt x="5" y="0"/>
                    <a:pt x="0" y="6"/>
                    <a:pt x="4" y="15"/>
                  </a:cubicBezTo>
                  <a:cubicBezTo>
                    <a:pt x="9" y="23"/>
                    <a:pt x="21" y="30"/>
                    <a:pt x="31" y="30"/>
                  </a:cubicBezTo>
                  <a:cubicBezTo>
                    <a:pt x="42" y="30"/>
                    <a:pt x="46" y="23"/>
                    <a:pt x="42" y="15"/>
                  </a:cubicBezTo>
                  <a:close/>
                </a:path>
              </a:pathLst>
            </a:custGeom>
            <a:grpFill/>
            <a:ln>
              <a:noFill/>
            </a:ln>
          </p:spPr>
          <p:txBody>
            <a:bodyPr anchor="ctr"/>
            <a:lstStyle/>
            <a:p>
              <a:pPr algn="ctr"/>
              <a:endParaRPr/>
            </a:p>
          </p:txBody>
        </p:sp>
        <p:sp>
          <p:nvSpPr>
            <p:cNvPr id="656" name="îŝľïḓé"/>
            <p:cNvSpPr/>
            <p:nvPr/>
          </p:nvSpPr>
          <p:spPr bwMode="auto">
            <a:xfrm>
              <a:off x="10597259" y="4063064"/>
              <a:ext cx="171268" cy="109550"/>
            </a:xfrm>
            <a:custGeom>
              <a:avLst/>
              <a:gdLst>
                <a:gd name="T0" fmla="*/ 42 w 47"/>
                <a:gd name="T1" fmla="*/ 15 h 30"/>
                <a:gd name="T2" fmla="*/ 14 w 47"/>
                <a:gd name="T3" fmla="*/ 0 h 30"/>
                <a:gd name="T4" fmla="*/ 4 w 47"/>
                <a:gd name="T5" fmla="*/ 15 h 30"/>
                <a:gd name="T6" fmla="*/ 32 w 47"/>
                <a:gd name="T7" fmla="*/ 30 h 30"/>
                <a:gd name="T8" fmla="*/ 42 w 47"/>
                <a:gd name="T9" fmla="*/ 15 h 30"/>
              </a:gdLst>
              <a:ahLst/>
              <a:cxnLst>
                <a:cxn ang="0">
                  <a:pos x="T0" y="T1"/>
                </a:cxn>
                <a:cxn ang="0">
                  <a:pos x="T2" y="T3"/>
                </a:cxn>
                <a:cxn ang="0">
                  <a:pos x="T4" y="T5"/>
                </a:cxn>
                <a:cxn ang="0">
                  <a:pos x="T6" y="T7"/>
                </a:cxn>
                <a:cxn ang="0">
                  <a:pos x="T8" y="T9"/>
                </a:cxn>
              </a:cxnLst>
              <a:rect l="0" t="0" r="r" b="b"/>
              <a:pathLst>
                <a:path w="47" h="30">
                  <a:moveTo>
                    <a:pt x="42" y="15"/>
                  </a:moveTo>
                  <a:cubicBezTo>
                    <a:pt x="37" y="6"/>
                    <a:pt x="25" y="0"/>
                    <a:pt x="14" y="0"/>
                  </a:cubicBezTo>
                  <a:cubicBezTo>
                    <a:pt x="4" y="0"/>
                    <a:pt x="0" y="6"/>
                    <a:pt x="4" y="15"/>
                  </a:cubicBezTo>
                  <a:cubicBezTo>
                    <a:pt x="9" y="23"/>
                    <a:pt x="21" y="30"/>
                    <a:pt x="32" y="30"/>
                  </a:cubicBezTo>
                  <a:cubicBezTo>
                    <a:pt x="42" y="30"/>
                    <a:pt x="47" y="23"/>
                    <a:pt x="42" y="15"/>
                  </a:cubicBezTo>
                  <a:close/>
                </a:path>
              </a:pathLst>
            </a:custGeom>
            <a:grpFill/>
            <a:ln>
              <a:noFill/>
            </a:ln>
          </p:spPr>
          <p:txBody>
            <a:bodyPr anchor="ctr"/>
            <a:lstStyle/>
            <a:p>
              <a:pPr algn="ctr"/>
              <a:endParaRPr/>
            </a:p>
          </p:txBody>
        </p:sp>
        <p:sp>
          <p:nvSpPr>
            <p:cNvPr id="657" name="îŝļíḍe"/>
            <p:cNvSpPr/>
            <p:nvPr/>
          </p:nvSpPr>
          <p:spPr bwMode="auto">
            <a:xfrm>
              <a:off x="9652976" y="4198843"/>
              <a:ext cx="166638" cy="112636"/>
            </a:xfrm>
            <a:custGeom>
              <a:avLst/>
              <a:gdLst>
                <a:gd name="T0" fmla="*/ 42 w 46"/>
                <a:gd name="T1" fmla="*/ 15 h 31"/>
                <a:gd name="T2" fmla="*/ 16 w 46"/>
                <a:gd name="T3" fmla="*/ 0 h 31"/>
                <a:gd name="T4" fmla="*/ 4 w 46"/>
                <a:gd name="T5" fmla="*/ 15 h 31"/>
                <a:gd name="T6" fmla="*/ 30 w 46"/>
                <a:gd name="T7" fmla="*/ 31 h 31"/>
                <a:gd name="T8" fmla="*/ 42 w 46"/>
                <a:gd name="T9" fmla="*/ 15 h 31"/>
              </a:gdLst>
              <a:ahLst/>
              <a:cxnLst>
                <a:cxn ang="0">
                  <a:pos x="T0" y="T1"/>
                </a:cxn>
                <a:cxn ang="0">
                  <a:pos x="T2" y="T3"/>
                </a:cxn>
                <a:cxn ang="0">
                  <a:pos x="T4" y="T5"/>
                </a:cxn>
                <a:cxn ang="0">
                  <a:pos x="T6" y="T7"/>
                </a:cxn>
                <a:cxn ang="0">
                  <a:pos x="T8" y="T9"/>
                </a:cxn>
              </a:cxnLst>
              <a:rect l="0" t="0" r="r" b="b"/>
              <a:pathLst>
                <a:path w="46" h="31">
                  <a:moveTo>
                    <a:pt x="42" y="15"/>
                  </a:moveTo>
                  <a:cubicBezTo>
                    <a:pt x="38" y="7"/>
                    <a:pt x="27" y="0"/>
                    <a:pt x="16" y="0"/>
                  </a:cubicBezTo>
                  <a:cubicBezTo>
                    <a:pt x="6" y="0"/>
                    <a:pt x="0" y="7"/>
                    <a:pt x="4" y="15"/>
                  </a:cubicBezTo>
                  <a:cubicBezTo>
                    <a:pt x="8" y="24"/>
                    <a:pt x="20" y="31"/>
                    <a:pt x="30" y="31"/>
                  </a:cubicBezTo>
                  <a:cubicBezTo>
                    <a:pt x="41" y="31"/>
                    <a:pt x="46" y="24"/>
                    <a:pt x="42" y="15"/>
                  </a:cubicBezTo>
                  <a:close/>
                </a:path>
              </a:pathLst>
            </a:custGeom>
            <a:grpFill/>
            <a:ln>
              <a:noFill/>
            </a:ln>
          </p:spPr>
          <p:txBody>
            <a:bodyPr anchor="ctr"/>
            <a:lstStyle/>
            <a:p>
              <a:pPr algn="ctr"/>
              <a:endParaRPr/>
            </a:p>
          </p:txBody>
        </p:sp>
        <p:sp>
          <p:nvSpPr>
            <p:cNvPr id="658" name="íşḻîďê"/>
            <p:cNvSpPr/>
            <p:nvPr/>
          </p:nvSpPr>
          <p:spPr bwMode="auto">
            <a:xfrm>
              <a:off x="9824243" y="4198843"/>
              <a:ext cx="168182" cy="112636"/>
            </a:xfrm>
            <a:custGeom>
              <a:avLst/>
              <a:gdLst>
                <a:gd name="T0" fmla="*/ 42 w 46"/>
                <a:gd name="T1" fmla="*/ 15 h 31"/>
                <a:gd name="T2" fmla="*/ 16 w 46"/>
                <a:gd name="T3" fmla="*/ 0 h 31"/>
                <a:gd name="T4" fmla="*/ 4 w 46"/>
                <a:gd name="T5" fmla="*/ 15 h 31"/>
                <a:gd name="T6" fmla="*/ 30 w 46"/>
                <a:gd name="T7" fmla="*/ 31 h 31"/>
                <a:gd name="T8" fmla="*/ 42 w 46"/>
                <a:gd name="T9" fmla="*/ 15 h 31"/>
              </a:gdLst>
              <a:ahLst/>
              <a:cxnLst>
                <a:cxn ang="0">
                  <a:pos x="T0" y="T1"/>
                </a:cxn>
                <a:cxn ang="0">
                  <a:pos x="T2" y="T3"/>
                </a:cxn>
                <a:cxn ang="0">
                  <a:pos x="T4" y="T5"/>
                </a:cxn>
                <a:cxn ang="0">
                  <a:pos x="T6" y="T7"/>
                </a:cxn>
                <a:cxn ang="0">
                  <a:pos x="T8" y="T9"/>
                </a:cxn>
              </a:cxnLst>
              <a:rect l="0" t="0" r="r" b="b"/>
              <a:pathLst>
                <a:path w="46" h="31">
                  <a:moveTo>
                    <a:pt x="42" y="15"/>
                  </a:moveTo>
                  <a:cubicBezTo>
                    <a:pt x="38" y="7"/>
                    <a:pt x="26" y="0"/>
                    <a:pt x="16" y="0"/>
                  </a:cubicBezTo>
                  <a:cubicBezTo>
                    <a:pt x="5" y="0"/>
                    <a:pt x="0" y="7"/>
                    <a:pt x="4" y="15"/>
                  </a:cubicBezTo>
                  <a:cubicBezTo>
                    <a:pt x="8" y="24"/>
                    <a:pt x="20" y="31"/>
                    <a:pt x="30" y="31"/>
                  </a:cubicBezTo>
                  <a:cubicBezTo>
                    <a:pt x="41" y="31"/>
                    <a:pt x="46" y="24"/>
                    <a:pt x="42" y="15"/>
                  </a:cubicBezTo>
                  <a:close/>
                </a:path>
              </a:pathLst>
            </a:custGeom>
            <a:grpFill/>
            <a:ln>
              <a:noFill/>
            </a:ln>
          </p:spPr>
          <p:txBody>
            <a:bodyPr anchor="ctr"/>
            <a:lstStyle/>
            <a:p>
              <a:pPr algn="ctr"/>
              <a:endParaRPr/>
            </a:p>
          </p:txBody>
        </p:sp>
        <p:sp>
          <p:nvSpPr>
            <p:cNvPr id="659" name="ïSḻîḋè"/>
            <p:cNvSpPr/>
            <p:nvPr/>
          </p:nvSpPr>
          <p:spPr bwMode="auto">
            <a:xfrm>
              <a:off x="9992424" y="4198843"/>
              <a:ext cx="171268" cy="112636"/>
            </a:xfrm>
            <a:custGeom>
              <a:avLst/>
              <a:gdLst>
                <a:gd name="T0" fmla="*/ 43 w 47"/>
                <a:gd name="T1" fmla="*/ 15 h 31"/>
                <a:gd name="T2" fmla="*/ 16 w 47"/>
                <a:gd name="T3" fmla="*/ 0 h 31"/>
                <a:gd name="T4" fmla="*/ 4 w 47"/>
                <a:gd name="T5" fmla="*/ 15 h 31"/>
                <a:gd name="T6" fmla="*/ 31 w 47"/>
                <a:gd name="T7" fmla="*/ 31 h 31"/>
                <a:gd name="T8" fmla="*/ 43 w 47"/>
                <a:gd name="T9" fmla="*/ 15 h 31"/>
              </a:gdLst>
              <a:ahLst/>
              <a:cxnLst>
                <a:cxn ang="0">
                  <a:pos x="T0" y="T1"/>
                </a:cxn>
                <a:cxn ang="0">
                  <a:pos x="T2" y="T3"/>
                </a:cxn>
                <a:cxn ang="0">
                  <a:pos x="T4" y="T5"/>
                </a:cxn>
                <a:cxn ang="0">
                  <a:pos x="T6" y="T7"/>
                </a:cxn>
                <a:cxn ang="0">
                  <a:pos x="T8" y="T9"/>
                </a:cxn>
              </a:cxnLst>
              <a:rect l="0" t="0" r="r" b="b"/>
              <a:pathLst>
                <a:path w="47" h="31">
                  <a:moveTo>
                    <a:pt x="43" y="15"/>
                  </a:moveTo>
                  <a:cubicBezTo>
                    <a:pt x="38" y="7"/>
                    <a:pt x="26" y="0"/>
                    <a:pt x="16" y="0"/>
                  </a:cubicBezTo>
                  <a:cubicBezTo>
                    <a:pt x="5" y="0"/>
                    <a:pt x="0" y="7"/>
                    <a:pt x="4" y="15"/>
                  </a:cubicBezTo>
                  <a:cubicBezTo>
                    <a:pt x="9" y="24"/>
                    <a:pt x="21" y="31"/>
                    <a:pt x="31" y="31"/>
                  </a:cubicBezTo>
                  <a:cubicBezTo>
                    <a:pt x="42" y="31"/>
                    <a:pt x="47" y="24"/>
                    <a:pt x="43" y="15"/>
                  </a:cubicBezTo>
                  <a:close/>
                </a:path>
              </a:pathLst>
            </a:custGeom>
            <a:grpFill/>
            <a:ln>
              <a:noFill/>
            </a:ln>
          </p:spPr>
          <p:txBody>
            <a:bodyPr anchor="ctr"/>
            <a:lstStyle/>
            <a:p>
              <a:pPr algn="ctr"/>
              <a:endParaRPr/>
            </a:p>
          </p:txBody>
        </p:sp>
        <p:sp>
          <p:nvSpPr>
            <p:cNvPr id="660" name="í$ḻïďé"/>
            <p:cNvSpPr/>
            <p:nvPr/>
          </p:nvSpPr>
          <p:spPr bwMode="auto">
            <a:xfrm>
              <a:off x="10163691" y="4198843"/>
              <a:ext cx="171268" cy="112636"/>
            </a:xfrm>
            <a:custGeom>
              <a:avLst/>
              <a:gdLst>
                <a:gd name="T0" fmla="*/ 42 w 47"/>
                <a:gd name="T1" fmla="*/ 15 h 31"/>
                <a:gd name="T2" fmla="*/ 15 w 47"/>
                <a:gd name="T3" fmla="*/ 0 h 31"/>
                <a:gd name="T4" fmla="*/ 4 w 47"/>
                <a:gd name="T5" fmla="*/ 15 h 31"/>
                <a:gd name="T6" fmla="*/ 31 w 47"/>
                <a:gd name="T7" fmla="*/ 31 h 31"/>
                <a:gd name="T8" fmla="*/ 42 w 47"/>
                <a:gd name="T9" fmla="*/ 15 h 31"/>
              </a:gdLst>
              <a:ahLst/>
              <a:cxnLst>
                <a:cxn ang="0">
                  <a:pos x="T0" y="T1"/>
                </a:cxn>
                <a:cxn ang="0">
                  <a:pos x="T2" y="T3"/>
                </a:cxn>
                <a:cxn ang="0">
                  <a:pos x="T4" y="T5"/>
                </a:cxn>
                <a:cxn ang="0">
                  <a:pos x="T6" y="T7"/>
                </a:cxn>
                <a:cxn ang="0">
                  <a:pos x="T8" y="T9"/>
                </a:cxn>
              </a:cxnLst>
              <a:rect l="0" t="0" r="r" b="b"/>
              <a:pathLst>
                <a:path w="47" h="31">
                  <a:moveTo>
                    <a:pt x="42" y="15"/>
                  </a:moveTo>
                  <a:cubicBezTo>
                    <a:pt x="38" y="7"/>
                    <a:pt x="26" y="0"/>
                    <a:pt x="15" y="0"/>
                  </a:cubicBezTo>
                  <a:cubicBezTo>
                    <a:pt x="5" y="0"/>
                    <a:pt x="0" y="7"/>
                    <a:pt x="4" y="15"/>
                  </a:cubicBezTo>
                  <a:cubicBezTo>
                    <a:pt x="8" y="24"/>
                    <a:pt x="20" y="31"/>
                    <a:pt x="31" y="31"/>
                  </a:cubicBezTo>
                  <a:cubicBezTo>
                    <a:pt x="42" y="31"/>
                    <a:pt x="47" y="24"/>
                    <a:pt x="42" y="15"/>
                  </a:cubicBezTo>
                  <a:close/>
                </a:path>
              </a:pathLst>
            </a:custGeom>
            <a:grpFill/>
            <a:ln>
              <a:noFill/>
            </a:ln>
          </p:spPr>
          <p:txBody>
            <a:bodyPr anchor="ctr"/>
            <a:lstStyle/>
            <a:p>
              <a:pPr algn="ctr"/>
              <a:endParaRPr/>
            </a:p>
          </p:txBody>
        </p:sp>
        <p:sp>
          <p:nvSpPr>
            <p:cNvPr id="661" name="ïśľîďê"/>
            <p:cNvSpPr/>
            <p:nvPr/>
          </p:nvSpPr>
          <p:spPr bwMode="auto">
            <a:xfrm>
              <a:off x="10330329" y="4198843"/>
              <a:ext cx="175896" cy="112636"/>
            </a:xfrm>
            <a:custGeom>
              <a:avLst/>
              <a:gdLst>
                <a:gd name="T0" fmla="*/ 43 w 48"/>
                <a:gd name="T1" fmla="*/ 15 h 31"/>
                <a:gd name="T2" fmla="*/ 16 w 48"/>
                <a:gd name="T3" fmla="*/ 0 h 31"/>
                <a:gd name="T4" fmla="*/ 5 w 48"/>
                <a:gd name="T5" fmla="*/ 15 h 31"/>
                <a:gd name="T6" fmla="*/ 32 w 48"/>
                <a:gd name="T7" fmla="*/ 31 h 31"/>
                <a:gd name="T8" fmla="*/ 43 w 48"/>
                <a:gd name="T9" fmla="*/ 15 h 31"/>
              </a:gdLst>
              <a:ahLst/>
              <a:cxnLst>
                <a:cxn ang="0">
                  <a:pos x="T0" y="T1"/>
                </a:cxn>
                <a:cxn ang="0">
                  <a:pos x="T2" y="T3"/>
                </a:cxn>
                <a:cxn ang="0">
                  <a:pos x="T4" y="T5"/>
                </a:cxn>
                <a:cxn ang="0">
                  <a:pos x="T6" y="T7"/>
                </a:cxn>
                <a:cxn ang="0">
                  <a:pos x="T8" y="T9"/>
                </a:cxn>
              </a:cxnLst>
              <a:rect l="0" t="0" r="r" b="b"/>
              <a:pathLst>
                <a:path w="48" h="31">
                  <a:moveTo>
                    <a:pt x="43" y="15"/>
                  </a:moveTo>
                  <a:cubicBezTo>
                    <a:pt x="38" y="7"/>
                    <a:pt x="26" y="0"/>
                    <a:pt x="16" y="0"/>
                  </a:cubicBezTo>
                  <a:cubicBezTo>
                    <a:pt x="5" y="0"/>
                    <a:pt x="0" y="7"/>
                    <a:pt x="5" y="15"/>
                  </a:cubicBezTo>
                  <a:cubicBezTo>
                    <a:pt x="9" y="24"/>
                    <a:pt x="21" y="31"/>
                    <a:pt x="32" y="31"/>
                  </a:cubicBezTo>
                  <a:cubicBezTo>
                    <a:pt x="43" y="31"/>
                    <a:pt x="48" y="24"/>
                    <a:pt x="43" y="15"/>
                  </a:cubicBezTo>
                  <a:close/>
                </a:path>
              </a:pathLst>
            </a:custGeom>
            <a:grpFill/>
            <a:ln>
              <a:noFill/>
            </a:ln>
          </p:spPr>
          <p:txBody>
            <a:bodyPr anchor="ctr"/>
            <a:lstStyle/>
            <a:p>
              <a:pPr algn="ctr"/>
              <a:endParaRPr/>
            </a:p>
          </p:txBody>
        </p:sp>
        <p:sp>
          <p:nvSpPr>
            <p:cNvPr id="662" name="ïşlíḓê"/>
            <p:cNvSpPr/>
            <p:nvPr/>
          </p:nvSpPr>
          <p:spPr bwMode="auto">
            <a:xfrm>
              <a:off x="10503139" y="4198843"/>
              <a:ext cx="171268" cy="112636"/>
            </a:xfrm>
            <a:custGeom>
              <a:avLst/>
              <a:gdLst>
                <a:gd name="T0" fmla="*/ 43 w 47"/>
                <a:gd name="T1" fmla="*/ 15 h 31"/>
                <a:gd name="T2" fmla="*/ 15 w 47"/>
                <a:gd name="T3" fmla="*/ 0 h 31"/>
                <a:gd name="T4" fmla="*/ 4 w 47"/>
                <a:gd name="T5" fmla="*/ 15 h 31"/>
                <a:gd name="T6" fmla="*/ 32 w 47"/>
                <a:gd name="T7" fmla="*/ 31 h 31"/>
                <a:gd name="T8" fmla="*/ 43 w 47"/>
                <a:gd name="T9" fmla="*/ 15 h 31"/>
              </a:gdLst>
              <a:ahLst/>
              <a:cxnLst>
                <a:cxn ang="0">
                  <a:pos x="T0" y="T1"/>
                </a:cxn>
                <a:cxn ang="0">
                  <a:pos x="T2" y="T3"/>
                </a:cxn>
                <a:cxn ang="0">
                  <a:pos x="T4" y="T5"/>
                </a:cxn>
                <a:cxn ang="0">
                  <a:pos x="T6" y="T7"/>
                </a:cxn>
                <a:cxn ang="0">
                  <a:pos x="T8" y="T9"/>
                </a:cxn>
              </a:cxnLst>
              <a:rect l="0" t="0" r="r" b="b"/>
              <a:pathLst>
                <a:path w="47" h="31">
                  <a:moveTo>
                    <a:pt x="43" y="15"/>
                  </a:moveTo>
                  <a:cubicBezTo>
                    <a:pt x="38" y="7"/>
                    <a:pt x="26" y="0"/>
                    <a:pt x="15" y="0"/>
                  </a:cubicBezTo>
                  <a:cubicBezTo>
                    <a:pt x="5" y="0"/>
                    <a:pt x="0" y="7"/>
                    <a:pt x="4" y="15"/>
                  </a:cubicBezTo>
                  <a:cubicBezTo>
                    <a:pt x="9" y="24"/>
                    <a:pt x="21" y="31"/>
                    <a:pt x="32" y="31"/>
                  </a:cubicBezTo>
                  <a:cubicBezTo>
                    <a:pt x="43" y="31"/>
                    <a:pt x="47" y="24"/>
                    <a:pt x="43" y="15"/>
                  </a:cubicBezTo>
                  <a:close/>
                </a:path>
              </a:pathLst>
            </a:custGeom>
            <a:grpFill/>
            <a:ln>
              <a:noFill/>
            </a:ln>
          </p:spPr>
          <p:txBody>
            <a:bodyPr anchor="ctr"/>
            <a:lstStyle/>
            <a:p>
              <a:pPr algn="ctr"/>
              <a:endParaRPr/>
            </a:p>
          </p:txBody>
        </p:sp>
        <p:sp>
          <p:nvSpPr>
            <p:cNvPr id="663" name="íṣḷíḓè"/>
            <p:cNvSpPr/>
            <p:nvPr/>
          </p:nvSpPr>
          <p:spPr bwMode="auto">
            <a:xfrm>
              <a:off x="10669777" y="4198843"/>
              <a:ext cx="175896" cy="112636"/>
            </a:xfrm>
            <a:custGeom>
              <a:avLst/>
              <a:gdLst>
                <a:gd name="T0" fmla="*/ 43 w 48"/>
                <a:gd name="T1" fmla="*/ 15 h 31"/>
                <a:gd name="T2" fmla="*/ 15 w 48"/>
                <a:gd name="T3" fmla="*/ 0 h 31"/>
                <a:gd name="T4" fmla="*/ 5 w 48"/>
                <a:gd name="T5" fmla="*/ 15 h 31"/>
                <a:gd name="T6" fmla="*/ 33 w 48"/>
                <a:gd name="T7" fmla="*/ 31 h 31"/>
                <a:gd name="T8" fmla="*/ 43 w 48"/>
                <a:gd name="T9" fmla="*/ 15 h 31"/>
              </a:gdLst>
              <a:ahLst/>
              <a:cxnLst>
                <a:cxn ang="0">
                  <a:pos x="T0" y="T1"/>
                </a:cxn>
                <a:cxn ang="0">
                  <a:pos x="T2" y="T3"/>
                </a:cxn>
                <a:cxn ang="0">
                  <a:pos x="T4" y="T5"/>
                </a:cxn>
                <a:cxn ang="0">
                  <a:pos x="T6" y="T7"/>
                </a:cxn>
                <a:cxn ang="0">
                  <a:pos x="T8" y="T9"/>
                </a:cxn>
              </a:cxnLst>
              <a:rect l="0" t="0" r="r" b="b"/>
              <a:pathLst>
                <a:path w="48" h="31">
                  <a:moveTo>
                    <a:pt x="43" y="15"/>
                  </a:moveTo>
                  <a:cubicBezTo>
                    <a:pt x="38" y="7"/>
                    <a:pt x="26" y="0"/>
                    <a:pt x="15" y="0"/>
                  </a:cubicBezTo>
                  <a:cubicBezTo>
                    <a:pt x="5" y="0"/>
                    <a:pt x="0" y="7"/>
                    <a:pt x="5" y="15"/>
                  </a:cubicBezTo>
                  <a:cubicBezTo>
                    <a:pt x="10" y="24"/>
                    <a:pt x="22" y="31"/>
                    <a:pt x="33" y="31"/>
                  </a:cubicBezTo>
                  <a:cubicBezTo>
                    <a:pt x="44" y="31"/>
                    <a:pt x="48" y="24"/>
                    <a:pt x="43" y="15"/>
                  </a:cubicBezTo>
                  <a:close/>
                </a:path>
              </a:pathLst>
            </a:custGeom>
            <a:grpFill/>
            <a:ln>
              <a:noFill/>
            </a:ln>
          </p:spPr>
          <p:txBody>
            <a:bodyPr anchor="ctr"/>
            <a:lstStyle/>
            <a:p>
              <a:pPr algn="ctr"/>
              <a:endParaRPr/>
            </a:p>
          </p:txBody>
        </p:sp>
        <p:sp>
          <p:nvSpPr>
            <p:cNvPr id="664" name="îšľïḋê"/>
            <p:cNvSpPr/>
            <p:nvPr/>
          </p:nvSpPr>
          <p:spPr bwMode="auto">
            <a:xfrm>
              <a:off x="9543426" y="4337708"/>
              <a:ext cx="166638" cy="115721"/>
            </a:xfrm>
            <a:custGeom>
              <a:avLst/>
              <a:gdLst>
                <a:gd name="T0" fmla="*/ 42 w 46"/>
                <a:gd name="T1" fmla="*/ 16 h 32"/>
                <a:gd name="T2" fmla="*/ 16 w 46"/>
                <a:gd name="T3" fmla="*/ 0 h 32"/>
                <a:gd name="T4" fmla="*/ 4 w 46"/>
                <a:gd name="T5" fmla="*/ 16 h 32"/>
                <a:gd name="T6" fmla="*/ 30 w 46"/>
                <a:gd name="T7" fmla="*/ 32 h 32"/>
                <a:gd name="T8" fmla="*/ 42 w 46"/>
                <a:gd name="T9" fmla="*/ 16 h 32"/>
              </a:gdLst>
              <a:ahLst/>
              <a:cxnLst>
                <a:cxn ang="0">
                  <a:pos x="T0" y="T1"/>
                </a:cxn>
                <a:cxn ang="0">
                  <a:pos x="T2" y="T3"/>
                </a:cxn>
                <a:cxn ang="0">
                  <a:pos x="T4" y="T5"/>
                </a:cxn>
                <a:cxn ang="0">
                  <a:pos x="T6" y="T7"/>
                </a:cxn>
                <a:cxn ang="0">
                  <a:pos x="T8" y="T9"/>
                </a:cxn>
              </a:cxnLst>
              <a:rect l="0" t="0" r="r" b="b"/>
              <a:pathLst>
                <a:path w="46" h="32">
                  <a:moveTo>
                    <a:pt x="42" y="16"/>
                  </a:moveTo>
                  <a:cubicBezTo>
                    <a:pt x="38" y="7"/>
                    <a:pt x="27" y="0"/>
                    <a:pt x="16" y="0"/>
                  </a:cubicBezTo>
                  <a:cubicBezTo>
                    <a:pt x="6" y="0"/>
                    <a:pt x="0" y="7"/>
                    <a:pt x="4" y="16"/>
                  </a:cubicBezTo>
                  <a:cubicBezTo>
                    <a:pt x="7" y="25"/>
                    <a:pt x="19" y="32"/>
                    <a:pt x="30" y="32"/>
                  </a:cubicBezTo>
                  <a:cubicBezTo>
                    <a:pt x="41" y="32"/>
                    <a:pt x="46" y="25"/>
                    <a:pt x="42" y="16"/>
                  </a:cubicBezTo>
                  <a:close/>
                </a:path>
              </a:pathLst>
            </a:custGeom>
            <a:grpFill/>
            <a:ln>
              <a:noFill/>
            </a:ln>
          </p:spPr>
          <p:txBody>
            <a:bodyPr anchor="ctr"/>
            <a:lstStyle/>
            <a:p>
              <a:pPr algn="ctr"/>
              <a:endParaRPr/>
            </a:p>
          </p:txBody>
        </p:sp>
        <p:sp>
          <p:nvSpPr>
            <p:cNvPr id="665" name="îSľïḓé"/>
            <p:cNvSpPr/>
            <p:nvPr/>
          </p:nvSpPr>
          <p:spPr bwMode="auto">
            <a:xfrm>
              <a:off x="9714694" y="4337708"/>
              <a:ext cx="171268" cy="115721"/>
            </a:xfrm>
            <a:custGeom>
              <a:avLst/>
              <a:gdLst>
                <a:gd name="T0" fmla="*/ 43 w 47"/>
                <a:gd name="T1" fmla="*/ 16 h 32"/>
                <a:gd name="T2" fmla="*/ 16 w 47"/>
                <a:gd name="T3" fmla="*/ 0 h 32"/>
                <a:gd name="T4" fmla="*/ 4 w 47"/>
                <a:gd name="T5" fmla="*/ 16 h 32"/>
                <a:gd name="T6" fmla="*/ 31 w 47"/>
                <a:gd name="T7" fmla="*/ 32 h 32"/>
                <a:gd name="T8" fmla="*/ 43 w 47"/>
                <a:gd name="T9" fmla="*/ 16 h 32"/>
              </a:gdLst>
              <a:ahLst/>
              <a:cxnLst>
                <a:cxn ang="0">
                  <a:pos x="T0" y="T1"/>
                </a:cxn>
                <a:cxn ang="0">
                  <a:pos x="T2" y="T3"/>
                </a:cxn>
                <a:cxn ang="0">
                  <a:pos x="T4" y="T5"/>
                </a:cxn>
                <a:cxn ang="0">
                  <a:pos x="T6" y="T7"/>
                </a:cxn>
                <a:cxn ang="0">
                  <a:pos x="T8" y="T9"/>
                </a:cxn>
              </a:cxnLst>
              <a:rect l="0" t="0" r="r" b="b"/>
              <a:pathLst>
                <a:path w="47" h="32">
                  <a:moveTo>
                    <a:pt x="43" y="16"/>
                  </a:moveTo>
                  <a:cubicBezTo>
                    <a:pt x="39" y="7"/>
                    <a:pt x="27" y="0"/>
                    <a:pt x="16" y="0"/>
                  </a:cubicBezTo>
                  <a:cubicBezTo>
                    <a:pt x="6" y="0"/>
                    <a:pt x="0" y="7"/>
                    <a:pt x="4" y="16"/>
                  </a:cubicBezTo>
                  <a:cubicBezTo>
                    <a:pt x="8" y="25"/>
                    <a:pt x="20" y="32"/>
                    <a:pt x="31" y="32"/>
                  </a:cubicBezTo>
                  <a:cubicBezTo>
                    <a:pt x="41" y="32"/>
                    <a:pt x="47" y="25"/>
                    <a:pt x="43" y="16"/>
                  </a:cubicBezTo>
                  <a:close/>
                </a:path>
              </a:pathLst>
            </a:custGeom>
            <a:grpFill/>
            <a:ln>
              <a:noFill/>
            </a:ln>
          </p:spPr>
          <p:txBody>
            <a:bodyPr anchor="ctr"/>
            <a:lstStyle/>
            <a:p>
              <a:pPr algn="ctr"/>
              <a:endParaRPr/>
            </a:p>
          </p:txBody>
        </p:sp>
        <p:sp>
          <p:nvSpPr>
            <p:cNvPr id="666" name="îŝḷïḓe"/>
            <p:cNvSpPr/>
            <p:nvPr/>
          </p:nvSpPr>
          <p:spPr bwMode="auto">
            <a:xfrm>
              <a:off x="9885961" y="4337708"/>
              <a:ext cx="174353" cy="115721"/>
            </a:xfrm>
            <a:custGeom>
              <a:avLst/>
              <a:gdLst>
                <a:gd name="T0" fmla="*/ 43 w 48"/>
                <a:gd name="T1" fmla="*/ 16 h 32"/>
                <a:gd name="T2" fmla="*/ 16 w 48"/>
                <a:gd name="T3" fmla="*/ 0 h 32"/>
                <a:gd name="T4" fmla="*/ 5 w 48"/>
                <a:gd name="T5" fmla="*/ 16 h 32"/>
                <a:gd name="T6" fmla="*/ 31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9" y="7"/>
                    <a:pt x="27" y="0"/>
                    <a:pt x="16" y="0"/>
                  </a:cubicBezTo>
                  <a:cubicBezTo>
                    <a:pt x="6" y="0"/>
                    <a:pt x="0" y="7"/>
                    <a:pt x="5" y="16"/>
                  </a:cubicBezTo>
                  <a:cubicBezTo>
                    <a:pt x="9" y="25"/>
                    <a:pt x="21" y="32"/>
                    <a:pt x="31" y="32"/>
                  </a:cubicBezTo>
                  <a:cubicBezTo>
                    <a:pt x="42" y="32"/>
                    <a:pt x="48" y="25"/>
                    <a:pt x="43" y="16"/>
                  </a:cubicBezTo>
                  <a:close/>
                </a:path>
              </a:pathLst>
            </a:custGeom>
            <a:grpFill/>
            <a:ln>
              <a:noFill/>
            </a:ln>
          </p:spPr>
          <p:txBody>
            <a:bodyPr anchor="ctr"/>
            <a:lstStyle/>
            <a:p>
              <a:pPr algn="ctr"/>
              <a:endParaRPr/>
            </a:p>
          </p:txBody>
        </p:sp>
        <p:sp>
          <p:nvSpPr>
            <p:cNvPr id="667" name="îṣ1iḓê"/>
            <p:cNvSpPr/>
            <p:nvPr/>
          </p:nvSpPr>
          <p:spPr bwMode="auto">
            <a:xfrm>
              <a:off x="10060314" y="4337708"/>
              <a:ext cx="172810" cy="115721"/>
            </a:xfrm>
            <a:custGeom>
              <a:avLst/>
              <a:gdLst>
                <a:gd name="T0" fmla="*/ 43 w 47"/>
                <a:gd name="T1" fmla="*/ 16 h 32"/>
                <a:gd name="T2" fmla="*/ 16 w 47"/>
                <a:gd name="T3" fmla="*/ 0 h 32"/>
                <a:gd name="T4" fmla="*/ 4 w 47"/>
                <a:gd name="T5" fmla="*/ 16 h 32"/>
                <a:gd name="T6" fmla="*/ 31 w 47"/>
                <a:gd name="T7" fmla="*/ 32 h 32"/>
                <a:gd name="T8" fmla="*/ 43 w 47"/>
                <a:gd name="T9" fmla="*/ 16 h 32"/>
              </a:gdLst>
              <a:ahLst/>
              <a:cxnLst>
                <a:cxn ang="0">
                  <a:pos x="T0" y="T1"/>
                </a:cxn>
                <a:cxn ang="0">
                  <a:pos x="T2" y="T3"/>
                </a:cxn>
                <a:cxn ang="0">
                  <a:pos x="T4" y="T5"/>
                </a:cxn>
                <a:cxn ang="0">
                  <a:pos x="T6" y="T7"/>
                </a:cxn>
                <a:cxn ang="0">
                  <a:pos x="T8" y="T9"/>
                </a:cxn>
              </a:cxnLst>
              <a:rect l="0" t="0" r="r" b="b"/>
              <a:pathLst>
                <a:path w="47" h="32">
                  <a:moveTo>
                    <a:pt x="43" y="16"/>
                  </a:moveTo>
                  <a:cubicBezTo>
                    <a:pt x="38" y="7"/>
                    <a:pt x="26" y="0"/>
                    <a:pt x="16" y="0"/>
                  </a:cubicBezTo>
                  <a:cubicBezTo>
                    <a:pt x="5" y="0"/>
                    <a:pt x="0" y="7"/>
                    <a:pt x="4" y="16"/>
                  </a:cubicBezTo>
                  <a:cubicBezTo>
                    <a:pt x="8" y="25"/>
                    <a:pt x="20" y="32"/>
                    <a:pt x="31" y="32"/>
                  </a:cubicBezTo>
                  <a:cubicBezTo>
                    <a:pt x="42" y="32"/>
                    <a:pt x="47" y="25"/>
                    <a:pt x="43" y="16"/>
                  </a:cubicBezTo>
                  <a:close/>
                </a:path>
              </a:pathLst>
            </a:custGeom>
            <a:grpFill/>
            <a:ln>
              <a:noFill/>
            </a:ln>
          </p:spPr>
          <p:txBody>
            <a:bodyPr anchor="ctr"/>
            <a:lstStyle/>
            <a:p>
              <a:pPr algn="ctr"/>
              <a:endParaRPr/>
            </a:p>
          </p:txBody>
        </p:sp>
        <p:sp>
          <p:nvSpPr>
            <p:cNvPr id="668" name="îṣlidé"/>
            <p:cNvSpPr/>
            <p:nvPr/>
          </p:nvSpPr>
          <p:spPr bwMode="auto">
            <a:xfrm>
              <a:off x="10233124" y="4337708"/>
              <a:ext cx="174353" cy="115721"/>
            </a:xfrm>
            <a:custGeom>
              <a:avLst/>
              <a:gdLst>
                <a:gd name="T0" fmla="*/ 43 w 48"/>
                <a:gd name="T1" fmla="*/ 16 h 32"/>
                <a:gd name="T2" fmla="*/ 16 w 48"/>
                <a:gd name="T3" fmla="*/ 0 h 32"/>
                <a:gd name="T4" fmla="*/ 4 w 48"/>
                <a:gd name="T5" fmla="*/ 16 h 32"/>
                <a:gd name="T6" fmla="*/ 32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9" y="7"/>
                    <a:pt x="26" y="0"/>
                    <a:pt x="16" y="0"/>
                  </a:cubicBezTo>
                  <a:cubicBezTo>
                    <a:pt x="5" y="0"/>
                    <a:pt x="0" y="7"/>
                    <a:pt x="4" y="16"/>
                  </a:cubicBezTo>
                  <a:cubicBezTo>
                    <a:pt x="9" y="25"/>
                    <a:pt x="21" y="32"/>
                    <a:pt x="32" y="32"/>
                  </a:cubicBezTo>
                  <a:cubicBezTo>
                    <a:pt x="43" y="32"/>
                    <a:pt x="48" y="25"/>
                    <a:pt x="43" y="16"/>
                  </a:cubicBezTo>
                  <a:close/>
                </a:path>
              </a:pathLst>
            </a:custGeom>
            <a:grpFill/>
            <a:ln>
              <a:noFill/>
            </a:ln>
          </p:spPr>
          <p:txBody>
            <a:bodyPr anchor="ctr"/>
            <a:lstStyle/>
            <a:p>
              <a:pPr algn="ctr"/>
              <a:endParaRPr/>
            </a:p>
          </p:txBody>
        </p:sp>
        <p:sp>
          <p:nvSpPr>
            <p:cNvPr id="669" name="îšļîḍe"/>
            <p:cNvSpPr/>
            <p:nvPr/>
          </p:nvSpPr>
          <p:spPr bwMode="auto">
            <a:xfrm>
              <a:off x="10404391" y="4337708"/>
              <a:ext cx="174353" cy="115721"/>
            </a:xfrm>
            <a:custGeom>
              <a:avLst/>
              <a:gdLst>
                <a:gd name="T0" fmla="*/ 44 w 48"/>
                <a:gd name="T1" fmla="*/ 16 h 32"/>
                <a:gd name="T2" fmla="*/ 16 w 48"/>
                <a:gd name="T3" fmla="*/ 0 h 32"/>
                <a:gd name="T4" fmla="*/ 5 w 48"/>
                <a:gd name="T5" fmla="*/ 16 h 32"/>
                <a:gd name="T6" fmla="*/ 33 w 48"/>
                <a:gd name="T7" fmla="*/ 32 h 32"/>
                <a:gd name="T8" fmla="*/ 44 w 48"/>
                <a:gd name="T9" fmla="*/ 16 h 32"/>
              </a:gdLst>
              <a:ahLst/>
              <a:cxnLst>
                <a:cxn ang="0">
                  <a:pos x="T0" y="T1"/>
                </a:cxn>
                <a:cxn ang="0">
                  <a:pos x="T2" y="T3"/>
                </a:cxn>
                <a:cxn ang="0">
                  <a:pos x="T4" y="T5"/>
                </a:cxn>
                <a:cxn ang="0">
                  <a:pos x="T6" y="T7"/>
                </a:cxn>
                <a:cxn ang="0">
                  <a:pos x="T8" y="T9"/>
                </a:cxn>
              </a:cxnLst>
              <a:rect l="0" t="0" r="r" b="b"/>
              <a:pathLst>
                <a:path w="48" h="32">
                  <a:moveTo>
                    <a:pt x="44" y="16"/>
                  </a:moveTo>
                  <a:cubicBezTo>
                    <a:pt x="39" y="7"/>
                    <a:pt x="26" y="0"/>
                    <a:pt x="16" y="0"/>
                  </a:cubicBezTo>
                  <a:cubicBezTo>
                    <a:pt x="5" y="0"/>
                    <a:pt x="0" y="7"/>
                    <a:pt x="5" y="16"/>
                  </a:cubicBezTo>
                  <a:cubicBezTo>
                    <a:pt x="10" y="25"/>
                    <a:pt x="22" y="32"/>
                    <a:pt x="33" y="32"/>
                  </a:cubicBezTo>
                  <a:cubicBezTo>
                    <a:pt x="44" y="32"/>
                    <a:pt x="48" y="25"/>
                    <a:pt x="44" y="16"/>
                  </a:cubicBezTo>
                  <a:close/>
                </a:path>
              </a:pathLst>
            </a:custGeom>
            <a:grpFill/>
            <a:ln>
              <a:noFill/>
            </a:ln>
          </p:spPr>
          <p:txBody>
            <a:bodyPr anchor="ctr"/>
            <a:lstStyle/>
            <a:p>
              <a:pPr algn="ctr"/>
              <a:endParaRPr/>
            </a:p>
          </p:txBody>
        </p:sp>
        <p:sp>
          <p:nvSpPr>
            <p:cNvPr id="670" name="išḻîdê"/>
            <p:cNvSpPr/>
            <p:nvPr/>
          </p:nvSpPr>
          <p:spPr bwMode="auto">
            <a:xfrm>
              <a:off x="10578744" y="4337708"/>
              <a:ext cx="175896" cy="115721"/>
            </a:xfrm>
            <a:custGeom>
              <a:avLst/>
              <a:gdLst>
                <a:gd name="T0" fmla="*/ 43 w 48"/>
                <a:gd name="T1" fmla="*/ 16 h 32"/>
                <a:gd name="T2" fmla="*/ 15 w 48"/>
                <a:gd name="T3" fmla="*/ 0 h 32"/>
                <a:gd name="T4" fmla="*/ 4 w 48"/>
                <a:gd name="T5" fmla="*/ 16 h 32"/>
                <a:gd name="T6" fmla="*/ 33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8" y="7"/>
                    <a:pt x="26" y="0"/>
                    <a:pt x="15" y="0"/>
                  </a:cubicBezTo>
                  <a:cubicBezTo>
                    <a:pt x="4" y="0"/>
                    <a:pt x="0" y="7"/>
                    <a:pt x="4" y="16"/>
                  </a:cubicBezTo>
                  <a:cubicBezTo>
                    <a:pt x="9" y="25"/>
                    <a:pt x="22" y="32"/>
                    <a:pt x="33" y="32"/>
                  </a:cubicBezTo>
                  <a:cubicBezTo>
                    <a:pt x="43" y="32"/>
                    <a:pt x="48" y="25"/>
                    <a:pt x="43" y="16"/>
                  </a:cubicBezTo>
                  <a:close/>
                </a:path>
              </a:pathLst>
            </a:custGeom>
            <a:grpFill/>
            <a:ln>
              <a:noFill/>
            </a:ln>
          </p:spPr>
          <p:txBody>
            <a:bodyPr anchor="ctr"/>
            <a:lstStyle/>
            <a:p>
              <a:pPr algn="ctr"/>
              <a:endParaRPr/>
            </a:p>
          </p:txBody>
        </p:sp>
        <p:sp>
          <p:nvSpPr>
            <p:cNvPr id="671" name="íšlîḓe"/>
            <p:cNvSpPr/>
            <p:nvPr/>
          </p:nvSpPr>
          <p:spPr bwMode="auto">
            <a:xfrm>
              <a:off x="10750011" y="4337708"/>
              <a:ext cx="178982" cy="115721"/>
            </a:xfrm>
            <a:custGeom>
              <a:avLst/>
              <a:gdLst>
                <a:gd name="T0" fmla="*/ 43 w 49"/>
                <a:gd name="T1" fmla="*/ 16 h 32"/>
                <a:gd name="T2" fmla="*/ 15 w 49"/>
                <a:gd name="T3" fmla="*/ 0 h 32"/>
                <a:gd name="T4" fmla="*/ 5 w 49"/>
                <a:gd name="T5" fmla="*/ 16 h 32"/>
                <a:gd name="T6" fmla="*/ 33 w 49"/>
                <a:gd name="T7" fmla="*/ 32 h 32"/>
                <a:gd name="T8" fmla="*/ 43 w 49"/>
                <a:gd name="T9" fmla="*/ 16 h 32"/>
              </a:gdLst>
              <a:ahLst/>
              <a:cxnLst>
                <a:cxn ang="0">
                  <a:pos x="T0" y="T1"/>
                </a:cxn>
                <a:cxn ang="0">
                  <a:pos x="T2" y="T3"/>
                </a:cxn>
                <a:cxn ang="0">
                  <a:pos x="T4" y="T5"/>
                </a:cxn>
                <a:cxn ang="0">
                  <a:pos x="T6" y="T7"/>
                </a:cxn>
                <a:cxn ang="0">
                  <a:pos x="T8" y="T9"/>
                </a:cxn>
              </a:cxnLst>
              <a:rect l="0" t="0" r="r" b="b"/>
              <a:pathLst>
                <a:path w="49" h="32">
                  <a:moveTo>
                    <a:pt x="43" y="16"/>
                  </a:moveTo>
                  <a:cubicBezTo>
                    <a:pt x="38" y="7"/>
                    <a:pt x="26" y="0"/>
                    <a:pt x="15" y="0"/>
                  </a:cubicBezTo>
                  <a:cubicBezTo>
                    <a:pt x="4" y="0"/>
                    <a:pt x="0" y="7"/>
                    <a:pt x="5" y="16"/>
                  </a:cubicBezTo>
                  <a:cubicBezTo>
                    <a:pt x="10" y="25"/>
                    <a:pt x="22" y="32"/>
                    <a:pt x="33" y="32"/>
                  </a:cubicBezTo>
                  <a:cubicBezTo>
                    <a:pt x="44" y="32"/>
                    <a:pt x="49" y="25"/>
                    <a:pt x="43" y="16"/>
                  </a:cubicBezTo>
                  <a:close/>
                </a:path>
              </a:pathLst>
            </a:custGeom>
            <a:grpFill/>
            <a:ln>
              <a:noFill/>
            </a:ln>
          </p:spPr>
          <p:txBody>
            <a:bodyPr anchor="ctr"/>
            <a:lstStyle/>
            <a:p>
              <a:pPr algn="ctr"/>
              <a:endParaRPr/>
            </a:p>
          </p:txBody>
        </p:sp>
        <p:sp>
          <p:nvSpPr>
            <p:cNvPr id="672" name="iṩḻîḓe"/>
            <p:cNvSpPr/>
            <p:nvPr/>
          </p:nvSpPr>
          <p:spPr bwMode="auto">
            <a:xfrm>
              <a:off x="10922821" y="4337708"/>
              <a:ext cx="177439" cy="115721"/>
            </a:xfrm>
            <a:custGeom>
              <a:avLst/>
              <a:gdLst>
                <a:gd name="T0" fmla="*/ 44 w 49"/>
                <a:gd name="T1" fmla="*/ 16 h 32"/>
                <a:gd name="T2" fmla="*/ 15 w 49"/>
                <a:gd name="T3" fmla="*/ 0 h 32"/>
                <a:gd name="T4" fmla="*/ 5 w 49"/>
                <a:gd name="T5" fmla="*/ 16 h 32"/>
                <a:gd name="T6" fmla="*/ 34 w 49"/>
                <a:gd name="T7" fmla="*/ 32 h 32"/>
                <a:gd name="T8" fmla="*/ 44 w 49"/>
                <a:gd name="T9" fmla="*/ 16 h 32"/>
              </a:gdLst>
              <a:ahLst/>
              <a:cxnLst>
                <a:cxn ang="0">
                  <a:pos x="T0" y="T1"/>
                </a:cxn>
                <a:cxn ang="0">
                  <a:pos x="T2" y="T3"/>
                </a:cxn>
                <a:cxn ang="0">
                  <a:pos x="T4" y="T5"/>
                </a:cxn>
                <a:cxn ang="0">
                  <a:pos x="T6" y="T7"/>
                </a:cxn>
                <a:cxn ang="0">
                  <a:pos x="T8" y="T9"/>
                </a:cxn>
              </a:cxnLst>
              <a:rect l="0" t="0" r="r" b="b"/>
              <a:pathLst>
                <a:path w="49" h="32">
                  <a:moveTo>
                    <a:pt x="44" y="16"/>
                  </a:moveTo>
                  <a:cubicBezTo>
                    <a:pt x="39" y="7"/>
                    <a:pt x="26" y="0"/>
                    <a:pt x="15" y="0"/>
                  </a:cubicBezTo>
                  <a:cubicBezTo>
                    <a:pt x="5" y="0"/>
                    <a:pt x="0" y="7"/>
                    <a:pt x="5" y="16"/>
                  </a:cubicBezTo>
                  <a:cubicBezTo>
                    <a:pt x="10" y="25"/>
                    <a:pt x="23" y="32"/>
                    <a:pt x="34" y="32"/>
                  </a:cubicBezTo>
                  <a:cubicBezTo>
                    <a:pt x="45" y="32"/>
                    <a:pt x="49" y="25"/>
                    <a:pt x="44" y="16"/>
                  </a:cubicBezTo>
                  <a:close/>
                </a:path>
              </a:pathLst>
            </a:custGeom>
            <a:grpFill/>
            <a:ln>
              <a:noFill/>
            </a:ln>
          </p:spPr>
          <p:txBody>
            <a:bodyPr anchor="ctr"/>
            <a:lstStyle/>
            <a:p>
              <a:pPr algn="ctr"/>
              <a:endParaRPr/>
            </a:p>
          </p:txBody>
        </p:sp>
        <p:sp>
          <p:nvSpPr>
            <p:cNvPr id="673" name="íṩ1íḋé"/>
            <p:cNvSpPr/>
            <p:nvPr/>
          </p:nvSpPr>
          <p:spPr bwMode="auto">
            <a:xfrm>
              <a:off x="9779498" y="4479659"/>
              <a:ext cx="172810" cy="123436"/>
            </a:xfrm>
            <a:custGeom>
              <a:avLst/>
              <a:gdLst>
                <a:gd name="T0" fmla="*/ 43 w 47"/>
                <a:gd name="T1" fmla="*/ 17 h 34"/>
                <a:gd name="T2" fmla="*/ 16 w 47"/>
                <a:gd name="T3" fmla="*/ 0 h 34"/>
                <a:gd name="T4" fmla="*/ 4 w 47"/>
                <a:gd name="T5" fmla="*/ 17 h 34"/>
                <a:gd name="T6" fmla="*/ 31 w 47"/>
                <a:gd name="T7" fmla="*/ 34 h 34"/>
                <a:gd name="T8" fmla="*/ 43 w 47"/>
                <a:gd name="T9" fmla="*/ 17 h 34"/>
              </a:gdLst>
              <a:ahLst/>
              <a:cxnLst>
                <a:cxn ang="0">
                  <a:pos x="T0" y="T1"/>
                </a:cxn>
                <a:cxn ang="0">
                  <a:pos x="T2" y="T3"/>
                </a:cxn>
                <a:cxn ang="0">
                  <a:pos x="T4" y="T5"/>
                </a:cxn>
                <a:cxn ang="0">
                  <a:pos x="T6" y="T7"/>
                </a:cxn>
                <a:cxn ang="0">
                  <a:pos x="T8" y="T9"/>
                </a:cxn>
              </a:cxnLst>
              <a:rect l="0" t="0" r="r" b="b"/>
              <a:pathLst>
                <a:path w="47" h="34">
                  <a:moveTo>
                    <a:pt x="43" y="17"/>
                  </a:moveTo>
                  <a:cubicBezTo>
                    <a:pt x="39" y="8"/>
                    <a:pt x="27" y="0"/>
                    <a:pt x="16" y="0"/>
                  </a:cubicBezTo>
                  <a:cubicBezTo>
                    <a:pt x="5" y="0"/>
                    <a:pt x="0" y="8"/>
                    <a:pt x="4" y="17"/>
                  </a:cubicBezTo>
                  <a:cubicBezTo>
                    <a:pt x="8" y="26"/>
                    <a:pt x="20" y="34"/>
                    <a:pt x="31" y="34"/>
                  </a:cubicBezTo>
                  <a:cubicBezTo>
                    <a:pt x="42" y="34"/>
                    <a:pt x="47" y="26"/>
                    <a:pt x="43" y="17"/>
                  </a:cubicBezTo>
                  <a:close/>
                </a:path>
              </a:pathLst>
            </a:custGeom>
            <a:grpFill/>
            <a:ln>
              <a:noFill/>
            </a:ln>
          </p:spPr>
          <p:txBody>
            <a:bodyPr anchor="ctr"/>
            <a:lstStyle/>
            <a:p>
              <a:pPr algn="ctr"/>
              <a:endParaRPr/>
            </a:p>
          </p:txBody>
        </p:sp>
        <p:sp>
          <p:nvSpPr>
            <p:cNvPr id="674" name="îṡḻïḍê"/>
            <p:cNvSpPr/>
            <p:nvPr/>
          </p:nvSpPr>
          <p:spPr bwMode="auto">
            <a:xfrm>
              <a:off x="9955394" y="4479659"/>
              <a:ext cx="174353" cy="123436"/>
            </a:xfrm>
            <a:custGeom>
              <a:avLst/>
              <a:gdLst>
                <a:gd name="T0" fmla="*/ 43 w 48"/>
                <a:gd name="T1" fmla="*/ 17 h 34"/>
                <a:gd name="T2" fmla="*/ 16 w 48"/>
                <a:gd name="T3" fmla="*/ 0 h 34"/>
                <a:gd name="T4" fmla="*/ 4 w 48"/>
                <a:gd name="T5" fmla="*/ 17 h 34"/>
                <a:gd name="T6" fmla="*/ 31 w 48"/>
                <a:gd name="T7" fmla="*/ 34 h 34"/>
                <a:gd name="T8" fmla="*/ 43 w 48"/>
                <a:gd name="T9" fmla="*/ 17 h 34"/>
              </a:gdLst>
              <a:ahLst/>
              <a:cxnLst>
                <a:cxn ang="0">
                  <a:pos x="T0" y="T1"/>
                </a:cxn>
                <a:cxn ang="0">
                  <a:pos x="T2" y="T3"/>
                </a:cxn>
                <a:cxn ang="0">
                  <a:pos x="T4" y="T5"/>
                </a:cxn>
                <a:cxn ang="0">
                  <a:pos x="T6" y="T7"/>
                </a:cxn>
                <a:cxn ang="0">
                  <a:pos x="T8" y="T9"/>
                </a:cxn>
              </a:cxnLst>
              <a:rect l="0" t="0" r="r" b="b"/>
              <a:pathLst>
                <a:path w="48" h="34">
                  <a:moveTo>
                    <a:pt x="43" y="17"/>
                  </a:moveTo>
                  <a:cubicBezTo>
                    <a:pt x="39" y="8"/>
                    <a:pt x="27" y="0"/>
                    <a:pt x="16" y="0"/>
                  </a:cubicBezTo>
                  <a:cubicBezTo>
                    <a:pt x="5" y="0"/>
                    <a:pt x="0" y="8"/>
                    <a:pt x="4" y="17"/>
                  </a:cubicBezTo>
                  <a:cubicBezTo>
                    <a:pt x="8" y="26"/>
                    <a:pt x="21" y="34"/>
                    <a:pt x="31" y="34"/>
                  </a:cubicBezTo>
                  <a:cubicBezTo>
                    <a:pt x="42" y="34"/>
                    <a:pt x="48" y="26"/>
                    <a:pt x="43" y="17"/>
                  </a:cubicBezTo>
                  <a:close/>
                </a:path>
              </a:pathLst>
            </a:custGeom>
            <a:grpFill/>
            <a:ln>
              <a:noFill/>
            </a:ln>
          </p:spPr>
          <p:txBody>
            <a:bodyPr anchor="ctr"/>
            <a:lstStyle/>
            <a:p>
              <a:pPr algn="ctr"/>
              <a:endParaRPr/>
            </a:p>
          </p:txBody>
        </p:sp>
        <p:sp>
          <p:nvSpPr>
            <p:cNvPr id="675" name="islîḓê"/>
            <p:cNvSpPr/>
            <p:nvPr/>
          </p:nvSpPr>
          <p:spPr bwMode="auto">
            <a:xfrm>
              <a:off x="10129746" y="4479659"/>
              <a:ext cx="175896" cy="123436"/>
            </a:xfrm>
            <a:custGeom>
              <a:avLst/>
              <a:gdLst>
                <a:gd name="T0" fmla="*/ 44 w 48"/>
                <a:gd name="T1" fmla="*/ 17 h 34"/>
                <a:gd name="T2" fmla="*/ 16 w 48"/>
                <a:gd name="T3" fmla="*/ 0 h 34"/>
                <a:gd name="T4" fmla="*/ 4 w 48"/>
                <a:gd name="T5" fmla="*/ 17 h 34"/>
                <a:gd name="T6" fmla="*/ 32 w 48"/>
                <a:gd name="T7" fmla="*/ 34 h 34"/>
                <a:gd name="T8" fmla="*/ 44 w 48"/>
                <a:gd name="T9" fmla="*/ 17 h 34"/>
              </a:gdLst>
              <a:ahLst/>
              <a:cxnLst>
                <a:cxn ang="0">
                  <a:pos x="T0" y="T1"/>
                </a:cxn>
                <a:cxn ang="0">
                  <a:pos x="T2" y="T3"/>
                </a:cxn>
                <a:cxn ang="0">
                  <a:pos x="T4" y="T5"/>
                </a:cxn>
                <a:cxn ang="0">
                  <a:pos x="T6" y="T7"/>
                </a:cxn>
                <a:cxn ang="0">
                  <a:pos x="T8" y="T9"/>
                </a:cxn>
              </a:cxnLst>
              <a:rect l="0" t="0" r="r" b="b"/>
              <a:pathLst>
                <a:path w="48" h="34">
                  <a:moveTo>
                    <a:pt x="44" y="17"/>
                  </a:moveTo>
                  <a:cubicBezTo>
                    <a:pt x="39" y="8"/>
                    <a:pt x="27" y="0"/>
                    <a:pt x="16" y="0"/>
                  </a:cubicBezTo>
                  <a:cubicBezTo>
                    <a:pt x="5" y="0"/>
                    <a:pt x="0" y="8"/>
                    <a:pt x="4" y="17"/>
                  </a:cubicBezTo>
                  <a:cubicBezTo>
                    <a:pt x="9" y="26"/>
                    <a:pt x="21" y="34"/>
                    <a:pt x="32" y="34"/>
                  </a:cubicBezTo>
                  <a:cubicBezTo>
                    <a:pt x="43" y="34"/>
                    <a:pt x="48" y="26"/>
                    <a:pt x="44" y="17"/>
                  </a:cubicBezTo>
                  <a:close/>
                </a:path>
              </a:pathLst>
            </a:custGeom>
            <a:grpFill/>
            <a:ln>
              <a:noFill/>
            </a:ln>
          </p:spPr>
          <p:txBody>
            <a:bodyPr anchor="ctr"/>
            <a:lstStyle/>
            <a:p>
              <a:pPr algn="ctr"/>
              <a:endParaRPr/>
            </a:p>
          </p:txBody>
        </p:sp>
        <p:sp>
          <p:nvSpPr>
            <p:cNvPr id="676" name="işļiḑê"/>
            <p:cNvSpPr/>
            <p:nvPr/>
          </p:nvSpPr>
          <p:spPr bwMode="auto">
            <a:xfrm>
              <a:off x="10305642" y="4479659"/>
              <a:ext cx="178982" cy="123436"/>
            </a:xfrm>
            <a:custGeom>
              <a:avLst/>
              <a:gdLst>
                <a:gd name="T0" fmla="*/ 44 w 49"/>
                <a:gd name="T1" fmla="*/ 17 h 34"/>
                <a:gd name="T2" fmla="*/ 16 w 49"/>
                <a:gd name="T3" fmla="*/ 0 h 34"/>
                <a:gd name="T4" fmla="*/ 4 w 49"/>
                <a:gd name="T5" fmla="*/ 17 h 34"/>
                <a:gd name="T6" fmla="*/ 33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6" y="0"/>
                  </a:cubicBezTo>
                  <a:cubicBezTo>
                    <a:pt x="5" y="0"/>
                    <a:pt x="0" y="8"/>
                    <a:pt x="4" y="17"/>
                  </a:cubicBezTo>
                  <a:cubicBezTo>
                    <a:pt x="9" y="26"/>
                    <a:pt x="22" y="34"/>
                    <a:pt x="33" y="34"/>
                  </a:cubicBezTo>
                  <a:cubicBezTo>
                    <a:pt x="44" y="34"/>
                    <a:pt x="49" y="26"/>
                    <a:pt x="44" y="17"/>
                  </a:cubicBezTo>
                  <a:close/>
                </a:path>
              </a:pathLst>
            </a:custGeom>
            <a:grpFill/>
            <a:ln>
              <a:noFill/>
            </a:ln>
          </p:spPr>
          <p:txBody>
            <a:bodyPr anchor="ctr"/>
            <a:lstStyle/>
            <a:p>
              <a:pPr algn="ctr"/>
              <a:endParaRPr/>
            </a:p>
          </p:txBody>
        </p:sp>
        <p:sp>
          <p:nvSpPr>
            <p:cNvPr id="677" name="îşḻiḋé"/>
            <p:cNvSpPr/>
            <p:nvPr/>
          </p:nvSpPr>
          <p:spPr bwMode="auto">
            <a:xfrm>
              <a:off x="10479995" y="4479659"/>
              <a:ext cx="178982" cy="123436"/>
            </a:xfrm>
            <a:custGeom>
              <a:avLst/>
              <a:gdLst>
                <a:gd name="T0" fmla="*/ 44 w 49"/>
                <a:gd name="T1" fmla="*/ 17 h 34"/>
                <a:gd name="T2" fmla="*/ 16 w 49"/>
                <a:gd name="T3" fmla="*/ 0 h 34"/>
                <a:gd name="T4" fmla="*/ 5 w 49"/>
                <a:gd name="T5" fmla="*/ 17 h 34"/>
                <a:gd name="T6" fmla="*/ 33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6" y="0"/>
                  </a:cubicBezTo>
                  <a:cubicBezTo>
                    <a:pt x="5" y="0"/>
                    <a:pt x="0" y="8"/>
                    <a:pt x="5" y="17"/>
                  </a:cubicBezTo>
                  <a:cubicBezTo>
                    <a:pt x="9" y="26"/>
                    <a:pt x="22" y="34"/>
                    <a:pt x="33" y="34"/>
                  </a:cubicBezTo>
                  <a:cubicBezTo>
                    <a:pt x="44" y="34"/>
                    <a:pt x="49" y="26"/>
                    <a:pt x="44" y="17"/>
                  </a:cubicBezTo>
                  <a:close/>
                </a:path>
              </a:pathLst>
            </a:custGeom>
            <a:grpFill/>
            <a:ln>
              <a:noFill/>
            </a:ln>
          </p:spPr>
          <p:txBody>
            <a:bodyPr anchor="ctr"/>
            <a:lstStyle/>
            <a:p>
              <a:pPr algn="ctr"/>
              <a:endParaRPr/>
            </a:p>
          </p:txBody>
        </p:sp>
        <p:sp>
          <p:nvSpPr>
            <p:cNvPr id="678" name="îS1íḋê"/>
            <p:cNvSpPr/>
            <p:nvPr/>
          </p:nvSpPr>
          <p:spPr bwMode="auto">
            <a:xfrm>
              <a:off x="10655891" y="4479659"/>
              <a:ext cx="178982" cy="123436"/>
            </a:xfrm>
            <a:custGeom>
              <a:avLst/>
              <a:gdLst>
                <a:gd name="T0" fmla="*/ 44 w 49"/>
                <a:gd name="T1" fmla="*/ 17 h 34"/>
                <a:gd name="T2" fmla="*/ 15 w 49"/>
                <a:gd name="T3" fmla="*/ 0 h 34"/>
                <a:gd name="T4" fmla="*/ 5 w 49"/>
                <a:gd name="T5" fmla="*/ 17 h 34"/>
                <a:gd name="T6" fmla="*/ 34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5" y="0"/>
                  </a:cubicBezTo>
                  <a:cubicBezTo>
                    <a:pt x="5" y="0"/>
                    <a:pt x="0" y="8"/>
                    <a:pt x="5" y="17"/>
                  </a:cubicBezTo>
                  <a:cubicBezTo>
                    <a:pt x="10" y="26"/>
                    <a:pt x="23" y="34"/>
                    <a:pt x="34" y="34"/>
                  </a:cubicBezTo>
                  <a:cubicBezTo>
                    <a:pt x="45" y="34"/>
                    <a:pt x="49" y="26"/>
                    <a:pt x="44" y="17"/>
                  </a:cubicBezTo>
                  <a:close/>
                </a:path>
              </a:pathLst>
            </a:custGeom>
            <a:grpFill/>
            <a:ln>
              <a:noFill/>
            </a:ln>
          </p:spPr>
          <p:txBody>
            <a:bodyPr anchor="ctr"/>
            <a:lstStyle/>
            <a:p>
              <a:pPr algn="ctr"/>
              <a:endParaRPr/>
            </a:p>
          </p:txBody>
        </p:sp>
        <p:sp>
          <p:nvSpPr>
            <p:cNvPr id="679" name="iṧļídé"/>
            <p:cNvSpPr/>
            <p:nvPr/>
          </p:nvSpPr>
          <p:spPr bwMode="auto">
            <a:xfrm>
              <a:off x="10830244" y="4479659"/>
              <a:ext cx="183611" cy="123436"/>
            </a:xfrm>
            <a:custGeom>
              <a:avLst/>
              <a:gdLst>
                <a:gd name="T0" fmla="*/ 44 w 50"/>
                <a:gd name="T1" fmla="*/ 17 h 34"/>
                <a:gd name="T2" fmla="*/ 15 w 50"/>
                <a:gd name="T3" fmla="*/ 0 h 34"/>
                <a:gd name="T4" fmla="*/ 5 w 50"/>
                <a:gd name="T5" fmla="*/ 17 h 34"/>
                <a:gd name="T6" fmla="*/ 34 w 50"/>
                <a:gd name="T7" fmla="*/ 34 h 34"/>
                <a:gd name="T8" fmla="*/ 44 w 50"/>
                <a:gd name="T9" fmla="*/ 17 h 34"/>
              </a:gdLst>
              <a:ahLst/>
              <a:cxnLst>
                <a:cxn ang="0">
                  <a:pos x="T0" y="T1"/>
                </a:cxn>
                <a:cxn ang="0">
                  <a:pos x="T2" y="T3"/>
                </a:cxn>
                <a:cxn ang="0">
                  <a:pos x="T4" y="T5"/>
                </a:cxn>
                <a:cxn ang="0">
                  <a:pos x="T6" y="T7"/>
                </a:cxn>
                <a:cxn ang="0">
                  <a:pos x="T8" y="T9"/>
                </a:cxn>
              </a:cxnLst>
              <a:rect l="0" t="0" r="r" b="b"/>
              <a:pathLst>
                <a:path w="50" h="34">
                  <a:moveTo>
                    <a:pt x="44" y="17"/>
                  </a:moveTo>
                  <a:cubicBezTo>
                    <a:pt x="39" y="8"/>
                    <a:pt x="26" y="0"/>
                    <a:pt x="15" y="0"/>
                  </a:cubicBezTo>
                  <a:cubicBezTo>
                    <a:pt x="5" y="0"/>
                    <a:pt x="0" y="8"/>
                    <a:pt x="5" y="17"/>
                  </a:cubicBezTo>
                  <a:cubicBezTo>
                    <a:pt x="10" y="26"/>
                    <a:pt x="23" y="34"/>
                    <a:pt x="34" y="34"/>
                  </a:cubicBezTo>
                  <a:cubicBezTo>
                    <a:pt x="45" y="34"/>
                    <a:pt x="50" y="26"/>
                    <a:pt x="44" y="17"/>
                  </a:cubicBezTo>
                  <a:close/>
                </a:path>
              </a:pathLst>
            </a:custGeom>
            <a:grpFill/>
            <a:ln>
              <a:noFill/>
            </a:ln>
          </p:spPr>
          <p:txBody>
            <a:bodyPr anchor="ctr"/>
            <a:lstStyle/>
            <a:p>
              <a:pPr algn="ctr"/>
              <a:endParaRPr/>
            </a:p>
          </p:txBody>
        </p:sp>
        <p:sp>
          <p:nvSpPr>
            <p:cNvPr id="680" name="ïŝľíḑé"/>
            <p:cNvSpPr/>
            <p:nvPr/>
          </p:nvSpPr>
          <p:spPr bwMode="auto">
            <a:xfrm>
              <a:off x="11006140" y="4479659"/>
              <a:ext cx="182068" cy="123436"/>
            </a:xfrm>
            <a:custGeom>
              <a:avLst/>
              <a:gdLst>
                <a:gd name="T0" fmla="*/ 45 w 50"/>
                <a:gd name="T1" fmla="*/ 17 h 34"/>
                <a:gd name="T2" fmla="*/ 15 w 50"/>
                <a:gd name="T3" fmla="*/ 0 h 34"/>
                <a:gd name="T4" fmla="*/ 5 w 50"/>
                <a:gd name="T5" fmla="*/ 17 h 34"/>
                <a:gd name="T6" fmla="*/ 35 w 50"/>
                <a:gd name="T7" fmla="*/ 34 h 34"/>
                <a:gd name="T8" fmla="*/ 45 w 50"/>
                <a:gd name="T9" fmla="*/ 17 h 34"/>
              </a:gdLst>
              <a:ahLst/>
              <a:cxnLst>
                <a:cxn ang="0">
                  <a:pos x="T0" y="T1"/>
                </a:cxn>
                <a:cxn ang="0">
                  <a:pos x="T2" y="T3"/>
                </a:cxn>
                <a:cxn ang="0">
                  <a:pos x="T4" y="T5"/>
                </a:cxn>
                <a:cxn ang="0">
                  <a:pos x="T6" y="T7"/>
                </a:cxn>
                <a:cxn ang="0">
                  <a:pos x="T8" y="T9"/>
                </a:cxn>
              </a:cxnLst>
              <a:rect l="0" t="0" r="r" b="b"/>
              <a:pathLst>
                <a:path w="50" h="34">
                  <a:moveTo>
                    <a:pt x="45" y="17"/>
                  </a:moveTo>
                  <a:cubicBezTo>
                    <a:pt x="39" y="8"/>
                    <a:pt x="26" y="0"/>
                    <a:pt x="15" y="0"/>
                  </a:cubicBezTo>
                  <a:cubicBezTo>
                    <a:pt x="4" y="0"/>
                    <a:pt x="0" y="8"/>
                    <a:pt x="5" y="17"/>
                  </a:cubicBezTo>
                  <a:cubicBezTo>
                    <a:pt x="11" y="26"/>
                    <a:pt x="24" y="34"/>
                    <a:pt x="35" y="34"/>
                  </a:cubicBezTo>
                  <a:cubicBezTo>
                    <a:pt x="46" y="34"/>
                    <a:pt x="50" y="26"/>
                    <a:pt x="45" y="17"/>
                  </a:cubicBezTo>
                  <a:close/>
                </a:path>
              </a:pathLst>
            </a:custGeom>
            <a:grpFill/>
            <a:ln>
              <a:noFill/>
            </a:ln>
          </p:spPr>
          <p:txBody>
            <a:bodyPr anchor="ctr"/>
            <a:lstStyle/>
            <a:p>
              <a:pPr algn="ctr"/>
              <a:endParaRPr/>
            </a:p>
          </p:txBody>
        </p:sp>
        <p:sp>
          <p:nvSpPr>
            <p:cNvPr id="681" name="îṩḷiḍê"/>
            <p:cNvSpPr/>
            <p:nvPr/>
          </p:nvSpPr>
          <p:spPr bwMode="auto">
            <a:xfrm>
              <a:off x="11180493" y="4479659"/>
              <a:ext cx="186697" cy="123436"/>
            </a:xfrm>
            <a:custGeom>
              <a:avLst/>
              <a:gdLst>
                <a:gd name="T0" fmla="*/ 45 w 51"/>
                <a:gd name="T1" fmla="*/ 17 h 34"/>
                <a:gd name="T2" fmla="*/ 15 w 51"/>
                <a:gd name="T3" fmla="*/ 0 h 34"/>
                <a:gd name="T4" fmla="*/ 6 w 51"/>
                <a:gd name="T5" fmla="*/ 17 h 34"/>
                <a:gd name="T6" fmla="*/ 35 w 51"/>
                <a:gd name="T7" fmla="*/ 34 h 34"/>
                <a:gd name="T8" fmla="*/ 45 w 51"/>
                <a:gd name="T9" fmla="*/ 17 h 34"/>
              </a:gdLst>
              <a:ahLst/>
              <a:cxnLst>
                <a:cxn ang="0">
                  <a:pos x="T0" y="T1"/>
                </a:cxn>
                <a:cxn ang="0">
                  <a:pos x="T2" y="T3"/>
                </a:cxn>
                <a:cxn ang="0">
                  <a:pos x="T4" y="T5"/>
                </a:cxn>
                <a:cxn ang="0">
                  <a:pos x="T6" y="T7"/>
                </a:cxn>
                <a:cxn ang="0">
                  <a:pos x="T8" y="T9"/>
                </a:cxn>
              </a:cxnLst>
              <a:rect l="0" t="0" r="r" b="b"/>
              <a:pathLst>
                <a:path w="51" h="34">
                  <a:moveTo>
                    <a:pt x="45" y="17"/>
                  </a:moveTo>
                  <a:cubicBezTo>
                    <a:pt x="39" y="8"/>
                    <a:pt x="26" y="0"/>
                    <a:pt x="15" y="0"/>
                  </a:cubicBezTo>
                  <a:cubicBezTo>
                    <a:pt x="4" y="0"/>
                    <a:pt x="0" y="8"/>
                    <a:pt x="6" y="17"/>
                  </a:cubicBezTo>
                  <a:cubicBezTo>
                    <a:pt x="11" y="26"/>
                    <a:pt x="24" y="34"/>
                    <a:pt x="35" y="34"/>
                  </a:cubicBezTo>
                  <a:cubicBezTo>
                    <a:pt x="46" y="34"/>
                    <a:pt x="51" y="26"/>
                    <a:pt x="45" y="17"/>
                  </a:cubicBezTo>
                  <a:close/>
                </a:path>
              </a:pathLst>
            </a:custGeom>
            <a:grpFill/>
            <a:ln>
              <a:noFill/>
            </a:ln>
          </p:spPr>
          <p:txBody>
            <a:bodyPr anchor="ctr"/>
            <a:lstStyle/>
            <a:p>
              <a:pPr algn="ctr"/>
              <a:endParaRPr/>
            </a:p>
          </p:txBody>
        </p:sp>
        <p:sp>
          <p:nvSpPr>
            <p:cNvPr id="682" name="îsḷiḓè"/>
            <p:cNvSpPr/>
            <p:nvPr/>
          </p:nvSpPr>
          <p:spPr bwMode="auto">
            <a:xfrm>
              <a:off x="9845844" y="4629324"/>
              <a:ext cx="174353" cy="128065"/>
            </a:xfrm>
            <a:custGeom>
              <a:avLst/>
              <a:gdLst>
                <a:gd name="T0" fmla="*/ 44 w 48"/>
                <a:gd name="T1" fmla="*/ 17 h 35"/>
                <a:gd name="T2" fmla="*/ 16 w 48"/>
                <a:gd name="T3" fmla="*/ 0 h 35"/>
                <a:gd name="T4" fmla="*/ 4 w 48"/>
                <a:gd name="T5" fmla="*/ 17 h 35"/>
                <a:gd name="T6" fmla="*/ 32 w 48"/>
                <a:gd name="T7" fmla="*/ 35 h 35"/>
                <a:gd name="T8" fmla="*/ 44 w 48"/>
                <a:gd name="T9" fmla="*/ 17 h 35"/>
              </a:gdLst>
              <a:ahLst/>
              <a:cxnLst>
                <a:cxn ang="0">
                  <a:pos x="T0" y="T1"/>
                </a:cxn>
                <a:cxn ang="0">
                  <a:pos x="T2" y="T3"/>
                </a:cxn>
                <a:cxn ang="0">
                  <a:pos x="T4" y="T5"/>
                </a:cxn>
                <a:cxn ang="0">
                  <a:pos x="T6" y="T7"/>
                </a:cxn>
                <a:cxn ang="0">
                  <a:pos x="T8" y="T9"/>
                </a:cxn>
              </a:cxnLst>
              <a:rect l="0" t="0" r="r" b="b"/>
              <a:pathLst>
                <a:path w="48" h="35">
                  <a:moveTo>
                    <a:pt x="44" y="17"/>
                  </a:moveTo>
                  <a:cubicBezTo>
                    <a:pt x="40" y="8"/>
                    <a:pt x="27" y="0"/>
                    <a:pt x="16" y="0"/>
                  </a:cubicBezTo>
                  <a:cubicBezTo>
                    <a:pt x="5" y="0"/>
                    <a:pt x="0" y="8"/>
                    <a:pt x="4" y="17"/>
                  </a:cubicBezTo>
                  <a:cubicBezTo>
                    <a:pt x="8" y="27"/>
                    <a:pt x="21" y="35"/>
                    <a:pt x="32" y="35"/>
                  </a:cubicBezTo>
                  <a:cubicBezTo>
                    <a:pt x="43" y="35"/>
                    <a:pt x="48" y="27"/>
                    <a:pt x="44" y="17"/>
                  </a:cubicBezTo>
                  <a:close/>
                </a:path>
              </a:pathLst>
            </a:custGeom>
            <a:grpFill/>
            <a:ln>
              <a:noFill/>
            </a:ln>
          </p:spPr>
          <p:txBody>
            <a:bodyPr anchor="ctr"/>
            <a:lstStyle/>
            <a:p>
              <a:pPr algn="ctr"/>
              <a:endParaRPr/>
            </a:p>
          </p:txBody>
        </p:sp>
        <p:sp>
          <p:nvSpPr>
            <p:cNvPr id="683" name="îś1ídè"/>
            <p:cNvSpPr/>
            <p:nvPr/>
          </p:nvSpPr>
          <p:spPr bwMode="auto">
            <a:xfrm>
              <a:off x="10024826" y="4629324"/>
              <a:ext cx="178982" cy="128065"/>
            </a:xfrm>
            <a:custGeom>
              <a:avLst/>
              <a:gdLst>
                <a:gd name="T0" fmla="*/ 44 w 49"/>
                <a:gd name="T1" fmla="*/ 17 h 35"/>
                <a:gd name="T2" fmla="*/ 16 w 49"/>
                <a:gd name="T3" fmla="*/ 0 h 35"/>
                <a:gd name="T4" fmla="*/ 4 w 49"/>
                <a:gd name="T5" fmla="*/ 17 h 35"/>
                <a:gd name="T6" fmla="*/ 32 w 49"/>
                <a:gd name="T7" fmla="*/ 35 h 35"/>
                <a:gd name="T8" fmla="*/ 44 w 49"/>
                <a:gd name="T9" fmla="*/ 17 h 35"/>
              </a:gdLst>
              <a:ahLst/>
              <a:cxnLst>
                <a:cxn ang="0">
                  <a:pos x="T0" y="T1"/>
                </a:cxn>
                <a:cxn ang="0">
                  <a:pos x="T2" y="T3"/>
                </a:cxn>
                <a:cxn ang="0">
                  <a:pos x="T4" y="T5"/>
                </a:cxn>
                <a:cxn ang="0">
                  <a:pos x="T6" y="T7"/>
                </a:cxn>
                <a:cxn ang="0">
                  <a:pos x="T8" y="T9"/>
                </a:cxn>
              </a:cxnLst>
              <a:rect l="0" t="0" r="r" b="b"/>
              <a:pathLst>
                <a:path w="49" h="35">
                  <a:moveTo>
                    <a:pt x="44" y="17"/>
                  </a:moveTo>
                  <a:cubicBezTo>
                    <a:pt x="39" y="8"/>
                    <a:pt x="27" y="0"/>
                    <a:pt x="16" y="0"/>
                  </a:cubicBezTo>
                  <a:cubicBezTo>
                    <a:pt x="5" y="0"/>
                    <a:pt x="0" y="8"/>
                    <a:pt x="4" y="17"/>
                  </a:cubicBezTo>
                  <a:cubicBezTo>
                    <a:pt x="8" y="27"/>
                    <a:pt x="21" y="35"/>
                    <a:pt x="32" y="35"/>
                  </a:cubicBezTo>
                  <a:cubicBezTo>
                    <a:pt x="43" y="35"/>
                    <a:pt x="49" y="27"/>
                    <a:pt x="44" y="17"/>
                  </a:cubicBezTo>
                  <a:close/>
                </a:path>
              </a:pathLst>
            </a:custGeom>
            <a:grpFill/>
            <a:ln>
              <a:noFill/>
            </a:ln>
          </p:spPr>
          <p:txBody>
            <a:bodyPr anchor="ctr"/>
            <a:lstStyle/>
            <a:p>
              <a:pPr algn="ctr"/>
              <a:endParaRPr/>
            </a:p>
          </p:txBody>
        </p:sp>
        <p:sp>
          <p:nvSpPr>
            <p:cNvPr id="684" name="îṣḻíḑê"/>
            <p:cNvSpPr/>
            <p:nvPr/>
          </p:nvSpPr>
          <p:spPr bwMode="auto">
            <a:xfrm>
              <a:off x="10199179" y="4629324"/>
              <a:ext cx="183611" cy="128065"/>
            </a:xfrm>
            <a:custGeom>
              <a:avLst/>
              <a:gdLst>
                <a:gd name="T0" fmla="*/ 45 w 50"/>
                <a:gd name="T1" fmla="*/ 17 h 35"/>
                <a:gd name="T2" fmla="*/ 17 w 50"/>
                <a:gd name="T3" fmla="*/ 0 h 35"/>
                <a:gd name="T4" fmla="*/ 5 w 50"/>
                <a:gd name="T5" fmla="*/ 17 h 35"/>
                <a:gd name="T6" fmla="*/ 33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8" y="0"/>
                    <a:pt x="17" y="0"/>
                  </a:cubicBezTo>
                  <a:cubicBezTo>
                    <a:pt x="6" y="0"/>
                    <a:pt x="0" y="8"/>
                    <a:pt x="5" y="17"/>
                  </a:cubicBezTo>
                  <a:cubicBezTo>
                    <a:pt x="10" y="27"/>
                    <a:pt x="22" y="35"/>
                    <a:pt x="33" y="35"/>
                  </a:cubicBezTo>
                  <a:cubicBezTo>
                    <a:pt x="45" y="35"/>
                    <a:pt x="50" y="27"/>
                    <a:pt x="45" y="17"/>
                  </a:cubicBezTo>
                  <a:close/>
                </a:path>
              </a:pathLst>
            </a:custGeom>
            <a:grpFill/>
            <a:ln>
              <a:noFill/>
            </a:ln>
          </p:spPr>
          <p:txBody>
            <a:bodyPr anchor="ctr"/>
            <a:lstStyle/>
            <a:p>
              <a:pPr algn="ctr"/>
              <a:endParaRPr/>
            </a:p>
          </p:txBody>
        </p:sp>
        <p:sp>
          <p:nvSpPr>
            <p:cNvPr id="685" name="íṧḻïḋê"/>
            <p:cNvSpPr/>
            <p:nvPr/>
          </p:nvSpPr>
          <p:spPr bwMode="auto">
            <a:xfrm>
              <a:off x="10378161" y="4629324"/>
              <a:ext cx="182068" cy="128065"/>
            </a:xfrm>
            <a:custGeom>
              <a:avLst/>
              <a:gdLst>
                <a:gd name="T0" fmla="*/ 45 w 50"/>
                <a:gd name="T1" fmla="*/ 17 h 35"/>
                <a:gd name="T2" fmla="*/ 16 w 50"/>
                <a:gd name="T3" fmla="*/ 0 h 35"/>
                <a:gd name="T4" fmla="*/ 5 w 50"/>
                <a:gd name="T5" fmla="*/ 17 h 35"/>
                <a:gd name="T6" fmla="*/ 34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4" y="35"/>
                  </a:cubicBezTo>
                  <a:cubicBezTo>
                    <a:pt x="45" y="35"/>
                    <a:pt x="50" y="27"/>
                    <a:pt x="45" y="17"/>
                  </a:cubicBezTo>
                  <a:close/>
                </a:path>
              </a:pathLst>
            </a:custGeom>
            <a:grpFill/>
            <a:ln>
              <a:noFill/>
            </a:ln>
          </p:spPr>
          <p:txBody>
            <a:bodyPr anchor="ctr"/>
            <a:lstStyle/>
            <a:p>
              <a:pPr algn="ctr"/>
              <a:endParaRPr/>
            </a:p>
          </p:txBody>
        </p:sp>
        <p:sp>
          <p:nvSpPr>
            <p:cNvPr id="686" name="íslíḑê"/>
            <p:cNvSpPr/>
            <p:nvPr/>
          </p:nvSpPr>
          <p:spPr bwMode="auto">
            <a:xfrm>
              <a:off x="10557143" y="4629324"/>
              <a:ext cx="182068" cy="128065"/>
            </a:xfrm>
            <a:custGeom>
              <a:avLst/>
              <a:gdLst>
                <a:gd name="T0" fmla="*/ 45 w 50"/>
                <a:gd name="T1" fmla="*/ 17 h 35"/>
                <a:gd name="T2" fmla="*/ 16 w 50"/>
                <a:gd name="T3" fmla="*/ 0 h 35"/>
                <a:gd name="T4" fmla="*/ 5 w 50"/>
                <a:gd name="T5" fmla="*/ 17 h 35"/>
                <a:gd name="T6" fmla="*/ 34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4" y="35"/>
                  </a:cubicBezTo>
                  <a:cubicBezTo>
                    <a:pt x="45" y="35"/>
                    <a:pt x="50" y="27"/>
                    <a:pt x="45" y="17"/>
                  </a:cubicBezTo>
                  <a:close/>
                </a:path>
              </a:pathLst>
            </a:custGeom>
            <a:grpFill/>
            <a:ln>
              <a:noFill/>
            </a:ln>
          </p:spPr>
          <p:txBody>
            <a:bodyPr anchor="ctr"/>
            <a:lstStyle/>
            <a:p>
              <a:pPr algn="ctr"/>
              <a:endParaRPr/>
            </a:p>
          </p:txBody>
        </p:sp>
        <p:sp>
          <p:nvSpPr>
            <p:cNvPr id="687" name="ïṣļíďe"/>
            <p:cNvSpPr/>
            <p:nvPr/>
          </p:nvSpPr>
          <p:spPr bwMode="auto">
            <a:xfrm>
              <a:off x="10736125" y="4629324"/>
              <a:ext cx="182068" cy="128065"/>
            </a:xfrm>
            <a:custGeom>
              <a:avLst/>
              <a:gdLst>
                <a:gd name="T0" fmla="*/ 45 w 50"/>
                <a:gd name="T1" fmla="*/ 17 h 35"/>
                <a:gd name="T2" fmla="*/ 16 w 50"/>
                <a:gd name="T3" fmla="*/ 0 h 35"/>
                <a:gd name="T4" fmla="*/ 5 w 50"/>
                <a:gd name="T5" fmla="*/ 17 h 35"/>
                <a:gd name="T6" fmla="*/ 35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5" y="35"/>
                  </a:cubicBezTo>
                  <a:cubicBezTo>
                    <a:pt x="46" y="35"/>
                    <a:pt x="50" y="27"/>
                    <a:pt x="45" y="17"/>
                  </a:cubicBezTo>
                  <a:close/>
                </a:path>
              </a:pathLst>
            </a:custGeom>
            <a:grpFill/>
            <a:ln>
              <a:noFill/>
            </a:ln>
          </p:spPr>
          <p:txBody>
            <a:bodyPr anchor="ctr"/>
            <a:lstStyle/>
            <a:p>
              <a:pPr algn="ctr"/>
              <a:endParaRPr/>
            </a:p>
          </p:txBody>
        </p:sp>
        <p:sp>
          <p:nvSpPr>
            <p:cNvPr id="688" name="iš1iḑê"/>
            <p:cNvSpPr/>
            <p:nvPr/>
          </p:nvSpPr>
          <p:spPr bwMode="auto">
            <a:xfrm>
              <a:off x="10915106" y="4629324"/>
              <a:ext cx="185154" cy="128065"/>
            </a:xfrm>
            <a:custGeom>
              <a:avLst/>
              <a:gdLst>
                <a:gd name="T0" fmla="*/ 45 w 51"/>
                <a:gd name="T1" fmla="*/ 17 h 35"/>
                <a:gd name="T2" fmla="*/ 15 w 51"/>
                <a:gd name="T3" fmla="*/ 0 h 35"/>
                <a:gd name="T4" fmla="*/ 5 w 51"/>
                <a:gd name="T5" fmla="*/ 17 h 35"/>
                <a:gd name="T6" fmla="*/ 35 w 51"/>
                <a:gd name="T7" fmla="*/ 35 h 35"/>
                <a:gd name="T8" fmla="*/ 45 w 51"/>
                <a:gd name="T9" fmla="*/ 17 h 35"/>
              </a:gdLst>
              <a:ahLst/>
              <a:cxnLst>
                <a:cxn ang="0">
                  <a:pos x="T0" y="T1"/>
                </a:cxn>
                <a:cxn ang="0">
                  <a:pos x="T2" y="T3"/>
                </a:cxn>
                <a:cxn ang="0">
                  <a:pos x="T4" y="T5"/>
                </a:cxn>
                <a:cxn ang="0">
                  <a:pos x="T6" y="T7"/>
                </a:cxn>
                <a:cxn ang="0">
                  <a:pos x="T8" y="T9"/>
                </a:cxn>
              </a:cxnLst>
              <a:rect l="0" t="0" r="r" b="b"/>
              <a:pathLst>
                <a:path w="51" h="35">
                  <a:moveTo>
                    <a:pt x="45" y="17"/>
                  </a:moveTo>
                  <a:cubicBezTo>
                    <a:pt x="40" y="8"/>
                    <a:pt x="26" y="0"/>
                    <a:pt x="15" y="0"/>
                  </a:cubicBezTo>
                  <a:cubicBezTo>
                    <a:pt x="4" y="0"/>
                    <a:pt x="0" y="8"/>
                    <a:pt x="5" y="17"/>
                  </a:cubicBezTo>
                  <a:cubicBezTo>
                    <a:pt x="10" y="27"/>
                    <a:pt x="24" y="35"/>
                    <a:pt x="35" y="35"/>
                  </a:cubicBezTo>
                  <a:cubicBezTo>
                    <a:pt x="46" y="35"/>
                    <a:pt x="51" y="27"/>
                    <a:pt x="45" y="17"/>
                  </a:cubicBezTo>
                  <a:close/>
                </a:path>
              </a:pathLst>
            </a:custGeom>
            <a:grpFill/>
            <a:ln>
              <a:noFill/>
            </a:ln>
          </p:spPr>
          <p:txBody>
            <a:bodyPr anchor="ctr"/>
            <a:lstStyle/>
            <a:p>
              <a:pPr algn="ctr"/>
              <a:endParaRPr/>
            </a:p>
          </p:txBody>
        </p:sp>
        <p:sp>
          <p:nvSpPr>
            <p:cNvPr id="689" name="îṥļiďe"/>
            <p:cNvSpPr/>
            <p:nvPr/>
          </p:nvSpPr>
          <p:spPr bwMode="auto">
            <a:xfrm>
              <a:off x="11094088" y="4629324"/>
              <a:ext cx="185154" cy="128065"/>
            </a:xfrm>
            <a:custGeom>
              <a:avLst/>
              <a:gdLst>
                <a:gd name="T0" fmla="*/ 45 w 51"/>
                <a:gd name="T1" fmla="*/ 17 h 35"/>
                <a:gd name="T2" fmla="*/ 15 w 51"/>
                <a:gd name="T3" fmla="*/ 0 h 35"/>
                <a:gd name="T4" fmla="*/ 5 w 51"/>
                <a:gd name="T5" fmla="*/ 17 h 35"/>
                <a:gd name="T6" fmla="*/ 35 w 51"/>
                <a:gd name="T7" fmla="*/ 35 h 35"/>
                <a:gd name="T8" fmla="*/ 45 w 51"/>
                <a:gd name="T9" fmla="*/ 17 h 35"/>
              </a:gdLst>
              <a:ahLst/>
              <a:cxnLst>
                <a:cxn ang="0">
                  <a:pos x="T0" y="T1"/>
                </a:cxn>
                <a:cxn ang="0">
                  <a:pos x="T2" y="T3"/>
                </a:cxn>
                <a:cxn ang="0">
                  <a:pos x="T4" y="T5"/>
                </a:cxn>
                <a:cxn ang="0">
                  <a:pos x="T6" y="T7"/>
                </a:cxn>
                <a:cxn ang="0">
                  <a:pos x="T8" y="T9"/>
                </a:cxn>
              </a:cxnLst>
              <a:rect l="0" t="0" r="r" b="b"/>
              <a:pathLst>
                <a:path w="51" h="35">
                  <a:moveTo>
                    <a:pt x="45" y="17"/>
                  </a:moveTo>
                  <a:cubicBezTo>
                    <a:pt x="40" y="8"/>
                    <a:pt x="26" y="0"/>
                    <a:pt x="15" y="0"/>
                  </a:cubicBezTo>
                  <a:cubicBezTo>
                    <a:pt x="4" y="0"/>
                    <a:pt x="0" y="8"/>
                    <a:pt x="5" y="17"/>
                  </a:cubicBezTo>
                  <a:cubicBezTo>
                    <a:pt x="11" y="27"/>
                    <a:pt x="24" y="35"/>
                    <a:pt x="35" y="35"/>
                  </a:cubicBezTo>
                  <a:cubicBezTo>
                    <a:pt x="46" y="35"/>
                    <a:pt x="51" y="27"/>
                    <a:pt x="45" y="17"/>
                  </a:cubicBezTo>
                  <a:close/>
                </a:path>
              </a:pathLst>
            </a:custGeom>
            <a:grpFill/>
            <a:ln>
              <a:noFill/>
            </a:ln>
          </p:spPr>
          <p:txBody>
            <a:bodyPr anchor="ctr"/>
            <a:lstStyle/>
            <a:p>
              <a:pPr algn="ctr"/>
              <a:endParaRPr/>
            </a:p>
          </p:txBody>
        </p:sp>
        <p:sp>
          <p:nvSpPr>
            <p:cNvPr id="690" name="îṡḻïḓé"/>
            <p:cNvSpPr/>
            <p:nvPr/>
          </p:nvSpPr>
          <p:spPr bwMode="auto">
            <a:xfrm>
              <a:off x="9910648" y="4783619"/>
              <a:ext cx="183611" cy="131151"/>
            </a:xfrm>
            <a:custGeom>
              <a:avLst/>
              <a:gdLst>
                <a:gd name="T0" fmla="*/ 45 w 50"/>
                <a:gd name="T1" fmla="*/ 18 h 36"/>
                <a:gd name="T2" fmla="*/ 17 w 50"/>
                <a:gd name="T3" fmla="*/ 0 h 36"/>
                <a:gd name="T4" fmla="*/ 5 w 50"/>
                <a:gd name="T5" fmla="*/ 18 h 36"/>
                <a:gd name="T6" fmla="*/ 33 w 50"/>
                <a:gd name="T7" fmla="*/ 36 h 36"/>
                <a:gd name="T8" fmla="*/ 45 w 50"/>
                <a:gd name="T9" fmla="*/ 18 h 36"/>
              </a:gdLst>
              <a:ahLst/>
              <a:cxnLst>
                <a:cxn ang="0">
                  <a:pos x="T0" y="T1"/>
                </a:cxn>
                <a:cxn ang="0">
                  <a:pos x="T2" y="T3"/>
                </a:cxn>
                <a:cxn ang="0">
                  <a:pos x="T4" y="T5"/>
                </a:cxn>
                <a:cxn ang="0">
                  <a:pos x="T6" y="T7"/>
                </a:cxn>
                <a:cxn ang="0">
                  <a:pos x="T8" y="T9"/>
                </a:cxn>
              </a:cxnLst>
              <a:rect l="0" t="0" r="r" b="b"/>
              <a:pathLst>
                <a:path w="50" h="36">
                  <a:moveTo>
                    <a:pt x="45" y="18"/>
                  </a:moveTo>
                  <a:cubicBezTo>
                    <a:pt x="41" y="8"/>
                    <a:pt x="28" y="0"/>
                    <a:pt x="17" y="0"/>
                  </a:cubicBezTo>
                  <a:cubicBezTo>
                    <a:pt x="6" y="0"/>
                    <a:pt x="0" y="8"/>
                    <a:pt x="5" y="18"/>
                  </a:cubicBezTo>
                  <a:cubicBezTo>
                    <a:pt x="9" y="28"/>
                    <a:pt x="22" y="36"/>
                    <a:pt x="33" y="36"/>
                  </a:cubicBezTo>
                  <a:cubicBezTo>
                    <a:pt x="44" y="36"/>
                    <a:pt x="50" y="28"/>
                    <a:pt x="45" y="18"/>
                  </a:cubicBezTo>
                  <a:close/>
                </a:path>
              </a:pathLst>
            </a:custGeom>
            <a:grpFill/>
            <a:ln>
              <a:noFill/>
            </a:ln>
          </p:spPr>
          <p:txBody>
            <a:bodyPr anchor="ctr"/>
            <a:lstStyle/>
            <a:p>
              <a:pPr algn="ctr"/>
              <a:endParaRPr/>
            </a:p>
          </p:txBody>
        </p:sp>
        <p:sp>
          <p:nvSpPr>
            <p:cNvPr id="691" name="ïṧḷïḓé"/>
            <p:cNvSpPr/>
            <p:nvPr/>
          </p:nvSpPr>
          <p:spPr bwMode="auto">
            <a:xfrm>
              <a:off x="10819444" y="4783619"/>
              <a:ext cx="186697" cy="131151"/>
            </a:xfrm>
            <a:custGeom>
              <a:avLst/>
              <a:gdLst>
                <a:gd name="T0" fmla="*/ 46 w 51"/>
                <a:gd name="T1" fmla="*/ 18 h 36"/>
                <a:gd name="T2" fmla="*/ 16 w 51"/>
                <a:gd name="T3" fmla="*/ 0 h 36"/>
                <a:gd name="T4" fmla="*/ 5 w 51"/>
                <a:gd name="T5" fmla="*/ 18 h 36"/>
                <a:gd name="T6" fmla="*/ 35 w 51"/>
                <a:gd name="T7" fmla="*/ 36 h 36"/>
                <a:gd name="T8" fmla="*/ 46 w 51"/>
                <a:gd name="T9" fmla="*/ 18 h 36"/>
              </a:gdLst>
              <a:ahLst/>
              <a:cxnLst>
                <a:cxn ang="0">
                  <a:pos x="T0" y="T1"/>
                </a:cxn>
                <a:cxn ang="0">
                  <a:pos x="T2" y="T3"/>
                </a:cxn>
                <a:cxn ang="0">
                  <a:pos x="T4" y="T5"/>
                </a:cxn>
                <a:cxn ang="0">
                  <a:pos x="T6" y="T7"/>
                </a:cxn>
                <a:cxn ang="0">
                  <a:pos x="T8" y="T9"/>
                </a:cxn>
              </a:cxnLst>
              <a:rect l="0" t="0" r="r" b="b"/>
              <a:pathLst>
                <a:path w="51" h="36">
                  <a:moveTo>
                    <a:pt x="46" y="18"/>
                  </a:moveTo>
                  <a:cubicBezTo>
                    <a:pt x="40" y="8"/>
                    <a:pt x="27" y="0"/>
                    <a:pt x="16" y="0"/>
                  </a:cubicBezTo>
                  <a:cubicBezTo>
                    <a:pt x="5" y="0"/>
                    <a:pt x="0" y="8"/>
                    <a:pt x="5" y="18"/>
                  </a:cubicBezTo>
                  <a:cubicBezTo>
                    <a:pt x="10" y="28"/>
                    <a:pt x="24" y="36"/>
                    <a:pt x="35" y="36"/>
                  </a:cubicBezTo>
                  <a:cubicBezTo>
                    <a:pt x="47" y="36"/>
                    <a:pt x="51" y="28"/>
                    <a:pt x="46" y="18"/>
                  </a:cubicBezTo>
                  <a:close/>
                </a:path>
              </a:pathLst>
            </a:custGeom>
            <a:grpFill/>
            <a:ln>
              <a:noFill/>
            </a:ln>
          </p:spPr>
          <p:txBody>
            <a:bodyPr anchor="ctr"/>
            <a:lstStyle/>
            <a:p>
              <a:pPr algn="ctr"/>
              <a:endParaRPr/>
            </a:p>
          </p:txBody>
        </p:sp>
        <p:sp>
          <p:nvSpPr>
            <p:cNvPr id="692" name="iṡḷíḑé"/>
            <p:cNvSpPr/>
            <p:nvPr/>
          </p:nvSpPr>
          <p:spPr bwMode="auto">
            <a:xfrm>
              <a:off x="10998426" y="4783619"/>
              <a:ext cx="189783" cy="131151"/>
            </a:xfrm>
            <a:custGeom>
              <a:avLst/>
              <a:gdLst>
                <a:gd name="T0" fmla="*/ 47 w 52"/>
                <a:gd name="T1" fmla="*/ 18 h 36"/>
                <a:gd name="T2" fmla="*/ 16 w 52"/>
                <a:gd name="T3" fmla="*/ 0 h 36"/>
                <a:gd name="T4" fmla="*/ 6 w 52"/>
                <a:gd name="T5" fmla="*/ 18 h 36"/>
                <a:gd name="T6" fmla="*/ 36 w 52"/>
                <a:gd name="T7" fmla="*/ 36 h 36"/>
                <a:gd name="T8" fmla="*/ 47 w 52"/>
                <a:gd name="T9" fmla="*/ 18 h 36"/>
              </a:gdLst>
              <a:ahLst/>
              <a:cxnLst>
                <a:cxn ang="0">
                  <a:pos x="T0" y="T1"/>
                </a:cxn>
                <a:cxn ang="0">
                  <a:pos x="T2" y="T3"/>
                </a:cxn>
                <a:cxn ang="0">
                  <a:pos x="T4" y="T5"/>
                </a:cxn>
                <a:cxn ang="0">
                  <a:pos x="T6" y="T7"/>
                </a:cxn>
                <a:cxn ang="0">
                  <a:pos x="T8" y="T9"/>
                </a:cxn>
              </a:cxnLst>
              <a:rect l="0" t="0" r="r" b="b"/>
              <a:pathLst>
                <a:path w="52" h="36">
                  <a:moveTo>
                    <a:pt x="47" y="18"/>
                  </a:moveTo>
                  <a:cubicBezTo>
                    <a:pt x="41" y="8"/>
                    <a:pt x="27" y="0"/>
                    <a:pt x="16" y="0"/>
                  </a:cubicBezTo>
                  <a:cubicBezTo>
                    <a:pt x="5" y="0"/>
                    <a:pt x="0" y="8"/>
                    <a:pt x="6" y="18"/>
                  </a:cubicBezTo>
                  <a:cubicBezTo>
                    <a:pt x="11" y="28"/>
                    <a:pt x="25" y="36"/>
                    <a:pt x="36" y="36"/>
                  </a:cubicBezTo>
                  <a:cubicBezTo>
                    <a:pt x="48" y="36"/>
                    <a:pt x="52" y="28"/>
                    <a:pt x="47" y="18"/>
                  </a:cubicBezTo>
                  <a:close/>
                </a:path>
              </a:pathLst>
            </a:custGeom>
            <a:grpFill/>
            <a:ln>
              <a:noFill/>
            </a:ln>
          </p:spPr>
          <p:txBody>
            <a:bodyPr anchor="ctr"/>
            <a:lstStyle/>
            <a:p>
              <a:pPr algn="ctr"/>
              <a:endParaRPr/>
            </a:p>
          </p:txBody>
        </p:sp>
        <p:sp>
          <p:nvSpPr>
            <p:cNvPr id="693" name="îśḷîḋé"/>
            <p:cNvSpPr/>
            <p:nvPr/>
          </p:nvSpPr>
          <p:spPr bwMode="auto">
            <a:xfrm>
              <a:off x="11180493" y="4783619"/>
              <a:ext cx="189783" cy="131151"/>
            </a:xfrm>
            <a:custGeom>
              <a:avLst/>
              <a:gdLst>
                <a:gd name="T0" fmla="*/ 47 w 52"/>
                <a:gd name="T1" fmla="*/ 18 h 36"/>
                <a:gd name="T2" fmla="*/ 16 w 52"/>
                <a:gd name="T3" fmla="*/ 0 h 36"/>
                <a:gd name="T4" fmla="*/ 6 w 52"/>
                <a:gd name="T5" fmla="*/ 18 h 36"/>
                <a:gd name="T6" fmla="*/ 37 w 52"/>
                <a:gd name="T7" fmla="*/ 36 h 36"/>
                <a:gd name="T8" fmla="*/ 47 w 52"/>
                <a:gd name="T9" fmla="*/ 18 h 36"/>
              </a:gdLst>
              <a:ahLst/>
              <a:cxnLst>
                <a:cxn ang="0">
                  <a:pos x="T0" y="T1"/>
                </a:cxn>
                <a:cxn ang="0">
                  <a:pos x="T2" y="T3"/>
                </a:cxn>
                <a:cxn ang="0">
                  <a:pos x="T4" y="T5"/>
                </a:cxn>
                <a:cxn ang="0">
                  <a:pos x="T6" y="T7"/>
                </a:cxn>
                <a:cxn ang="0">
                  <a:pos x="T8" y="T9"/>
                </a:cxn>
              </a:cxnLst>
              <a:rect l="0" t="0" r="r" b="b"/>
              <a:pathLst>
                <a:path w="52" h="36">
                  <a:moveTo>
                    <a:pt x="47" y="18"/>
                  </a:moveTo>
                  <a:cubicBezTo>
                    <a:pt x="41" y="8"/>
                    <a:pt x="27" y="0"/>
                    <a:pt x="16" y="0"/>
                  </a:cubicBezTo>
                  <a:cubicBezTo>
                    <a:pt x="5" y="0"/>
                    <a:pt x="0" y="8"/>
                    <a:pt x="6" y="18"/>
                  </a:cubicBezTo>
                  <a:cubicBezTo>
                    <a:pt x="12" y="28"/>
                    <a:pt x="25" y="36"/>
                    <a:pt x="37" y="36"/>
                  </a:cubicBezTo>
                  <a:cubicBezTo>
                    <a:pt x="48" y="36"/>
                    <a:pt x="52" y="28"/>
                    <a:pt x="47" y="18"/>
                  </a:cubicBezTo>
                  <a:close/>
                </a:path>
              </a:pathLst>
            </a:custGeom>
            <a:grpFill/>
            <a:ln>
              <a:noFill/>
            </a:ln>
          </p:spPr>
          <p:txBody>
            <a:bodyPr anchor="ctr"/>
            <a:lstStyle/>
            <a:p>
              <a:pPr algn="ctr"/>
              <a:endParaRPr/>
            </a:p>
          </p:txBody>
        </p:sp>
        <p:sp>
          <p:nvSpPr>
            <p:cNvPr id="694" name="ï$liḋê"/>
            <p:cNvSpPr/>
            <p:nvPr/>
          </p:nvSpPr>
          <p:spPr bwMode="auto">
            <a:xfrm>
              <a:off x="11089459" y="4944086"/>
              <a:ext cx="194411" cy="134237"/>
            </a:xfrm>
            <a:custGeom>
              <a:avLst/>
              <a:gdLst>
                <a:gd name="T0" fmla="*/ 47 w 53"/>
                <a:gd name="T1" fmla="*/ 18 h 37"/>
                <a:gd name="T2" fmla="*/ 16 w 53"/>
                <a:gd name="T3" fmla="*/ 0 h 37"/>
                <a:gd name="T4" fmla="*/ 6 w 53"/>
                <a:gd name="T5" fmla="*/ 18 h 37"/>
                <a:gd name="T6" fmla="*/ 37 w 53"/>
                <a:gd name="T7" fmla="*/ 37 h 37"/>
                <a:gd name="T8" fmla="*/ 47 w 53"/>
                <a:gd name="T9" fmla="*/ 18 h 37"/>
              </a:gdLst>
              <a:ahLst/>
              <a:cxnLst>
                <a:cxn ang="0">
                  <a:pos x="T0" y="T1"/>
                </a:cxn>
                <a:cxn ang="0">
                  <a:pos x="T2" y="T3"/>
                </a:cxn>
                <a:cxn ang="0">
                  <a:pos x="T4" y="T5"/>
                </a:cxn>
                <a:cxn ang="0">
                  <a:pos x="T6" y="T7"/>
                </a:cxn>
                <a:cxn ang="0">
                  <a:pos x="T8" y="T9"/>
                </a:cxn>
              </a:cxnLst>
              <a:rect l="0" t="0" r="r" b="b"/>
              <a:pathLst>
                <a:path w="53" h="37">
                  <a:moveTo>
                    <a:pt x="47" y="18"/>
                  </a:moveTo>
                  <a:cubicBezTo>
                    <a:pt x="41" y="8"/>
                    <a:pt x="27" y="0"/>
                    <a:pt x="16" y="0"/>
                  </a:cubicBezTo>
                  <a:cubicBezTo>
                    <a:pt x="5" y="0"/>
                    <a:pt x="0" y="8"/>
                    <a:pt x="6" y="18"/>
                  </a:cubicBezTo>
                  <a:cubicBezTo>
                    <a:pt x="11" y="29"/>
                    <a:pt x="25" y="37"/>
                    <a:pt x="37" y="37"/>
                  </a:cubicBezTo>
                  <a:cubicBezTo>
                    <a:pt x="48" y="37"/>
                    <a:pt x="53" y="29"/>
                    <a:pt x="47" y="18"/>
                  </a:cubicBezTo>
                  <a:close/>
                </a:path>
              </a:pathLst>
            </a:custGeom>
            <a:grpFill/>
            <a:ln>
              <a:noFill/>
            </a:ln>
          </p:spPr>
          <p:txBody>
            <a:bodyPr anchor="ctr"/>
            <a:lstStyle/>
            <a:p>
              <a:pPr algn="ctr"/>
              <a:endParaRPr/>
            </a:p>
          </p:txBody>
        </p:sp>
        <p:sp>
          <p:nvSpPr>
            <p:cNvPr id="695" name="íśliḓe"/>
            <p:cNvSpPr/>
            <p:nvPr/>
          </p:nvSpPr>
          <p:spPr bwMode="auto">
            <a:xfrm>
              <a:off x="11180493" y="5107638"/>
              <a:ext cx="197497" cy="138865"/>
            </a:xfrm>
            <a:custGeom>
              <a:avLst/>
              <a:gdLst>
                <a:gd name="T0" fmla="*/ 48 w 54"/>
                <a:gd name="T1" fmla="*/ 19 h 38"/>
                <a:gd name="T2" fmla="*/ 17 w 54"/>
                <a:gd name="T3" fmla="*/ 0 h 38"/>
                <a:gd name="T4" fmla="*/ 6 w 54"/>
                <a:gd name="T5" fmla="*/ 19 h 38"/>
                <a:gd name="T6" fmla="*/ 38 w 54"/>
                <a:gd name="T7" fmla="*/ 38 h 38"/>
                <a:gd name="T8" fmla="*/ 48 w 54"/>
                <a:gd name="T9" fmla="*/ 19 h 38"/>
              </a:gdLst>
              <a:ahLst/>
              <a:cxnLst>
                <a:cxn ang="0">
                  <a:pos x="T0" y="T1"/>
                </a:cxn>
                <a:cxn ang="0">
                  <a:pos x="T2" y="T3"/>
                </a:cxn>
                <a:cxn ang="0">
                  <a:pos x="T4" y="T5"/>
                </a:cxn>
                <a:cxn ang="0">
                  <a:pos x="T6" y="T7"/>
                </a:cxn>
                <a:cxn ang="0">
                  <a:pos x="T8" y="T9"/>
                </a:cxn>
              </a:cxnLst>
              <a:rect l="0" t="0" r="r" b="b"/>
              <a:pathLst>
                <a:path w="54" h="38">
                  <a:moveTo>
                    <a:pt x="48" y="19"/>
                  </a:moveTo>
                  <a:cubicBezTo>
                    <a:pt x="42" y="9"/>
                    <a:pt x="28" y="0"/>
                    <a:pt x="17" y="0"/>
                  </a:cubicBezTo>
                  <a:cubicBezTo>
                    <a:pt x="5" y="0"/>
                    <a:pt x="0" y="9"/>
                    <a:pt x="6" y="19"/>
                  </a:cubicBezTo>
                  <a:cubicBezTo>
                    <a:pt x="12" y="30"/>
                    <a:pt x="26" y="38"/>
                    <a:pt x="38" y="38"/>
                  </a:cubicBezTo>
                  <a:cubicBezTo>
                    <a:pt x="50" y="38"/>
                    <a:pt x="54" y="30"/>
                    <a:pt x="48" y="19"/>
                  </a:cubicBezTo>
                  <a:close/>
                </a:path>
              </a:pathLst>
            </a:custGeom>
            <a:grpFill/>
            <a:ln>
              <a:noFill/>
            </a:ln>
          </p:spPr>
          <p:txBody>
            <a:bodyPr anchor="ctr"/>
            <a:lstStyle/>
            <a:p>
              <a:pPr algn="ctr"/>
              <a:endParaRPr/>
            </a:p>
          </p:txBody>
        </p:sp>
        <p:sp>
          <p:nvSpPr>
            <p:cNvPr id="696" name="ïSḻïḍe"/>
            <p:cNvSpPr/>
            <p:nvPr/>
          </p:nvSpPr>
          <p:spPr bwMode="auto">
            <a:xfrm>
              <a:off x="2999791" y="2907396"/>
              <a:ext cx="135779" cy="84863"/>
            </a:xfrm>
            <a:custGeom>
              <a:avLst/>
              <a:gdLst>
                <a:gd name="T0" fmla="*/ 34 w 37"/>
                <a:gd name="T1" fmla="*/ 11 h 23"/>
                <a:gd name="T2" fmla="*/ 22 w 37"/>
                <a:gd name="T3" fmla="*/ 0 h 23"/>
                <a:gd name="T4" fmla="*/ 2 w 37"/>
                <a:gd name="T5" fmla="*/ 11 h 23"/>
                <a:gd name="T6" fmla="*/ 14 w 37"/>
                <a:gd name="T7" fmla="*/ 23 h 23"/>
                <a:gd name="T8" fmla="*/ 34 w 37"/>
                <a:gd name="T9" fmla="*/ 11 h 23"/>
              </a:gdLst>
              <a:ahLst/>
              <a:cxnLst>
                <a:cxn ang="0">
                  <a:pos x="T0" y="T1"/>
                </a:cxn>
                <a:cxn ang="0">
                  <a:pos x="T2" y="T3"/>
                </a:cxn>
                <a:cxn ang="0">
                  <a:pos x="T4" y="T5"/>
                </a:cxn>
                <a:cxn ang="0">
                  <a:pos x="T6" y="T7"/>
                </a:cxn>
                <a:cxn ang="0">
                  <a:pos x="T8" y="T9"/>
                </a:cxn>
              </a:cxnLst>
              <a:rect l="0" t="0" r="r" b="b"/>
              <a:pathLst>
                <a:path w="37" h="23">
                  <a:moveTo>
                    <a:pt x="34" y="11"/>
                  </a:moveTo>
                  <a:cubicBezTo>
                    <a:pt x="37" y="5"/>
                    <a:pt x="31" y="0"/>
                    <a:pt x="22" y="0"/>
                  </a:cubicBezTo>
                  <a:cubicBezTo>
                    <a:pt x="13" y="0"/>
                    <a:pt x="4" y="5"/>
                    <a:pt x="2" y="11"/>
                  </a:cubicBezTo>
                  <a:cubicBezTo>
                    <a:pt x="0" y="18"/>
                    <a:pt x="5" y="23"/>
                    <a:pt x="14" y="23"/>
                  </a:cubicBezTo>
                  <a:cubicBezTo>
                    <a:pt x="23" y="23"/>
                    <a:pt x="32" y="18"/>
                    <a:pt x="34" y="11"/>
                  </a:cubicBezTo>
                  <a:close/>
                </a:path>
              </a:pathLst>
            </a:custGeom>
            <a:grpFill/>
            <a:ln>
              <a:noFill/>
            </a:ln>
          </p:spPr>
          <p:txBody>
            <a:bodyPr anchor="ctr"/>
            <a:lstStyle/>
            <a:p>
              <a:pPr algn="ctr"/>
              <a:endParaRPr/>
            </a:p>
          </p:txBody>
        </p:sp>
        <p:sp>
          <p:nvSpPr>
            <p:cNvPr id="697" name="íś1íde"/>
            <p:cNvSpPr/>
            <p:nvPr/>
          </p:nvSpPr>
          <p:spPr bwMode="auto">
            <a:xfrm>
              <a:off x="2959674" y="3010774"/>
              <a:ext cx="135779" cy="83319"/>
            </a:xfrm>
            <a:custGeom>
              <a:avLst/>
              <a:gdLst>
                <a:gd name="T0" fmla="*/ 35 w 37"/>
                <a:gd name="T1" fmla="*/ 11 h 23"/>
                <a:gd name="T2" fmla="*/ 23 w 37"/>
                <a:gd name="T3" fmla="*/ 0 h 23"/>
                <a:gd name="T4" fmla="*/ 2 w 37"/>
                <a:gd name="T5" fmla="*/ 11 h 23"/>
                <a:gd name="T6" fmla="*/ 14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7" y="5"/>
                    <a:pt x="32" y="0"/>
                    <a:pt x="23" y="0"/>
                  </a:cubicBezTo>
                  <a:cubicBezTo>
                    <a:pt x="14" y="0"/>
                    <a:pt x="5" y="5"/>
                    <a:pt x="2" y="11"/>
                  </a:cubicBezTo>
                  <a:cubicBezTo>
                    <a:pt x="0" y="18"/>
                    <a:pt x="5" y="23"/>
                    <a:pt x="14" y="23"/>
                  </a:cubicBezTo>
                  <a:cubicBezTo>
                    <a:pt x="23" y="23"/>
                    <a:pt x="33" y="18"/>
                    <a:pt x="35" y="11"/>
                  </a:cubicBezTo>
                  <a:close/>
                </a:path>
              </a:pathLst>
            </a:custGeom>
            <a:grpFill/>
            <a:ln>
              <a:noFill/>
            </a:ln>
          </p:spPr>
          <p:txBody>
            <a:bodyPr anchor="ctr"/>
            <a:lstStyle/>
            <a:p>
              <a:pPr algn="ctr"/>
              <a:endParaRPr/>
            </a:p>
          </p:txBody>
        </p:sp>
        <p:sp>
          <p:nvSpPr>
            <p:cNvPr id="698" name="ï$ḻiḍé"/>
            <p:cNvSpPr/>
            <p:nvPr/>
          </p:nvSpPr>
          <p:spPr bwMode="auto">
            <a:xfrm>
              <a:off x="3106254" y="3010774"/>
              <a:ext cx="138865" cy="83319"/>
            </a:xfrm>
            <a:custGeom>
              <a:avLst/>
              <a:gdLst>
                <a:gd name="T0" fmla="*/ 35 w 38"/>
                <a:gd name="T1" fmla="*/ 11 h 23"/>
                <a:gd name="T2" fmla="*/ 23 w 38"/>
                <a:gd name="T3" fmla="*/ 0 h 23"/>
                <a:gd name="T4" fmla="*/ 3 w 38"/>
                <a:gd name="T5" fmla="*/ 11 h 23"/>
                <a:gd name="T6" fmla="*/ 15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8" y="5"/>
                    <a:pt x="32" y="0"/>
                    <a:pt x="23" y="0"/>
                  </a:cubicBezTo>
                  <a:cubicBezTo>
                    <a:pt x="14" y="0"/>
                    <a:pt x="5" y="5"/>
                    <a:pt x="3" y="11"/>
                  </a:cubicBezTo>
                  <a:cubicBezTo>
                    <a:pt x="0" y="18"/>
                    <a:pt x="6" y="23"/>
                    <a:pt x="15" y="23"/>
                  </a:cubicBezTo>
                  <a:cubicBezTo>
                    <a:pt x="24" y="23"/>
                    <a:pt x="33" y="18"/>
                    <a:pt x="35" y="11"/>
                  </a:cubicBezTo>
                  <a:close/>
                </a:path>
              </a:pathLst>
            </a:custGeom>
            <a:grpFill/>
            <a:ln>
              <a:noFill/>
            </a:ln>
          </p:spPr>
          <p:txBody>
            <a:bodyPr anchor="ctr"/>
            <a:lstStyle/>
            <a:p>
              <a:pPr algn="ctr"/>
              <a:endParaRPr/>
            </a:p>
          </p:txBody>
        </p:sp>
        <p:sp>
          <p:nvSpPr>
            <p:cNvPr id="699" name="íş1iďé"/>
            <p:cNvSpPr/>
            <p:nvPr/>
          </p:nvSpPr>
          <p:spPr bwMode="auto">
            <a:xfrm>
              <a:off x="3660172" y="4337708"/>
              <a:ext cx="157381" cy="115721"/>
            </a:xfrm>
            <a:custGeom>
              <a:avLst/>
              <a:gdLst>
                <a:gd name="T0" fmla="*/ 41 w 43"/>
                <a:gd name="T1" fmla="*/ 16 h 32"/>
                <a:gd name="T2" fmla="*/ 26 w 43"/>
                <a:gd name="T3" fmla="*/ 0 h 32"/>
                <a:gd name="T4" fmla="*/ 3 w 43"/>
                <a:gd name="T5" fmla="*/ 16 h 32"/>
                <a:gd name="T6" fmla="*/ 18 w 43"/>
                <a:gd name="T7" fmla="*/ 32 h 32"/>
                <a:gd name="T8" fmla="*/ 41 w 43"/>
                <a:gd name="T9" fmla="*/ 16 h 32"/>
              </a:gdLst>
              <a:ahLst/>
              <a:cxnLst>
                <a:cxn ang="0">
                  <a:pos x="T0" y="T1"/>
                </a:cxn>
                <a:cxn ang="0">
                  <a:pos x="T2" y="T3"/>
                </a:cxn>
                <a:cxn ang="0">
                  <a:pos x="T4" y="T5"/>
                </a:cxn>
                <a:cxn ang="0">
                  <a:pos x="T6" y="T7"/>
                </a:cxn>
                <a:cxn ang="0">
                  <a:pos x="T8" y="T9"/>
                </a:cxn>
              </a:cxnLst>
              <a:rect l="0" t="0" r="r" b="b"/>
              <a:pathLst>
                <a:path w="43" h="32">
                  <a:moveTo>
                    <a:pt x="41" y="16"/>
                  </a:moveTo>
                  <a:cubicBezTo>
                    <a:pt x="43" y="7"/>
                    <a:pt x="36" y="0"/>
                    <a:pt x="26" y="0"/>
                  </a:cubicBezTo>
                  <a:cubicBezTo>
                    <a:pt x="15" y="0"/>
                    <a:pt x="5" y="7"/>
                    <a:pt x="3" y="16"/>
                  </a:cubicBezTo>
                  <a:cubicBezTo>
                    <a:pt x="0" y="25"/>
                    <a:pt x="7" y="32"/>
                    <a:pt x="18" y="32"/>
                  </a:cubicBezTo>
                  <a:cubicBezTo>
                    <a:pt x="29" y="32"/>
                    <a:pt x="39" y="25"/>
                    <a:pt x="41" y="16"/>
                  </a:cubicBezTo>
                  <a:close/>
                </a:path>
              </a:pathLst>
            </a:custGeom>
            <a:grpFill/>
            <a:ln>
              <a:noFill/>
            </a:ln>
          </p:spPr>
          <p:txBody>
            <a:bodyPr anchor="ctr"/>
            <a:lstStyle/>
            <a:p>
              <a:pPr algn="ctr"/>
              <a:endParaRPr/>
            </a:p>
          </p:txBody>
        </p:sp>
        <p:sp>
          <p:nvSpPr>
            <p:cNvPr id="700" name="íṧļïḑè"/>
            <p:cNvSpPr/>
            <p:nvPr/>
          </p:nvSpPr>
          <p:spPr bwMode="auto">
            <a:xfrm>
              <a:off x="3510506" y="2271702"/>
              <a:ext cx="120350" cy="69433"/>
            </a:xfrm>
            <a:custGeom>
              <a:avLst/>
              <a:gdLst>
                <a:gd name="T0" fmla="*/ 31 w 33"/>
                <a:gd name="T1" fmla="*/ 9 h 19"/>
                <a:gd name="T2" fmla="*/ 19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19" y="0"/>
                  </a:cubicBezTo>
                  <a:cubicBezTo>
                    <a:pt x="11" y="0"/>
                    <a:pt x="3"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01" name="íšḷîḍè"/>
            <p:cNvSpPr/>
            <p:nvPr/>
          </p:nvSpPr>
          <p:spPr bwMode="auto">
            <a:xfrm>
              <a:off x="2941159" y="2356565"/>
              <a:ext cx="128065" cy="69433"/>
            </a:xfrm>
            <a:custGeom>
              <a:avLst/>
              <a:gdLst>
                <a:gd name="T0" fmla="*/ 33 w 35"/>
                <a:gd name="T1" fmla="*/ 9 h 19"/>
                <a:gd name="T2" fmla="*/ 22 w 35"/>
                <a:gd name="T3" fmla="*/ 0 h 19"/>
                <a:gd name="T4" fmla="*/ 3 w 35"/>
                <a:gd name="T5" fmla="*/ 9 h 19"/>
                <a:gd name="T6" fmla="*/ 14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0" y="0"/>
                    <a:pt x="22" y="0"/>
                  </a:cubicBezTo>
                  <a:cubicBezTo>
                    <a:pt x="13" y="0"/>
                    <a:pt x="5" y="4"/>
                    <a:pt x="3" y="9"/>
                  </a:cubicBezTo>
                  <a:cubicBezTo>
                    <a:pt x="0" y="15"/>
                    <a:pt x="5" y="19"/>
                    <a:pt x="14" y="19"/>
                  </a:cubicBezTo>
                  <a:cubicBezTo>
                    <a:pt x="22" y="19"/>
                    <a:pt x="30" y="15"/>
                    <a:pt x="33" y="9"/>
                  </a:cubicBezTo>
                  <a:close/>
                </a:path>
              </a:pathLst>
            </a:custGeom>
            <a:grpFill/>
            <a:ln>
              <a:noFill/>
            </a:ln>
          </p:spPr>
          <p:txBody>
            <a:bodyPr anchor="ctr"/>
            <a:lstStyle/>
            <a:p>
              <a:pPr algn="ctr"/>
              <a:endParaRPr/>
            </a:p>
          </p:txBody>
        </p:sp>
        <p:sp>
          <p:nvSpPr>
            <p:cNvPr id="702" name="îṧḷîḍê"/>
            <p:cNvSpPr/>
            <p:nvPr/>
          </p:nvSpPr>
          <p:spPr bwMode="auto">
            <a:xfrm>
              <a:off x="3076938" y="2356565"/>
              <a:ext cx="123436" cy="69433"/>
            </a:xfrm>
            <a:custGeom>
              <a:avLst/>
              <a:gdLst>
                <a:gd name="T0" fmla="*/ 32 w 34"/>
                <a:gd name="T1" fmla="*/ 9 h 19"/>
                <a:gd name="T2" fmla="*/ 21 w 34"/>
                <a:gd name="T3" fmla="*/ 0 h 19"/>
                <a:gd name="T4" fmla="*/ 2 w 34"/>
                <a:gd name="T5" fmla="*/ 9 h 19"/>
                <a:gd name="T6" fmla="*/ 14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5"/>
                    <a:pt x="5" y="19"/>
                    <a:pt x="14" y="19"/>
                  </a:cubicBezTo>
                  <a:cubicBezTo>
                    <a:pt x="22" y="19"/>
                    <a:pt x="30" y="15"/>
                    <a:pt x="32" y="9"/>
                  </a:cubicBezTo>
                  <a:close/>
                </a:path>
              </a:pathLst>
            </a:custGeom>
            <a:grpFill/>
            <a:ln>
              <a:noFill/>
            </a:ln>
          </p:spPr>
          <p:txBody>
            <a:bodyPr anchor="ctr"/>
            <a:lstStyle/>
            <a:p>
              <a:pPr algn="ctr"/>
              <a:endParaRPr/>
            </a:p>
          </p:txBody>
        </p:sp>
        <p:sp>
          <p:nvSpPr>
            <p:cNvPr id="703" name="îṣlïde"/>
            <p:cNvSpPr/>
            <p:nvPr/>
          </p:nvSpPr>
          <p:spPr bwMode="auto">
            <a:xfrm>
              <a:off x="3212717" y="2356565"/>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2" y="0"/>
                    <a:pt x="4"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4" name="ïśḻîďê"/>
            <p:cNvSpPr/>
            <p:nvPr/>
          </p:nvSpPr>
          <p:spPr bwMode="auto">
            <a:xfrm>
              <a:off x="3346953" y="2356565"/>
              <a:ext cx="123436" cy="69433"/>
            </a:xfrm>
            <a:custGeom>
              <a:avLst/>
              <a:gdLst>
                <a:gd name="T0" fmla="*/ 32 w 34"/>
                <a:gd name="T1" fmla="*/ 9 h 19"/>
                <a:gd name="T2" fmla="*/ 20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8" y="0"/>
                    <a:pt x="20" y="0"/>
                  </a:cubicBezTo>
                  <a:cubicBezTo>
                    <a:pt x="12" y="0"/>
                    <a:pt x="4"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5" name="ïŝlíḍé"/>
            <p:cNvSpPr/>
            <p:nvPr/>
          </p:nvSpPr>
          <p:spPr bwMode="auto">
            <a:xfrm>
              <a:off x="3482732" y="2356565"/>
              <a:ext cx="120350" cy="69433"/>
            </a:xfrm>
            <a:custGeom>
              <a:avLst/>
              <a:gdLst>
                <a:gd name="T0" fmla="*/ 32 w 33"/>
                <a:gd name="T1" fmla="*/ 9 h 19"/>
                <a:gd name="T2" fmla="*/ 20 w 33"/>
                <a:gd name="T3" fmla="*/ 0 h 19"/>
                <a:gd name="T4" fmla="*/ 2 w 33"/>
                <a:gd name="T5" fmla="*/ 9 h 19"/>
                <a:gd name="T6" fmla="*/ 13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3" y="4"/>
                    <a:pt x="28" y="0"/>
                    <a:pt x="20" y="0"/>
                  </a:cubicBezTo>
                  <a:cubicBezTo>
                    <a:pt x="12" y="0"/>
                    <a:pt x="3"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6" name="îṩḷîďe"/>
            <p:cNvSpPr/>
            <p:nvPr/>
          </p:nvSpPr>
          <p:spPr bwMode="auto">
            <a:xfrm>
              <a:off x="3616969" y="2356565"/>
              <a:ext cx="120350" cy="69433"/>
            </a:xfrm>
            <a:custGeom>
              <a:avLst/>
              <a:gdLst>
                <a:gd name="T0" fmla="*/ 31 w 33"/>
                <a:gd name="T1" fmla="*/ 9 h 19"/>
                <a:gd name="T2" fmla="*/ 19 w 33"/>
                <a:gd name="T3" fmla="*/ 0 h 19"/>
                <a:gd name="T4" fmla="*/ 1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19" y="0"/>
                  </a:cubicBezTo>
                  <a:cubicBezTo>
                    <a:pt x="11" y="0"/>
                    <a:pt x="3" y="4"/>
                    <a:pt x="1" y="9"/>
                  </a:cubicBezTo>
                  <a:cubicBezTo>
                    <a:pt x="0" y="15"/>
                    <a:pt x="5" y="19"/>
                    <a:pt x="13" y="19"/>
                  </a:cubicBezTo>
                  <a:cubicBezTo>
                    <a:pt x="22" y="19"/>
                    <a:pt x="30" y="15"/>
                    <a:pt x="31" y="9"/>
                  </a:cubicBezTo>
                  <a:close/>
                </a:path>
              </a:pathLst>
            </a:custGeom>
            <a:grpFill/>
            <a:ln>
              <a:noFill/>
            </a:ln>
          </p:spPr>
          <p:txBody>
            <a:bodyPr anchor="ctr"/>
            <a:lstStyle/>
            <a:p>
              <a:pPr algn="ctr"/>
              <a:endParaRPr/>
            </a:p>
          </p:txBody>
        </p:sp>
        <p:sp>
          <p:nvSpPr>
            <p:cNvPr id="707" name="îśḷîḍé"/>
            <p:cNvSpPr/>
            <p:nvPr/>
          </p:nvSpPr>
          <p:spPr bwMode="auto">
            <a:xfrm>
              <a:off x="2905670" y="2439884"/>
              <a:ext cx="128065" cy="74061"/>
            </a:xfrm>
            <a:custGeom>
              <a:avLst/>
              <a:gdLst>
                <a:gd name="T0" fmla="*/ 33 w 35"/>
                <a:gd name="T1" fmla="*/ 10 h 20"/>
                <a:gd name="T2" fmla="*/ 22 w 35"/>
                <a:gd name="T3" fmla="*/ 0 h 20"/>
                <a:gd name="T4" fmla="*/ 3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3"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08" name="îṣļiḑè"/>
            <p:cNvSpPr/>
            <p:nvPr/>
          </p:nvSpPr>
          <p:spPr bwMode="auto">
            <a:xfrm>
              <a:off x="3044536" y="2439884"/>
              <a:ext cx="123436" cy="74061"/>
            </a:xfrm>
            <a:custGeom>
              <a:avLst/>
              <a:gdLst>
                <a:gd name="T0" fmla="*/ 32 w 34"/>
                <a:gd name="T1" fmla="*/ 10 h 20"/>
                <a:gd name="T2" fmla="*/ 21 w 34"/>
                <a:gd name="T3" fmla="*/ 0 h 20"/>
                <a:gd name="T4" fmla="*/ 2 w 34"/>
                <a:gd name="T5" fmla="*/ 10 h 20"/>
                <a:gd name="T6" fmla="*/ 13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4" y="5"/>
                    <a:pt x="29" y="0"/>
                    <a:pt x="21" y="0"/>
                  </a:cubicBezTo>
                  <a:cubicBezTo>
                    <a:pt x="13" y="0"/>
                    <a:pt x="4" y="5"/>
                    <a:pt x="2" y="10"/>
                  </a:cubicBezTo>
                  <a:cubicBezTo>
                    <a:pt x="0" y="16"/>
                    <a:pt x="5" y="20"/>
                    <a:pt x="13" y="20"/>
                  </a:cubicBezTo>
                  <a:cubicBezTo>
                    <a:pt x="22" y="20"/>
                    <a:pt x="30" y="16"/>
                    <a:pt x="32" y="10"/>
                  </a:cubicBezTo>
                  <a:close/>
                </a:path>
              </a:pathLst>
            </a:custGeom>
            <a:grpFill/>
            <a:ln>
              <a:noFill/>
            </a:ln>
          </p:spPr>
          <p:txBody>
            <a:bodyPr anchor="ctr"/>
            <a:lstStyle/>
            <a:p>
              <a:pPr algn="ctr"/>
              <a:endParaRPr/>
            </a:p>
          </p:txBody>
        </p:sp>
        <p:sp>
          <p:nvSpPr>
            <p:cNvPr id="709" name="íṥļíde"/>
            <p:cNvSpPr/>
            <p:nvPr/>
          </p:nvSpPr>
          <p:spPr bwMode="auto">
            <a:xfrm>
              <a:off x="3178772" y="2439884"/>
              <a:ext cx="124979" cy="74061"/>
            </a:xfrm>
            <a:custGeom>
              <a:avLst/>
              <a:gdLst>
                <a:gd name="T0" fmla="*/ 32 w 34"/>
                <a:gd name="T1" fmla="*/ 10 h 20"/>
                <a:gd name="T2" fmla="*/ 21 w 34"/>
                <a:gd name="T3" fmla="*/ 0 h 20"/>
                <a:gd name="T4" fmla="*/ 2 w 34"/>
                <a:gd name="T5" fmla="*/ 10 h 20"/>
                <a:gd name="T6" fmla="*/ 14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4" y="5"/>
                    <a:pt x="29" y="0"/>
                    <a:pt x="21" y="0"/>
                  </a:cubicBezTo>
                  <a:cubicBezTo>
                    <a:pt x="13" y="0"/>
                    <a:pt x="4" y="5"/>
                    <a:pt x="2" y="10"/>
                  </a:cubicBezTo>
                  <a:cubicBezTo>
                    <a:pt x="0" y="16"/>
                    <a:pt x="5" y="20"/>
                    <a:pt x="14" y="20"/>
                  </a:cubicBezTo>
                  <a:cubicBezTo>
                    <a:pt x="22" y="20"/>
                    <a:pt x="30" y="16"/>
                    <a:pt x="32" y="10"/>
                  </a:cubicBezTo>
                  <a:close/>
                </a:path>
              </a:pathLst>
            </a:custGeom>
            <a:grpFill/>
            <a:ln>
              <a:noFill/>
            </a:ln>
          </p:spPr>
          <p:txBody>
            <a:bodyPr anchor="ctr"/>
            <a:lstStyle/>
            <a:p>
              <a:pPr algn="ctr"/>
              <a:endParaRPr/>
            </a:p>
          </p:txBody>
        </p:sp>
        <p:sp>
          <p:nvSpPr>
            <p:cNvPr id="710" name="îṣḻïḓê"/>
            <p:cNvSpPr/>
            <p:nvPr/>
          </p:nvSpPr>
          <p:spPr bwMode="auto">
            <a:xfrm>
              <a:off x="3314552" y="2439884"/>
              <a:ext cx="123436" cy="74061"/>
            </a:xfrm>
            <a:custGeom>
              <a:avLst/>
              <a:gdLst>
                <a:gd name="T0" fmla="*/ 33 w 34"/>
                <a:gd name="T1" fmla="*/ 10 h 20"/>
                <a:gd name="T2" fmla="*/ 21 w 34"/>
                <a:gd name="T3" fmla="*/ 0 h 20"/>
                <a:gd name="T4" fmla="*/ 2 w 34"/>
                <a:gd name="T5" fmla="*/ 10 h 20"/>
                <a:gd name="T6" fmla="*/ 14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4" y="5"/>
                    <a:pt x="29" y="0"/>
                    <a:pt x="21" y="0"/>
                  </a:cubicBezTo>
                  <a:cubicBezTo>
                    <a:pt x="13" y="0"/>
                    <a:pt x="4" y="5"/>
                    <a:pt x="2"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11" name="iṡľidê"/>
            <p:cNvSpPr/>
            <p:nvPr/>
          </p:nvSpPr>
          <p:spPr bwMode="auto">
            <a:xfrm>
              <a:off x="2868640" y="2532461"/>
              <a:ext cx="128065" cy="72519"/>
            </a:xfrm>
            <a:custGeom>
              <a:avLst/>
              <a:gdLst>
                <a:gd name="T0" fmla="*/ 33 w 35"/>
                <a:gd name="T1" fmla="*/ 10 h 20"/>
                <a:gd name="T2" fmla="*/ 22 w 35"/>
                <a:gd name="T3" fmla="*/ 0 h 20"/>
                <a:gd name="T4" fmla="*/ 2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5" y="4"/>
                    <a:pt x="2" y="10"/>
                  </a:cubicBezTo>
                  <a:cubicBezTo>
                    <a:pt x="0" y="15"/>
                    <a:pt x="5" y="20"/>
                    <a:pt x="14" y="20"/>
                  </a:cubicBezTo>
                  <a:cubicBezTo>
                    <a:pt x="22" y="20"/>
                    <a:pt x="31" y="15"/>
                    <a:pt x="33" y="10"/>
                  </a:cubicBezTo>
                  <a:close/>
                </a:path>
              </a:pathLst>
            </a:custGeom>
            <a:grpFill/>
            <a:ln>
              <a:noFill/>
            </a:ln>
          </p:spPr>
          <p:txBody>
            <a:bodyPr anchor="ctr"/>
            <a:lstStyle/>
            <a:p>
              <a:pPr algn="ctr"/>
              <a:endParaRPr/>
            </a:p>
          </p:txBody>
        </p:sp>
        <p:sp>
          <p:nvSpPr>
            <p:cNvPr id="712" name="işļiḍê"/>
            <p:cNvSpPr/>
            <p:nvPr/>
          </p:nvSpPr>
          <p:spPr bwMode="auto">
            <a:xfrm>
              <a:off x="3007505" y="2532461"/>
              <a:ext cx="128065" cy="72519"/>
            </a:xfrm>
            <a:custGeom>
              <a:avLst/>
              <a:gdLst>
                <a:gd name="T0" fmla="*/ 33 w 35"/>
                <a:gd name="T1" fmla="*/ 10 h 20"/>
                <a:gd name="T2" fmla="*/ 21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1" y="0"/>
                  </a:cubicBezTo>
                  <a:cubicBezTo>
                    <a:pt x="13" y="0"/>
                    <a:pt x="4" y="4"/>
                    <a:pt x="2" y="10"/>
                  </a:cubicBezTo>
                  <a:cubicBezTo>
                    <a:pt x="0" y="15"/>
                    <a:pt x="5" y="20"/>
                    <a:pt x="13" y="20"/>
                  </a:cubicBezTo>
                  <a:cubicBezTo>
                    <a:pt x="22" y="20"/>
                    <a:pt x="31" y="15"/>
                    <a:pt x="33" y="10"/>
                  </a:cubicBezTo>
                  <a:close/>
                </a:path>
              </a:pathLst>
            </a:custGeom>
            <a:grpFill/>
            <a:ln>
              <a:noFill/>
            </a:ln>
          </p:spPr>
          <p:txBody>
            <a:bodyPr anchor="ctr"/>
            <a:lstStyle/>
            <a:p>
              <a:pPr algn="ctr"/>
              <a:endParaRPr/>
            </a:p>
          </p:txBody>
        </p:sp>
        <p:sp>
          <p:nvSpPr>
            <p:cNvPr id="713" name="íśḻíďè"/>
            <p:cNvSpPr/>
            <p:nvPr/>
          </p:nvSpPr>
          <p:spPr bwMode="auto">
            <a:xfrm>
              <a:off x="3146370" y="2532461"/>
              <a:ext cx="128065" cy="72519"/>
            </a:xfrm>
            <a:custGeom>
              <a:avLst/>
              <a:gdLst>
                <a:gd name="T0" fmla="*/ 32 w 35"/>
                <a:gd name="T1" fmla="*/ 10 h 20"/>
                <a:gd name="T2" fmla="*/ 21 w 35"/>
                <a:gd name="T3" fmla="*/ 0 h 20"/>
                <a:gd name="T4" fmla="*/ 2 w 35"/>
                <a:gd name="T5" fmla="*/ 10 h 20"/>
                <a:gd name="T6" fmla="*/ 13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5" y="4"/>
                    <a:pt x="29" y="0"/>
                    <a:pt x="21" y="0"/>
                  </a:cubicBezTo>
                  <a:cubicBezTo>
                    <a:pt x="12" y="0"/>
                    <a:pt x="4" y="4"/>
                    <a:pt x="2" y="10"/>
                  </a:cubicBezTo>
                  <a:cubicBezTo>
                    <a:pt x="0" y="15"/>
                    <a:pt x="5" y="20"/>
                    <a:pt x="13" y="20"/>
                  </a:cubicBezTo>
                  <a:cubicBezTo>
                    <a:pt x="22" y="20"/>
                    <a:pt x="30" y="15"/>
                    <a:pt x="32" y="10"/>
                  </a:cubicBezTo>
                  <a:close/>
                </a:path>
              </a:pathLst>
            </a:custGeom>
            <a:grpFill/>
            <a:ln>
              <a:noFill/>
            </a:ln>
          </p:spPr>
          <p:txBody>
            <a:bodyPr anchor="ctr"/>
            <a:lstStyle/>
            <a:p>
              <a:pPr algn="ctr"/>
              <a:endParaRPr/>
            </a:p>
          </p:txBody>
        </p:sp>
        <p:sp>
          <p:nvSpPr>
            <p:cNvPr id="714" name="iṧ1ïďê"/>
            <p:cNvSpPr/>
            <p:nvPr/>
          </p:nvSpPr>
          <p:spPr bwMode="auto">
            <a:xfrm>
              <a:off x="2828523" y="2623494"/>
              <a:ext cx="131151"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4" y="20"/>
                  </a:cubicBezTo>
                  <a:cubicBezTo>
                    <a:pt x="23" y="20"/>
                    <a:pt x="32" y="16"/>
                    <a:pt x="34" y="10"/>
                  </a:cubicBezTo>
                  <a:close/>
                </a:path>
              </a:pathLst>
            </a:custGeom>
            <a:grpFill/>
            <a:ln>
              <a:noFill/>
            </a:ln>
          </p:spPr>
          <p:txBody>
            <a:bodyPr anchor="ctr"/>
            <a:lstStyle/>
            <a:p>
              <a:pPr algn="ctr"/>
              <a:endParaRPr/>
            </a:p>
          </p:txBody>
        </p:sp>
        <p:sp>
          <p:nvSpPr>
            <p:cNvPr id="715" name="iSľîďè"/>
            <p:cNvSpPr/>
            <p:nvPr/>
          </p:nvSpPr>
          <p:spPr bwMode="auto">
            <a:xfrm>
              <a:off x="2970474" y="2623494"/>
              <a:ext cx="128065" cy="72519"/>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4" y="4"/>
                    <a:pt x="2" y="10"/>
                  </a:cubicBezTo>
                  <a:cubicBezTo>
                    <a:pt x="0" y="16"/>
                    <a:pt x="5" y="20"/>
                    <a:pt x="13" y="20"/>
                  </a:cubicBezTo>
                  <a:cubicBezTo>
                    <a:pt x="22" y="20"/>
                    <a:pt x="31" y="16"/>
                    <a:pt x="33" y="10"/>
                  </a:cubicBezTo>
                  <a:close/>
                </a:path>
              </a:pathLst>
            </a:custGeom>
            <a:grpFill/>
            <a:ln>
              <a:noFill/>
            </a:ln>
          </p:spPr>
          <p:txBody>
            <a:bodyPr anchor="ctr"/>
            <a:lstStyle/>
            <a:p>
              <a:pPr algn="ctr"/>
              <a:endParaRPr/>
            </a:p>
          </p:txBody>
        </p:sp>
        <p:sp>
          <p:nvSpPr>
            <p:cNvPr id="716" name="íṣļïḋe"/>
            <p:cNvSpPr/>
            <p:nvPr/>
          </p:nvSpPr>
          <p:spPr bwMode="auto">
            <a:xfrm>
              <a:off x="3109339" y="2623494"/>
              <a:ext cx="128065" cy="72519"/>
            </a:xfrm>
            <a:custGeom>
              <a:avLst/>
              <a:gdLst>
                <a:gd name="T0" fmla="*/ 33 w 35"/>
                <a:gd name="T1" fmla="*/ 10 h 20"/>
                <a:gd name="T2" fmla="*/ 22 w 35"/>
                <a:gd name="T3" fmla="*/ 0 h 20"/>
                <a:gd name="T4" fmla="*/ 2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4" y="4"/>
                    <a:pt x="2"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17" name="iṣľîďé"/>
            <p:cNvSpPr/>
            <p:nvPr/>
          </p:nvSpPr>
          <p:spPr bwMode="auto">
            <a:xfrm>
              <a:off x="2793036" y="2714528"/>
              <a:ext cx="131151" cy="80233"/>
            </a:xfrm>
            <a:custGeom>
              <a:avLst/>
              <a:gdLst>
                <a:gd name="T0" fmla="*/ 34 w 36"/>
                <a:gd name="T1" fmla="*/ 11 h 22"/>
                <a:gd name="T2" fmla="*/ 22 w 36"/>
                <a:gd name="T3" fmla="*/ 0 h 22"/>
                <a:gd name="T4" fmla="*/ 2 w 36"/>
                <a:gd name="T5" fmla="*/ 11 h 22"/>
                <a:gd name="T6" fmla="*/ 13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2" y="0"/>
                  </a:cubicBezTo>
                  <a:cubicBezTo>
                    <a:pt x="14" y="0"/>
                    <a:pt x="4" y="5"/>
                    <a:pt x="2" y="11"/>
                  </a:cubicBezTo>
                  <a:cubicBezTo>
                    <a:pt x="0" y="17"/>
                    <a:pt x="5" y="22"/>
                    <a:pt x="13" y="22"/>
                  </a:cubicBezTo>
                  <a:cubicBezTo>
                    <a:pt x="22" y="22"/>
                    <a:pt x="31" y="17"/>
                    <a:pt x="34" y="11"/>
                  </a:cubicBezTo>
                  <a:close/>
                </a:path>
              </a:pathLst>
            </a:custGeom>
            <a:grpFill/>
            <a:ln>
              <a:noFill/>
            </a:ln>
          </p:spPr>
          <p:txBody>
            <a:bodyPr anchor="ctr"/>
            <a:lstStyle/>
            <a:p>
              <a:pPr algn="ctr"/>
              <a:endParaRPr/>
            </a:p>
          </p:txBody>
        </p:sp>
        <p:sp>
          <p:nvSpPr>
            <p:cNvPr id="718" name="îś1ïdê"/>
            <p:cNvSpPr/>
            <p:nvPr/>
          </p:nvSpPr>
          <p:spPr bwMode="auto">
            <a:xfrm>
              <a:off x="2930358" y="2714528"/>
              <a:ext cx="135779" cy="80233"/>
            </a:xfrm>
            <a:custGeom>
              <a:avLst/>
              <a:gdLst>
                <a:gd name="T0" fmla="*/ 34 w 37"/>
                <a:gd name="T1" fmla="*/ 11 h 22"/>
                <a:gd name="T2" fmla="*/ 23 w 37"/>
                <a:gd name="T3" fmla="*/ 0 h 22"/>
                <a:gd name="T4" fmla="*/ 3 w 37"/>
                <a:gd name="T5" fmla="*/ 11 h 22"/>
                <a:gd name="T6" fmla="*/ 14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1" y="0"/>
                    <a:pt x="23" y="0"/>
                  </a:cubicBezTo>
                  <a:cubicBezTo>
                    <a:pt x="14" y="0"/>
                    <a:pt x="5" y="5"/>
                    <a:pt x="3" y="11"/>
                  </a:cubicBezTo>
                  <a:cubicBezTo>
                    <a:pt x="0" y="17"/>
                    <a:pt x="5" y="22"/>
                    <a:pt x="14" y="22"/>
                  </a:cubicBezTo>
                  <a:cubicBezTo>
                    <a:pt x="23" y="22"/>
                    <a:pt x="32" y="17"/>
                    <a:pt x="34" y="11"/>
                  </a:cubicBezTo>
                  <a:close/>
                </a:path>
              </a:pathLst>
            </a:custGeom>
            <a:grpFill/>
            <a:ln>
              <a:noFill/>
            </a:ln>
          </p:spPr>
          <p:txBody>
            <a:bodyPr anchor="ctr"/>
            <a:lstStyle/>
            <a:p>
              <a:pPr algn="ctr"/>
              <a:endParaRPr/>
            </a:p>
          </p:txBody>
        </p:sp>
        <p:sp>
          <p:nvSpPr>
            <p:cNvPr id="719" name="íṡļîḓê"/>
            <p:cNvSpPr/>
            <p:nvPr/>
          </p:nvSpPr>
          <p:spPr bwMode="auto">
            <a:xfrm>
              <a:off x="2894870" y="2810191"/>
              <a:ext cx="131151" cy="80233"/>
            </a:xfrm>
            <a:custGeom>
              <a:avLst/>
              <a:gdLst>
                <a:gd name="T0" fmla="*/ 34 w 36"/>
                <a:gd name="T1" fmla="*/ 11 h 22"/>
                <a:gd name="T2" fmla="*/ 22 w 36"/>
                <a:gd name="T3" fmla="*/ 0 h 22"/>
                <a:gd name="T4" fmla="*/ 2 w 36"/>
                <a:gd name="T5" fmla="*/ 11 h 22"/>
                <a:gd name="T6" fmla="*/ 14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2" y="0"/>
                  </a:cubicBezTo>
                  <a:cubicBezTo>
                    <a:pt x="14" y="0"/>
                    <a:pt x="4" y="5"/>
                    <a:pt x="2" y="11"/>
                  </a:cubicBezTo>
                  <a:cubicBezTo>
                    <a:pt x="0" y="17"/>
                    <a:pt x="5" y="22"/>
                    <a:pt x="14" y="22"/>
                  </a:cubicBezTo>
                  <a:cubicBezTo>
                    <a:pt x="23" y="22"/>
                    <a:pt x="32" y="17"/>
                    <a:pt x="34" y="11"/>
                  </a:cubicBezTo>
                  <a:close/>
                </a:path>
              </a:pathLst>
            </a:custGeom>
            <a:grpFill/>
            <a:ln>
              <a:noFill/>
            </a:ln>
          </p:spPr>
          <p:txBody>
            <a:bodyPr anchor="ctr"/>
            <a:lstStyle/>
            <a:p>
              <a:pPr algn="ctr"/>
              <a:endParaRPr/>
            </a:p>
          </p:txBody>
        </p:sp>
        <p:sp>
          <p:nvSpPr>
            <p:cNvPr id="720" name="îśľíde"/>
            <p:cNvSpPr/>
            <p:nvPr/>
          </p:nvSpPr>
          <p:spPr bwMode="auto">
            <a:xfrm>
              <a:off x="2978189" y="2271702"/>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2" y="19"/>
                    <a:pt x="30" y="14"/>
                    <a:pt x="32" y="9"/>
                  </a:cubicBezTo>
                  <a:close/>
                </a:path>
              </a:pathLst>
            </a:custGeom>
            <a:grpFill/>
            <a:ln>
              <a:noFill/>
            </a:ln>
          </p:spPr>
          <p:txBody>
            <a:bodyPr anchor="ctr"/>
            <a:lstStyle/>
            <a:p>
              <a:pPr algn="ctr"/>
              <a:endParaRPr/>
            </a:p>
          </p:txBody>
        </p:sp>
        <p:sp>
          <p:nvSpPr>
            <p:cNvPr id="721" name="îŝḻiḓê"/>
            <p:cNvSpPr/>
            <p:nvPr/>
          </p:nvSpPr>
          <p:spPr bwMode="auto">
            <a:xfrm>
              <a:off x="3113969" y="2271702"/>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22" name="íṩḻïdè"/>
            <p:cNvSpPr/>
            <p:nvPr/>
          </p:nvSpPr>
          <p:spPr bwMode="auto">
            <a:xfrm>
              <a:off x="3245119" y="2271702"/>
              <a:ext cx="120350" cy="69433"/>
            </a:xfrm>
            <a:custGeom>
              <a:avLst/>
              <a:gdLst>
                <a:gd name="T0" fmla="*/ 32 w 33"/>
                <a:gd name="T1" fmla="*/ 9 h 19"/>
                <a:gd name="T2" fmla="*/ 20 w 33"/>
                <a:gd name="T3" fmla="*/ 0 h 19"/>
                <a:gd name="T4" fmla="*/ 2 w 33"/>
                <a:gd name="T5" fmla="*/ 9 h 19"/>
                <a:gd name="T6" fmla="*/ 13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3" y="4"/>
                    <a:pt x="28" y="0"/>
                    <a:pt x="20" y="0"/>
                  </a:cubicBezTo>
                  <a:cubicBezTo>
                    <a:pt x="12" y="0"/>
                    <a:pt x="4" y="4"/>
                    <a:pt x="2"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23" name="ïṩḷíḋé"/>
            <p:cNvSpPr/>
            <p:nvPr/>
          </p:nvSpPr>
          <p:spPr bwMode="auto">
            <a:xfrm>
              <a:off x="3376270" y="2271702"/>
              <a:ext cx="123436" cy="69433"/>
            </a:xfrm>
            <a:custGeom>
              <a:avLst/>
              <a:gdLst>
                <a:gd name="T0" fmla="*/ 32 w 34"/>
                <a:gd name="T1" fmla="*/ 9 h 19"/>
                <a:gd name="T2" fmla="*/ 20 w 34"/>
                <a:gd name="T3" fmla="*/ 0 h 19"/>
                <a:gd name="T4" fmla="*/ 2 w 34"/>
                <a:gd name="T5" fmla="*/ 9 h 19"/>
                <a:gd name="T6" fmla="*/ 14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8" y="0"/>
                    <a:pt x="20" y="0"/>
                  </a:cubicBezTo>
                  <a:cubicBezTo>
                    <a:pt x="12" y="0"/>
                    <a:pt x="4" y="4"/>
                    <a:pt x="2" y="9"/>
                  </a:cubicBezTo>
                  <a:cubicBezTo>
                    <a:pt x="0" y="14"/>
                    <a:pt x="6" y="19"/>
                    <a:pt x="14" y="19"/>
                  </a:cubicBezTo>
                  <a:cubicBezTo>
                    <a:pt x="22" y="19"/>
                    <a:pt x="30" y="14"/>
                    <a:pt x="32" y="9"/>
                  </a:cubicBezTo>
                  <a:close/>
                </a:path>
              </a:pathLst>
            </a:custGeom>
            <a:grpFill/>
            <a:ln>
              <a:noFill/>
            </a:ln>
          </p:spPr>
          <p:txBody>
            <a:bodyPr anchor="ctr"/>
            <a:lstStyle/>
            <a:p>
              <a:pPr algn="ctr"/>
              <a:endParaRPr/>
            </a:p>
          </p:txBody>
        </p:sp>
        <p:sp>
          <p:nvSpPr>
            <p:cNvPr id="724" name="ïśḻîḋé"/>
            <p:cNvSpPr/>
            <p:nvPr/>
          </p:nvSpPr>
          <p:spPr bwMode="auto">
            <a:xfrm>
              <a:off x="3336153" y="2031003"/>
              <a:ext cx="120350" cy="61718"/>
            </a:xfrm>
            <a:custGeom>
              <a:avLst/>
              <a:gdLst>
                <a:gd name="T0" fmla="*/ 31 w 33"/>
                <a:gd name="T1" fmla="*/ 9 h 17"/>
                <a:gd name="T2" fmla="*/ 20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8" y="0"/>
                    <a:pt x="20" y="0"/>
                  </a:cubicBezTo>
                  <a:cubicBezTo>
                    <a:pt x="12" y="0"/>
                    <a:pt x="4" y="4"/>
                    <a:pt x="2" y="9"/>
                  </a:cubicBezTo>
                  <a:cubicBezTo>
                    <a:pt x="0" y="13"/>
                    <a:pt x="5" y="17"/>
                    <a:pt x="13" y="17"/>
                  </a:cubicBezTo>
                  <a:cubicBezTo>
                    <a:pt x="21" y="17"/>
                    <a:pt x="29" y="13"/>
                    <a:pt x="31" y="9"/>
                  </a:cubicBezTo>
                  <a:close/>
                </a:path>
              </a:pathLst>
            </a:custGeom>
            <a:grpFill/>
            <a:ln>
              <a:noFill/>
            </a:ln>
          </p:spPr>
          <p:txBody>
            <a:bodyPr anchor="ctr"/>
            <a:lstStyle/>
            <a:p>
              <a:pPr algn="ctr"/>
              <a:endParaRPr/>
            </a:p>
          </p:txBody>
        </p:sp>
        <p:sp>
          <p:nvSpPr>
            <p:cNvPr id="725" name="îŝḻîḋe"/>
            <p:cNvSpPr/>
            <p:nvPr/>
          </p:nvSpPr>
          <p:spPr bwMode="auto">
            <a:xfrm>
              <a:off x="3467303" y="2031003"/>
              <a:ext cx="112636" cy="61718"/>
            </a:xfrm>
            <a:custGeom>
              <a:avLst/>
              <a:gdLst>
                <a:gd name="T0" fmla="*/ 30 w 31"/>
                <a:gd name="T1" fmla="*/ 9 h 17"/>
                <a:gd name="T2" fmla="*/ 19 w 31"/>
                <a:gd name="T3" fmla="*/ 0 h 17"/>
                <a:gd name="T4" fmla="*/ 1 w 31"/>
                <a:gd name="T5" fmla="*/ 9 h 17"/>
                <a:gd name="T6" fmla="*/ 12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6" y="0"/>
                    <a:pt x="19" y="0"/>
                  </a:cubicBezTo>
                  <a:cubicBezTo>
                    <a:pt x="11" y="0"/>
                    <a:pt x="3" y="4"/>
                    <a:pt x="1"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26" name="îṧļíḋè"/>
            <p:cNvSpPr/>
            <p:nvPr/>
          </p:nvSpPr>
          <p:spPr bwMode="auto">
            <a:xfrm>
              <a:off x="3306837" y="2108150"/>
              <a:ext cx="120350" cy="64804"/>
            </a:xfrm>
            <a:custGeom>
              <a:avLst/>
              <a:gdLst>
                <a:gd name="T0" fmla="*/ 31 w 33"/>
                <a:gd name="T1" fmla="*/ 9 h 18"/>
                <a:gd name="T2" fmla="*/ 20 w 33"/>
                <a:gd name="T3" fmla="*/ 0 h 18"/>
                <a:gd name="T4" fmla="*/ 2 w 33"/>
                <a:gd name="T5" fmla="*/ 9 h 18"/>
                <a:gd name="T6" fmla="*/ 13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33" y="4"/>
                    <a:pt x="28" y="0"/>
                    <a:pt x="20" y="0"/>
                  </a:cubicBezTo>
                  <a:cubicBezTo>
                    <a:pt x="12" y="0"/>
                    <a:pt x="4"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27" name="îṩļíḑé"/>
            <p:cNvSpPr/>
            <p:nvPr/>
          </p:nvSpPr>
          <p:spPr bwMode="auto">
            <a:xfrm>
              <a:off x="3437988" y="2108150"/>
              <a:ext cx="117264" cy="64804"/>
            </a:xfrm>
            <a:custGeom>
              <a:avLst/>
              <a:gdLst>
                <a:gd name="T0" fmla="*/ 30 w 32"/>
                <a:gd name="T1" fmla="*/ 9 h 18"/>
                <a:gd name="T2" fmla="*/ 19 w 32"/>
                <a:gd name="T3" fmla="*/ 0 h 18"/>
                <a:gd name="T4" fmla="*/ 1 w 32"/>
                <a:gd name="T5" fmla="*/ 9 h 18"/>
                <a:gd name="T6" fmla="*/ 13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32" y="4"/>
                    <a:pt x="27" y="0"/>
                    <a:pt x="19" y="0"/>
                  </a:cubicBezTo>
                  <a:cubicBezTo>
                    <a:pt x="11" y="0"/>
                    <a:pt x="3" y="4"/>
                    <a:pt x="1" y="9"/>
                  </a:cubicBezTo>
                  <a:cubicBezTo>
                    <a:pt x="0" y="14"/>
                    <a:pt x="5" y="18"/>
                    <a:pt x="13" y="18"/>
                  </a:cubicBezTo>
                  <a:cubicBezTo>
                    <a:pt x="21" y="18"/>
                    <a:pt x="29" y="14"/>
                    <a:pt x="30" y="9"/>
                  </a:cubicBezTo>
                  <a:close/>
                </a:path>
              </a:pathLst>
            </a:custGeom>
            <a:grpFill/>
            <a:ln>
              <a:noFill/>
            </a:ln>
          </p:spPr>
          <p:txBody>
            <a:bodyPr anchor="ctr"/>
            <a:lstStyle/>
            <a:p>
              <a:pPr algn="ctr"/>
              <a:endParaRPr/>
            </a:p>
          </p:txBody>
        </p:sp>
        <p:sp>
          <p:nvSpPr>
            <p:cNvPr id="728" name="ïṥlíḓè"/>
            <p:cNvSpPr/>
            <p:nvPr/>
          </p:nvSpPr>
          <p:spPr bwMode="auto">
            <a:xfrm>
              <a:off x="3566052" y="2108150"/>
              <a:ext cx="117264" cy="64804"/>
            </a:xfrm>
            <a:custGeom>
              <a:avLst/>
              <a:gdLst>
                <a:gd name="T0" fmla="*/ 31 w 32"/>
                <a:gd name="T1" fmla="*/ 9 h 18"/>
                <a:gd name="T2" fmla="*/ 19 w 32"/>
                <a:gd name="T3" fmla="*/ 0 h 18"/>
                <a:gd name="T4" fmla="*/ 2 w 32"/>
                <a:gd name="T5" fmla="*/ 9 h 18"/>
                <a:gd name="T6" fmla="*/ 13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32" y="4"/>
                    <a:pt x="27" y="0"/>
                    <a:pt x="19" y="0"/>
                  </a:cubicBezTo>
                  <a:cubicBezTo>
                    <a:pt x="11" y="0"/>
                    <a:pt x="4"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29" name="iśḻîḑé"/>
            <p:cNvSpPr/>
            <p:nvPr/>
          </p:nvSpPr>
          <p:spPr bwMode="auto">
            <a:xfrm>
              <a:off x="3697203" y="2108150"/>
              <a:ext cx="117264" cy="64804"/>
            </a:xfrm>
            <a:custGeom>
              <a:avLst/>
              <a:gdLst>
                <a:gd name="T0" fmla="*/ 30 w 32"/>
                <a:gd name="T1" fmla="*/ 9 h 18"/>
                <a:gd name="T2" fmla="*/ 18 w 32"/>
                <a:gd name="T3" fmla="*/ 0 h 18"/>
                <a:gd name="T4" fmla="*/ 1 w 32"/>
                <a:gd name="T5" fmla="*/ 9 h 18"/>
                <a:gd name="T6" fmla="*/ 13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32" y="4"/>
                    <a:pt x="26" y="0"/>
                    <a:pt x="18" y="0"/>
                  </a:cubicBezTo>
                  <a:cubicBezTo>
                    <a:pt x="11" y="0"/>
                    <a:pt x="3" y="4"/>
                    <a:pt x="1" y="9"/>
                  </a:cubicBezTo>
                  <a:cubicBezTo>
                    <a:pt x="0" y="14"/>
                    <a:pt x="5" y="18"/>
                    <a:pt x="13" y="18"/>
                  </a:cubicBezTo>
                  <a:cubicBezTo>
                    <a:pt x="21" y="18"/>
                    <a:pt x="29" y="14"/>
                    <a:pt x="30" y="9"/>
                  </a:cubicBezTo>
                  <a:close/>
                </a:path>
              </a:pathLst>
            </a:custGeom>
            <a:grpFill/>
            <a:ln>
              <a:noFill/>
            </a:ln>
          </p:spPr>
          <p:txBody>
            <a:bodyPr anchor="ctr"/>
            <a:lstStyle/>
            <a:p>
              <a:pPr algn="ctr"/>
              <a:endParaRPr/>
            </a:p>
          </p:txBody>
        </p:sp>
        <p:sp>
          <p:nvSpPr>
            <p:cNvPr id="730" name="işľíḍe"/>
            <p:cNvSpPr/>
            <p:nvPr/>
          </p:nvSpPr>
          <p:spPr bwMode="auto">
            <a:xfrm>
              <a:off x="3015220" y="2188383"/>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1" name="ïŝlïdè"/>
            <p:cNvSpPr/>
            <p:nvPr/>
          </p:nvSpPr>
          <p:spPr bwMode="auto">
            <a:xfrm>
              <a:off x="3277521" y="2188383"/>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2" name="ïṩlíḓê"/>
            <p:cNvSpPr/>
            <p:nvPr/>
          </p:nvSpPr>
          <p:spPr bwMode="auto">
            <a:xfrm>
              <a:off x="3408671" y="2188383"/>
              <a:ext cx="117264" cy="69433"/>
            </a:xfrm>
            <a:custGeom>
              <a:avLst/>
              <a:gdLst>
                <a:gd name="T0" fmla="*/ 31 w 32"/>
                <a:gd name="T1" fmla="*/ 9 h 19"/>
                <a:gd name="T2" fmla="*/ 19 w 32"/>
                <a:gd name="T3" fmla="*/ 0 h 19"/>
                <a:gd name="T4" fmla="*/ 1 w 32"/>
                <a:gd name="T5" fmla="*/ 9 h 19"/>
                <a:gd name="T6" fmla="*/ 13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2" y="4"/>
                    <a:pt x="27" y="0"/>
                    <a:pt x="19" y="0"/>
                  </a:cubicBezTo>
                  <a:cubicBezTo>
                    <a:pt x="11" y="0"/>
                    <a:pt x="3" y="4"/>
                    <a:pt x="1"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3" name="iṣḷiḓé"/>
            <p:cNvSpPr/>
            <p:nvPr/>
          </p:nvSpPr>
          <p:spPr bwMode="auto">
            <a:xfrm>
              <a:off x="3539822" y="2188383"/>
              <a:ext cx="117264" cy="69433"/>
            </a:xfrm>
            <a:custGeom>
              <a:avLst/>
              <a:gdLst>
                <a:gd name="T0" fmla="*/ 31 w 32"/>
                <a:gd name="T1" fmla="*/ 9 h 19"/>
                <a:gd name="T2" fmla="*/ 19 w 32"/>
                <a:gd name="T3" fmla="*/ 0 h 19"/>
                <a:gd name="T4" fmla="*/ 1 w 32"/>
                <a:gd name="T5" fmla="*/ 9 h 19"/>
                <a:gd name="T6" fmla="*/ 13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2" y="4"/>
                    <a:pt x="27" y="0"/>
                    <a:pt x="19" y="0"/>
                  </a:cubicBezTo>
                  <a:cubicBezTo>
                    <a:pt x="11" y="0"/>
                    <a:pt x="3" y="4"/>
                    <a:pt x="1"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4" name="íṩḻîḍê"/>
            <p:cNvSpPr/>
            <p:nvPr/>
          </p:nvSpPr>
          <p:spPr bwMode="auto">
            <a:xfrm>
              <a:off x="3667886" y="2188383"/>
              <a:ext cx="120350" cy="69433"/>
            </a:xfrm>
            <a:custGeom>
              <a:avLst/>
              <a:gdLst>
                <a:gd name="T0" fmla="*/ 31 w 33"/>
                <a:gd name="T1" fmla="*/ 9 h 19"/>
                <a:gd name="T2" fmla="*/ 20 w 33"/>
                <a:gd name="T3" fmla="*/ 0 h 19"/>
                <a:gd name="T4" fmla="*/ 2 w 33"/>
                <a:gd name="T5" fmla="*/ 9 h 19"/>
                <a:gd name="T6" fmla="*/ 14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6" y="19"/>
                    <a:pt x="14" y="19"/>
                  </a:cubicBezTo>
                  <a:cubicBezTo>
                    <a:pt x="22" y="19"/>
                    <a:pt x="30" y="14"/>
                    <a:pt x="31" y="9"/>
                  </a:cubicBezTo>
                  <a:close/>
                </a:path>
              </a:pathLst>
            </a:custGeom>
            <a:grpFill/>
            <a:ln>
              <a:noFill/>
            </a:ln>
          </p:spPr>
          <p:txBody>
            <a:bodyPr anchor="ctr"/>
            <a:lstStyle/>
            <a:p>
              <a:pPr algn="ctr"/>
              <a:endParaRPr/>
            </a:p>
          </p:txBody>
        </p:sp>
        <p:sp>
          <p:nvSpPr>
            <p:cNvPr id="735" name="iSlïḋe"/>
            <p:cNvSpPr/>
            <p:nvPr/>
          </p:nvSpPr>
          <p:spPr bwMode="auto">
            <a:xfrm>
              <a:off x="3799037" y="2188383"/>
              <a:ext cx="120350" cy="69433"/>
            </a:xfrm>
            <a:custGeom>
              <a:avLst/>
              <a:gdLst>
                <a:gd name="T0" fmla="*/ 31 w 33"/>
                <a:gd name="T1" fmla="*/ 9 h 19"/>
                <a:gd name="T2" fmla="*/ 19 w 33"/>
                <a:gd name="T3" fmla="*/ 0 h 19"/>
                <a:gd name="T4" fmla="*/ 2 w 33"/>
                <a:gd name="T5" fmla="*/ 9 h 19"/>
                <a:gd name="T6" fmla="*/ 14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7" y="0"/>
                    <a:pt x="19" y="0"/>
                  </a:cubicBezTo>
                  <a:cubicBezTo>
                    <a:pt x="11" y="0"/>
                    <a:pt x="3" y="4"/>
                    <a:pt x="2" y="9"/>
                  </a:cubicBezTo>
                  <a:cubicBezTo>
                    <a:pt x="0" y="14"/>
                    <a:pt x="6" y="19"/>
                    <a:pt x="14" y="19"/>
                  </a:cubicBezTo>
                  <a:cubicBezTo>
                    <a:pt x="22" y="19"/>
                    <a:pt x="30" y="14"/>
                    <a:pt x="31" y="9"/>
                  </a:cubicBezTo>
                  <a:close/>
                </a:path>
              </a:pathLst>
            </a:custGeom>
            <a:grpFill/>
            <a:ln>
              <a:noFill/>
            </a:ln>
          </p:spPr>
          <p:txBody>
            <a:bodyPr anchor="ctr"/>
            <a:lstStyle/>
            <a:p>
              <a:pPr algn="ctr"/>
              <a:endParaRPr/>
            </a:p>
          </p:txBody>
        </p:sp>
        <p:sp>
          <p:nvSpPr>
            <p:cNvPr id="736" name="ïśḻíḍê"/>
            <p:cNvSpPr/>
            <p:nvPr/>
          </p:nvSpPr>
          <p:spPr bwMode="auto">
            <a:xfrm>
              <a:off x="3424101" y="1804190"/>
              <a:ext cx="112636" cy="61718"/>
            </a:xfrm>
            <a:custGeom>
              <a:avLst/>
              <a:gdLst>
                <a:gd name="T0" fmla="*/ 29 w 31"/>
                <a:gd name="T1" fmla="*/ 9 h 17"/>
                <a:gd name="T2" fmla="*/ 19 w 31"/>
                <a:gd name="T3" fmla="*/ 0 h 17"/>
                <a:gd name="T4" fmla="*/ 2 w 31"/>
                <a:gd name="T5" fmla="*/ 9 h 17"/>
                <a:gd name="T6" fmla="*/ 13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9" y="0"/>
                  </a:cubicBezTo>
                  <a:cubicBezTo>
                    <a:pt x="11" y="0"/>
                    <a:pt x="4" y="4"/>
                    <a:pt x="2" y="9"/>
                  </a:cubicBezTo>
                  <a:cubicBezTo>
                    <a:pt x="0" y="13"/>
                    <a:pt x="5" y="17"/>
                    <a:pt x="13" y="17"/>
                  </a:cubicBezTo>
                  <a:cubicBezTo>
                    <a:pt x="20" y="17"/>
                    <a:pt x="28" y="13"/>
                    <a:pt x="29" y="9"/>
                  </a:cubicBezTo>
                  <a:close/>
                </a:path>
              </a:pathLst>
            </a:custGeom>
            <a:grpFill/>
            <a:ln>
              <a:noFill/>
            </a:ln>
          </p:spPr>
          <p:txBody>
            <a:bodyPr anchor="ctr"/>
            <a:lstStyle/>
            <a:p>
              <a:pPr algn="ctr"/>
              <a:endParaRPr/>
            </a:p>
          </p:txBody>
        </p:sp>
        <p:sp>
          <p:nvSpPr>
            <p:cNvPr id="737" name="îṧľiḍè"/>
            <p:cNvSpPr/>
            <p:nvPr/>
          </p:nvSpPr>
          <p:spPr bwMode="auto">
            <a:xfrm>
              <a:off x="3394785" y="1878251"/>
              <a:ext cx="115721"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1" y="17"/>
                    <a:pt x="28" y="13"/>
                    <a:pt x="30" y="9"/>
                  </a:cubicBezTo>
                  <a:close/>
                </a:path>
              </a:pathLst>
            </a:custGeom>
            <a:grpFill/>
            <a:ln>
              <a:noFill/>
            </a:ln>
          </p:spPr>
          <p:txBody>
            <a:bodyPr anchor="ctr"/>
            <a:lstStyle/>
            <a:p>
              <a:pPr algn="ctr"/>
              <a:endParaRPr/>
            </a:p>
          </p:txBody>
        </p:sp>
        <p:sp>
          <p:nvSpPr>
            <p:cNvPr id="738" name="iŝľiḍê"/>
            <p:cNvSpPr/>
            <p:nvPr/>
          </p:nvSpPr>
          <p:spPr bwMode="auto">
            <a:xfrm>
              <a:off x="3522849" y="1878251"/>
              <a:ext cx="112636" cy="61718"/>
            </a:xfrm>
            <a:custGeom>
              <a:avLst/>
              <a:gdLst>
                <a:gd name="T0" fmla="*/ 29 w 31"/>
                <a:gd name="T1" fmla="*/ 9 h 17"/>
                <a:gd name="T2" fmla="*/ 18 w 31"/>
                <a:gd name="T3" fmla="*/ 0 h 17"/>
                <a:gd name="T4" fmla="*/ 1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8" y="0"/>
                  </a:cubicBezTo>
                  <a:cubicBezTo>
                    <a:pt x="11" y="0"/>
                    <a:pt x="3" y="4"/>
                    <a:pt x="1" y="9"/>
                  </a:cubicBezTo>
                  <a:cubicBezTo>
                    <a:pt x="0" y="13"/>
                    <a:pt x="5" y="17"/>
                    <a:pt x="12" y="17"/>
                  </a:cubicBezTo>
                  <a:cubicBezTo>
                    <a:pt x="20" y="17"/>
                    <a:pt x="28" y="13"/>
                    <a:pt x="29" y="9"/>
                  </a:cubicBezTo>
                  <a:close/>
                </a:path>
              </a:pathLst>
            </a:custGeom>
            <a:grpFill/>
            <a:ln>
              <a:noFill/>
            </a:ln>
          </p:spPr>
          <p:txBody>
            <a:bodyPr anchor="ctr"/>
            <a:lstStyle/>
            <a:p>
              <a:pPr algn="ctr"/>
              <a:endParaRPr/>
            </a:p>
          </p:txBody>
        </p:sp>
        <p:sp>
          <p:nvSpPr>
            <p:cNvPr id="739" name="ïSlïde"/>
            <p:cNvSpPr/>
            <p:nvPr/>
          </p:nvSpPr>
          <p:spPr bwMode="auto">
            <a:xfrm>
              <a:off x="3368554" y="1953855"/>
              <a:ext cx="114178" cy="63261"/>
            </a:xfrm>
            <a:custGeom>
              <a:avLst/>
              <a:gdLst>
                <a:gd name="T0" fmla="*/ 30 w 31"/>
                <a:gd name="T1" fmla="*/ 8 h 17"/>
                <a:gd name="T2" fmla="*/ 19 w 31"/>
                <a:gd name="T3" fmla="*/ 0 h 17"/>
                <a:gd name="T4" fmla="*/ 1 w 31"/>
                <a:gd name="T5" fmla="*/ 8 h 17"/>
                <a:gd name="T6" fmla="*/ 12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9" y="0"/>
                  </a:cubicBezTo>
                  <a:cubicBezTo>
                    <a:pt x="11" y="0"/>
                    <a:pt x="3" y="4"/>
                    <a:pt x="1"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740" name="iṡlíďe"/>
            <p:cNvSpPr/>
            <p:nvPr/>
          </p:nvSpPr>
          <p:spPr bwMode="auto">
            <a:xfrm>
              <a:off x="3493534" y="1953855"/>
              <a:ext cx="115721"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5" y="17"/>
                    <a:pt x="13" y="17"/>
                  </a:cubicBezTo>
                  <a:cubicBezTo>
                    <a:pt x="21" y="17"/>
                    <a:pt x="28" y="13"/>
                    <a:pt x="30" y="8"/>
                  </a:cubicBezTo>
                  <a:close/>
                </a:path>
              </a:pathLst>
            </a:custGeom>
            <a:grpFill/>
            <a:ln>
              <a:noFill/>
            </a:ln>
          </p:spPr>
          <p:txBody>
            <a:bodyPr anchor="ctr"/>
            <a:lstStyle/>
            <a:p>
              <a:pPr algn="ctr"/>
              <a:endParaRPr/>
            </a:p>
          </p:txBody>
        </p:sp>
        <p:sp>
          <p:nvSpPr>
            <p:cNvPr id="741" name="ïşliḑé"/>
            <p:cNvSpPr/>
            <p:nvPr/>
          </p:nvSpPr>
          <p:spPr bwMode="auto">
            <a:xfrm>
              <a:off x="3620055" y="1953855"/>
              <a:ext cx="114178" cy="63261"/>
            </a:xfrm>
            <a:custGeom>
              <a:avLst/>
              <a:gdLst>
                <a:gd name="T0" fmla="*/ 30 w 31"/>
                <a:gd name="T1" fmla="*/ 8 h 17"/>
                <a:gd name="T2" fmla="*/ 18 w 31"/>
                <a:gd name="T3" fmla="*/ 0 h 17"/>
                <a:gd name="T4" fmla="*/ 1 w 31"/>
                <a:gd name="T5" fmla="*/ 8 h 17"/>
                <a:gd name="T6" fmla="*/ 13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8" y="0"/>
                  </a:cubicBezTo>
                  <a:cubicBezTo>
                    <a:pt x="11" y="0"/>
                    <a:pt x="3" y="4"/>
                    <a:pt x="1" y="8"/>
                  </a:cubicBezTo>
                  <a:cubicBezTo>
                    <a:pt x="0" y="13"/>
                    <a:pt x="5" y="17"/>
                    <a:pt x="13" y="17"/>
                  </a:cubicBezTo>
                  <a:cubicBezTo>
                    <a:pt x="21" y="17"/>
                    <a:pt x="28" y="13"/>
                    <a:pt x="30" y="8"/>
                  </a:cubicBezTo>
                  <a:close/>
                </a:path>
              </a:pathLst>
            </a:custGeom>
            <a:grpFill/>
            <a:ln>
              <a:noFill/>
            </a:ln>
          </p:spPr>
          <p:txBody>
            <a:bodyPr anchor="ctr"/>
            <a:lstStyle/>
            <a:p>
              <a:pPr algn="ctr"/>
              <a:endParaRPr/>
            </a:p>
          </p:txBody>
        </p:sp>
        <p:sp>
          <p:nvSpPr>
            <p:cNvPr id="742" name="ïŝlïḑê"/>
            <p:cNvSpPr/>
            <p:nvPr/>
          </p:nvSpPr>
          <p:spPr bwMode="auto">
            <a:xfrm>
              <a:off x="3745033" y="1953855"/>
              <a:ext cx="115721"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6" y="17"/>
                    <a:pt x="13" y="17"/>
                  </a:cubicBezTo>
                  <a:cubicBezTo>
                    <a:pt x="21" y="17"/>
                    <a:pt x="29" y="13"/>
                    <a:pt x="30" y="8"/>
                  </a:cubicBezTo>
                  <a:close/>
                </a:path>
              </a:pathLst>
            </a:custGeom>
            <a:grpFill/>
            <a:ln>
              <a:noFill/>
            </a:ln>
          </p:spPr>
          <p:txBody>
            <a:bodyPr anchor="ctr"/>
            <a:lstStyle/>
            <a:p>
              <a:pPr algn="ctr"/>
              <a:endParaRPr/>
            </a:p>
          </p:txBody>
        </p:sp>
        <p:sp>
          <p:nvSpPr>
            <p:cNvPr id="743" name="íśḻîḑé"/>
            <p:cNvSpPr/>
            <p:nvPr/>
          </p:nvSpPr>
          <p:spPr bwMode="auto">
            <a:xfrm>
              <a:off x="3175687" y="1804190"/>
              <a:ext cx="117264"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4" name="íšļíďe"/>
            <p:cNvSpPr/>
            <p:nvPr/>
          </p:nvSpPr>
          <p:spPr bwMode="auto">
            <a:xfrm>
              <a:off x="3299122" y="1804190"/>
              <a:ext cx="114178" cy="61718"/>
            </a:xfrm>
            <a:custGeom>
              <a:avLst/>
              <a:gdLst>
                <a:gd name="T0" fmla="*/ 30 w 31"/>
                <a:gd name="T1" fmla="*/ 9 h 17"/>
                <a:gd name="T2" fmla="*/ 19 w 31"/>
                <a:gd name="T3" fmla="*/ 0 h 17"/>
                <a:gd name="T4" fmla="*/ 2 w 31"/>
                <a:gd name="T5" fmla="*/ 9 h 17"/>
                <a:gd name="T6" fmla="*/ 13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7" y="0"/>
                    <a:pt x="19" y="0"/>
                  </a:cubicBezTo>
                  <a:cubicBezTo>
                    <a:pt x="11"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5" name="iSlïḋê"/>
            <p:cNvSpPr/>
            <p:nvPr/>
          </p:nvSpPr>
          <p:spPr bwMode="auto">
            <a:xfrm>
              <a:off x="3146370" y="1878251"/>
              <a:ext cx="117264" cy="61718"/>
            </a:xfrm>
            <a:custGeom>
              <a:avLst/>
              <a:gdLst>
                <a:gd name="T0" fmla="*/ 30 w 32"/>
                <a:gd name="T1" fmla="*/ 9 h 17"/>
                <a:gd name="T2" fmla="*/ 19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46" name="îśḻídé"/>
            <p:cNvSpPr/>
            <p:nvPr/>
          </p:nvSpPr>
          <p:spPr bwMode="auto">
            <a:xfrm>
              <a:off x="3269806" y="1878251"/>
              <a:ext cx="117264"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7" name="iş1ïḋê"/>
            <p:cNvSpPr/>
            <p:nvPr/>
          </p:nvSpPr>
          <p:spPr bwMode="auto">
            <a:xfrm>
              <a:off x="3113969" y="1953855"/>
              <a:ext cx="115721" cy="63261"/>
            </a:xfrm>
            <a:custGeom>
              <a:avLst/>
              <a:gdLst>
                <a:gd name="T0" fmla="*/ 30 w 32"/>
                <a:gd name="T1" fmla="*/ 8 h 17"/>
                <a:gd name="T2" fmla="*/ 20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2" y="0"/>
                    <a:pt x="4" y="4"/>
                    <a:pt x="2" y="8"/>
                  </a:cubicBezTo>
                  <a:cubicBezTo>
                    <a:pt x="0" y="13"/>
                    <a:pt x="5" y="17"/>
                    <a:pt x="13" y="17"/>
                  </a:cubicBezTo>
                  <a:cubicBezTo>
                    <a:pt x="21" y="17"/>
                    <a:pt x="29" y="13"/>
                    <a:pt x="30" y="8"/>
                  </a:cubicBezTo>
                  <a:close/>
                </a:path>
              </a:pathLst>
            </a:custGeom>
            <a:grpFill/>
            <a:ln>
              <a:noFill/>
            </a:ln>
          </p:spPr>
          <p:txBody>
            <a:bodyPr anchor="ctr"/>
            <a:lstStyle/>
            <a:p>
              <a:pPr algn="ctr"/>
              <a:endParaRPr/>
            </a:p>
          </p:txBody>
        </p:sp>
        <p:sp>
          <p:nvSpPr>
            <p:cNvPr id="748" name="îSľiḑê"/>
            <p:cNvSpPr/>
            <p:nvPr/>
          </p:nvSpPr>
          <p:spPr bwMode="auto">
            <a:xfrm>
              <a:off x="3240490" y="1953855"/>
              <a:ext cx="117264"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5" y="17"/>
                    <a:pt x="13" y="17"/>
                  </a:cubicBezTo>
                  <a:cubicBezTo>
                    <a:pt x="20" y="17"/>
                    <a:pt x="28" y="13"/>
                    <a:pt x="30" y="8"/>
                  </a:cubicBezTo>
                  <a:close/>
                </a:path>
              </a:pathLst>
            </a:custGeom>
            <a:grpFill/>
            <a:ln>
              <a:noFill/>
            </a:ln>
          </p:spPr>
          <p:txBody>
            <a:bodyPr anchor="ctr"/>
            <a:lstStyle/>
            <a:p>
              <a:pPr algn="ctr"/>
              <a:endParaRPr/>
            </a:p>
          </p:txBody>
        </p:sp>
        <p:sp>
          <p:nvSpPr>
            <p:cNvPr id="749" name="iṣḷîḓe"/>
            <p:cNvSpPr/>
            <p:nvPr/>
          </p:nvSpPr>
          <p:spPr bwMode="auto">
            <a:xfrm>
              <a:off x="2884069" y="2188383"/>
              <a:ext cx="123436" cy="69433"/>
            </a:xfrm>
            <a:custGeom>
              <a:avLst/>
              <a:gdLst>
                <a:gd name="T0" fmla="*/ 31 w 34"/>
                <a:gd name="T1" fmla="*/ 9 h 19"/>
                <a:gd name="T2" fmla="*/ 21 w 34"/>
                <a:gd name="T3" fmla="*/ 0 h 19"/>
                <a:gd name="T4" fmla="*/ 2 w 34"/>
                <a:gd name="T5" fmla="*/ 9 h 19"/>
                <a:gd name="T6" fmla="*/ 13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34" y="4"/>
                    <a:pt x="29" y="0"/>
                    <a:pt x="21" y="0"/>
                  </a:cubicBezTo>
                  <a:cubicBezTo>
                    <a:pt x="13"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50" name="îŝ1iďé"/>
            <p:cNvSpPr/>
            <p:nvPr/>
          </p:nvSpPr>
          <p:spPr bwMode="auto">
            <a:xfrm>
              <a:off x="2847039" y="2271702"/>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51" name="íSľíḍè"/>
            <p:cNvSpPr/>
            <p:nvPr/>
          </p:nvSpPr>
          <p:spPr bwMode="auto">
            <a:xfrm>
              <a:off x="2810008" y="2356565"/>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5"/>
                    <a:pt x="4" y="19"/>
                    <a:pt x="13" y="19"/>
                  </a:cubicBezTo>
                  <a:cubicBezTo>
                    <a:pt x="21" y="19"/>
                    <a:pt x="30" y="15"/>
                    <a:pt x="32" y="9"/>
                  </a:cubicBezTo>
                  <a:close/>
                </a:path>
              </a:pathLst>
            </a:custGeom>
            <a:grpFill/>
            <a:ln>
              <a:noFill/>
            </a:ln>
          </p:spPr>
          <p:txBody>
            <a:bodyPr anchor="ctr"/>
            <a:lstStyle/>
            <a:p>
              <a:pPr algn="ctr"/>
              <a:endParaRPr/>
            </a:p>
          </p:txBody>
        </p:sp>
        <p:sp>
          <p:nvSpPr>
            <p:cNvPr id="752" name="işlíḍé"/>
            <p:cNvSpPr/>
            <p:nvPr/>
          </p:nvSpPr>
          <p:spPr bwMode="auto">
            <a:xfrm>
              <a:off x="2769891" y="2439884"/>
              <a:ext cx="128065" cy="74061"/>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2" y="10"/>
                  </a:cubicBezTo>
                  <a:cubicBezTo>
                    <a:pt x="0" y="16"/>
                    <a:pt x="5" y="20"/>
                    <a:pt x="13" y="20"/>
                  </a:cubicBezTo>
                  <a:cubicBezTo>
                    <a:pt x="22" y="20"/>
                    <a:pt x="30" y="16"/>
                    <a:pt x="33" y="10"/>
                  </a:cubicBezTo>
                  <a:close/>
                </a:path>
              </a:pathLst>
            </a:custGeom>
            <a:grpFill/>
            <a:ln>
              <a:noFill/>
            </a:ln>
          </p:spPr>
          <p:txBody>
            <a:bodyPr anchor="ctr"/>
            <a:lstStyle/>
            <a:p>
              <a:pPr algn="ctr"/>
              <a:endParaRPr/>
            </a:p>
          </p:txBody>
        </p:sp>
        <p:sp>
          <p:nvSpPr>
            <p:cNvPr id="753" name="îṣḷïḑê"/>
            <p:cNvSpPr/>
            <p:nvPr/>
          </p:nvSpPr>
          <p:spPr bwMode="auto">
            <a:xfrm>
              <a:off x="2729775" y="2532461"/>
              <a:ext cx="131151" cy="72519"/>
            </a:xfrm>
            <a:custGeom>
              <a:avLst/>
              <a:gdLst>
                <a:gd name="T0" fmla="*/ 33 w 36"/>
                <a:gd name="T1" fmla="*/ 10 h 20"/>
                <a:gd name="T2" fmla="*/ 22 w 36"/>
                <a:gd name="T3" fmla="*/ 0 h 20"/>
                <a:gd name="T4" fmla="*/ 3 w 36"/>
                <a:gd name="T5" fmla="*/ 10 h 20"/>
                <a:gd name="T6" fmla="*/ 1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2" y="0"/>
                  </a:cubicBezTo>
                  <a:cubicBezTo>
                    <a:pt x="14" y="0"/>
                    <a:pt x="5" y="4"/>
                    <a:pt x="3" y="10"/>
                  </a:cubicBezTo>
                  <a:cubicBezTo>
                    <a:pt x="0" y="15"/>
                    <a:pt x="5" y="20"/>
                    <a:pt x="14" y="20"/>
                  </a:cubicBezTo>
                  <a:cubicBezTo>
                    <a:pt x="22" y="20"/>
                    <a:pt x="31" y="15"/>
                    <a:pt x="33" y="10"/>
                  </a:cubicBezTo>
                  <a:close/>
                </a:path>
              </a:pathLst>
            </a:custGeom>
            <a:grpFill/>
            <a:ln>
              <a:noFill/>
            </a:ln>
          </p:spPr>
          <p:txBody>
            <a:bodyPr anchor="ctr"/>
            <a:lstStyle/>
            <a:p>
              <a:pPr algn="ctr"/>
              <a:endParaRPr/>
            </a:p>
          </p:txBody>
        </p:sp>
        <p:sp>
          <p:nvSpPr>
            <p:cNvPr id="754" name="îṧļíďé"/>
            <p:cNvSpPr/>
            <p:nvPr/>
          </p:nvSpPr>
          <p:spPr bwMode="auto">
            <a:xfrm>
              <a:off x="2689658" y="2623494"/>
              <a:ext cx="131151"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4" y="20"/>
                  </a:cubicBezTo>
                  <a:cubicBezTo>
                    <a:pt x="22" y="20"/>
                    <a:pt x="31" y="16"/>
                    <a:pt x="34" y="10"/>
                  </a:cubicBezTo>
                  <a:close/>
                </a:path>
              </a:pathLst>
            </a:custGeom>
            <a:grpFill/>
            <a:ln>
              <a:noFill/>
            </a:ln>
          </p:spPr>
          <p:txBody>
            <a:bodyPr anchor="ctr"/>
            <a:lstStyle/>
            <a:p>
              <a:pPr algn="ctr"/>
              <a:endParaRPr/>
            </a:p>
          </p:txBody>
        </p:sp>
        <p:sp>
          <p:nvSpPr>
            <p:cNvPr id="755" name="iSľïḓè"/>
            <p:cNvSpPr/>
            <p:nvPr/>
          </p:nvSpPr>
          <p:spPr bwMode="auto">
            <a:xfrm>
              <a:off x="2649541" y="2714528"/>
              <a:ext cx="131151" cy="80233"/>
            </a:xfrm>
            <a:custGeom>
              <a:avLst/>
              <a:gdLst>
                <a:gd name="T0" fmla="*/ 34 w 36"/>
                <a:gd name="T1" fmla="*/ 11 h 22"/>
                <a:gd name="T2" fmla="*/ 23 w 36"/>
                <a:gd name="T3" fmla="*/ 0 h 22"/>
                <a:gd name="T4" fmla="*/ 2 w 36"/>
                <a:gd name="T5" fmla="*/ 11 h 22"/>
                <a:gd name="T6" fmla="*/ 13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3" y="0"/>
                  </a:cubicBezTo>
                  <a:cubicBezTo>
                    <a:pt x="14" y="0"/>
                    <a:pt x="5" y="5"/>
                    <a:pt x="2" y="11"/>
                  </a:cubicBezTo>
                  <a:cubicBezTo>
                    <a:pt x="0" y="17"/>
                    <a:pt x="5" y="22"/>
                    <a:pt x="13" y="22"/>
                  </a:cubicBezTo>
                  <a:cubicBezTo>
                    <a:pt x="22" y="22"/>
                    <a:pt x="31" y="17"/>
                    <a:pt x="34" y="11"/>
                  </a:cubicBezTo>
                  <a:close/>
                </a:path>
              </a:pathLst>
            </a:custGeom>
            <a:grpFill/>
            <a:ln>
              <a:noFill/>
            </a:ln>
          </p:spPr>
          <p:txBody>
            <a:bodyPr anchor="ctr"/>
            <a:lstStyle/>
            <a:p>
              <a:pPr algn="ctr"/>
              <a:endParaRPr/>
            </a:p>
          </p:txBody>
        </p:sp>
        <p:sp>
          <p:nvSpPr>
            <p:cNvPr id="756" name="îş1îḑe"/>
            <p:cNvSpPr/>
            <p:nvPr/>
          </p:nvSpPr>
          <p:spPr bwMode="auto">
            <a:xfrm>
              <a:off x="3055337" y="1804190"/>
              <a:ext cx="112636" cy="61718"/>
            </a:xfrm>
            <a:custGeom>
              <a:avLst/>
              <a:gdLst>
                <a:gd name="T0" fmla="*/ 29 w 31"/>
                <a:gd name="T1" fmla="*/ 9 h 17"/>
                <a:gd name="T2" fmla="*/ 19 w 31"/>
                <a:gd name="T3" fmla="*/ 0 h 17"/>
                <a:gd name="T4" fmla="*/ 2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9" y="0"/>
                  </a:cubicBezTo>
                  <a:cubicBezTo>
                    <a:pt x="11" y="0"/>
                    <a:pt x="4" y="4"/>
                    <a:pt x="2" y="9"/>
                  </a:cubicBezTo>
                  <a:cubicBezTo>
                    <a:pt x="0" y="13"/>
                    <a:pt x="4" y="17"/>
                    <a:pt x="12" y="17"/>
                  </a:cubicBezTo>
                  <a:cubicBezTo>
                    <a:pt x="19" y="17"/>
                    <a:pt x="27" y="13"/>
                    <a:pt x="29" y="9"/>
                  </a:cubicBezTo>
                  <a:close/>
                </a:path>
              </a:pathLst>
            </a:custGeom>
            <a:grpFill/>
            <a:ln>
              <a:noFill/>
            </a:ln>
          </p:spPr>
          <p:txBody>
            <a:bodyPr anchor="ctr"/>
            <a:lstStyle/>
            <a:p>
              <a:pPr algn="ctr"/>
              <a:endParaRPr/>
            </a:p>
          </p:txBody>
        </p:sp>
        <p:sp>
          <p:nvSpPr>
            <p:cNvPr id="757" name="íṩļiḋé"/>
            <p:cNvSpPr/>
            <p:nvPr/>
          </p:nvSpPr>
          <p:spPr bwMode="auto">
            <a:xfrm>
              <a:off x="3022934" y="1878251"/>
              <a:ext cx="115721" cy="61718"/>
            </a:xfrm>
            <a:custGeom>
              <a:avLst/>
              <a:gdLst>
                <a:gd name="T0" fmla="*/ 30 w 32"/>
                <a:gd name="T1" fmla="*/ 9 h 17"/>
                <a:gd name="T2" fmla="*/ 19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58" name="îṣlíďe"/>
            <p:cNvSpPr/>
            <p:nvPr/>
          </p:nvSpPr>
          <p:spPr bwMode="auto">
            <a:xfrm>
              <a:off x="2988990" y="1953855"/>
              <a:ext cx="117264" cy="63261"/>
            </a:xfrm>
            <a:custGeom>
              <a:avLst/>
              <a:gdLst>
                <a:gd name="T0" fmla="*/ 30 w 32"/>
                <a:gd name="T1" fmla="*/ 8 h 17"/>
                <a:gd name="T2" fmla="*/ 19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2" y="0"/>
                    <a:pt x="4" y="4"/>
                    <a:pt x="2"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759" name="íṧ1iḍe"/>
            <p:cNvSpPr/>
            <p:nvPr/>
          </p:nvSpPr>
          <p:spPr bwMode="auto">
            <a:xfrm>
              <a:off x="2964302" y="1734757"/>
              <a:ext cx="112636" cy="58632"/>
            </a:xfrm>
            <a:custGeom>
              <a:avLst/>
              <a:gdLst>
                <a:gd name="T0" fmla="*/ 29 w 31"/>
                <a:gd name="T1" fmla="*/ 8 h 16"/>
                <a:gd name="T2" fmla="*/ 19 w 31"/>
                <a:gd name="T3" fmla="*/ 0 h 16"/>
                <a:gd name="T4" fmla="*/ 2 w 31"/>
                <a:gd name="T5" fmla="*/ 8 h 16"/>
                <a:gd name="T6" fmla="*/ 12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31" y="3"/>
                    <a:pt x="27" y="0"/>
                    <a:pt x="19" y="0"/>
                  </a:cubicBezTo>
                  <a:cubicBezTo>
                    <a:pt x="12" y="0"/>
                    <a:pt x="4" y="3"/>
                    <a:pt x="2" y="8"/>
                  </a:cubicBezTo>
                  <a:cubicBezTo>
                    <a:pt x="0" y="12"/>
                    <a:pt x="4" y="16"/>
                    <a:pt x="12" y="16"/>
                  </a:cubicBezTo>
                  <a:cubicBezTo>
                    <a:pt x="19" y="16"/>
                    <a:pt x="27" y="12"/>
                    <a:pt x="29" y="8"/>
                  </a:cubicBezTo>
                  <a:close/>
                </a:path>
              </a:pathLst>
            </a:custGeom>
            <a:grpFill/>
            <a:ln>
              <a:noFill/>
            </a:ln>
          </p:spPr>
          <p:txBody>
            <a:bodyPr anchor="ctr"/>
            <a:lstStyle/>
            <a:p>
              <a:pPr algn="ctr"/>
              <a:endParaRPr/>
            </a:p>
          </p:txBody>
        </p:sp>
        <p:sp>
          <p:nvSpPr>
            <p:cNvPr id="760" name="išlïdè"/>
            <p:cNvSpPr/>
            <p:nvPr/>
          </p:nvSpPr>
          <p:spPr bwMode="auto">
            <a:xfrm>
              <a:off x="2930358" y="1804190"/>
              <a:ext cx="114178" cy="61718"/>
            </a:xfrm>
            <a:custGeom>
              <a:avLst/>
              <a:gdLst>
                <a:gd name="T0" fmla="*/ 29 w 31"/>
                <a:gd name="T1" fmla="*/ 9 h 17"/>
                <a:gd name="T2" fmla="*/ 19 w 31"/>
                <a:gd name="T3" fmla="*/ 0 h 17"/>
                <a:gd name="T4" fmla="*/ 2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7" y="0"/>
                    <a:pt x="19" y="0"/>
                  </a:cubicBezTo>
                  <a:cubicBezTo>
                    <a:pt x="12" y="0"/>
                    <a:pt x="4" y="4"/>
                    <a:pt x="2" y="9"/>
                  </a:cubicBezTo>
                  <a:cubicBezTo>
                    <a:pt x="0" y="13"/>
                    <a:pt x="4" y="17"/>
                    <a:pt x="12" y="17"/>
                  </a:cubicBezTo>
                  <a:cubicBezTo>
                    <a:pt x="20" y="17"/>
                    <a:pt x="27" y="13"/>
                    <a:pt x="29" y="9"/>
                  </a:cubicBezTo>
                  <a:close/>
                </a:path>
              </a:pathLst>
            </a:custGeom>
            <a:grpFill/>
            <a:ln>
              <a:noFill/>
            </a:ln>
          </p:spPr>
          <p:txBody>
            <a:bodyPr anchor="ctr"/>
            <a:lstStyle/>
            <a:p>
              <a:pPr algn="ctr"/>
              <a:endParaRPr/>
            </a:p>
          </p:txBody>
        </p:sp>
        <p:sp>
          <p:nvSpPr>
            <p:cNvPr id="761" name="ï$lïďè"/>
            <p:cNvSpPr/>
            <p:nvPr/>
          </p:nvSpPr>
          <p:spPr bwMode="auto">
            <a:xfrm>
              <a:off x="2860926" y="1953855"/>
              <a:ext cx="117264" cy="63261"/>
            </a:xfrm>
            <a:custGeom>
              <a:avLst/>
              <a:gdLst>
                <a:gd name="T0" fmla="*/ 30 w 32"/>
                <a:gd name="T1" fmla="*/ 8 h 17"/>
                <a:gd name="T2" fmla="*/ 20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2" y="0"/>
                    <a:pt x="4" y="4"/>
                    <a:pt x="2" y="8"/>
                  </a:cubicBezTo>
                  <a:cubicBezTo>
                    <a:pt x="0" y="13"/>
                    <a:pt x="5" y="17"/>
                    <a:pt x="12" y="17"/>
                  </a:cubicBezTo>
                  <a:cubicBezTo>
                    <a:pt x="20" y="17"/>
                    <a:pt x="28" y="13"/>
                    <a:pt x="30" y="8"/>
                  </a:cubicBezTo>
                  <a:close/>
                </a:path>
              </a:pathLst>
            </a:custGeom>
            <a:grpFill/>
            <a:ln>
              <a:noFill/>
            </a:ln>
          </p:spPr>
          <p:txBody>
            <a:bodyPr anchor="ctr"/>
            <a:lstStyle/>
            <a:p>
              <a:pPr algn="ctr"/>
              <a:endParaRPr/>
            </a:p>
          </p:txBody>
        </p:sp>
        <p:sp>
          <p:nvSpPr>
            <p:cNvPr id="762" name="îS1îḑe"/>
            <p:cNvSpPr/>
            <p:nvPr/>
          </p:nvSpPr>
          <p:spPr bwMode="auto">
            <a:xfrm>
              <a:off x="2825437" y="2031003"/>
              <a:ext cx="120350" cy="61718"/>
            </a:xfrm>
            <a:custGeom>
              <a:avLst/>
              <a:gdLst>
                <a:gd name="T0" fmla="*/ 31 w 33"/>
                <a:gd name="T1" fmla="*/ 9 h 17"/>
                <a:gd name="T2" fmla="*/ 21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8" y="0"/>
                    <a:pt x="21" y="0"/>
                  </a:cubicBezTo>
                  <a:cubicBezTo>
                    <a:pt x="13" y="0"/>
                    <a:pt x="5" y="4"/>
                    <a:pt x="2" y="9"/>
                  </a:cubicBezTo>
                  <a:cubicBezTo>
                    <a:pt x="0" y="13"/>
                    <a:pt x="5" y="17"/>
                    <a:pt x="13" y="17"/>
                  </a:cubicBezTo>
                  <a:cubicBezTo>
                    <a:pt x="21" y="17"/>
                    <a:pt x="29" y="13"/>
                    <a:pt x="31" y="9"/>
                  </a:cubicBezTo>
                  <a:close/>
                </a:path>
              </a:pathLst>
            </a:custGeom>
            <a:grpFill/>
            <a:ln>
              <a:noFill/>
            </a:ln>
          </p:spPr>
          <p:txBody>
            <a:bodyPr anchor="ctr"/>
            <a:lstStyle/>
            <a:p>
              <a:pPr algn="ctr"/>
              <a:endParaRPr/>
            </a:p>
          </p:txBody>
        </p:sp>
        <p:sp>
          <p:nvSpPr>
            <p:cNvPr id="763" name="iṥļïďe"/>
            <p:cNvSpPr/>
            <p:nvPr/>
          </p:nvSpPr>
          <p:spPr bwMode="auto">
            <a:xfrm>
              <a:off x="2788407" y="2108150"/>
              <a:ext cx="124979" cy="64804"/>
            </a:xfrm>
            <a:custGeom>
              <a:avLst/>
              <a:gdLst>
                <a:gd name="T0" fmla="*/ 31 w 34"/>
                <a:gd name="T1" fmla="*/ 9 h 18"/>
                <a:gd name="T2" fmla="*/ 21 w 34"/>
                <a:gd name="T3" fmla="*/ 0 h 18"/>
                <a:gd name="T4" fmla="*/ 2 w 34"/>
                <a:gd name="T5" fmla="*/ 9 h 18"/>
                <a:gd name="T6" fmla="*/ 13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29" y="0"/>
                    <a:pt x="21" y="0"/>
                  </a:cubicBezTo>
                  <a:cubicBezTo>
                    <a:pt x="13" y="0"/>
                    <a:pt x="5"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64" name="íš1íḍê"/>
            <p:cNvSpPr/>
            <p:nvPr/>
          </p:nvSpPr>
          <p:spPr bwMode="auto">
            <a:xfrm>
              <a:off x="2752919" y="2188383"/>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765" name="íśļïḑé"/>
            <p:cNvSpPr/>
            <p:nvPr/>
          </p:nvSpPr>
          <p:spPr bwMode="auto">
            <a:xfrm>
              <a:off x="2715889" y="2271702"/>
              <a:ext cx="123436" cy="69433"/>
            </a:xfrm>
            <a:custGeom>
              <a:avLst/>
              <a:gdLst>
                <a:gd name="T0" fmla="*/ 32 w 34"/>
                <a:gd name="T1" fmla="*/ 9 h 19"/>
                <a:gd name="T2" fmla="*/ 21 w 34"/>
                <a:gd name="T3" fmla="*/ 0 h 19"/>
                <a:gd name="T4" fmla="*/ 2 w 34"/>
                <a:gd name="T5" fmla="*/ 9 h 19"/>
                <a:gd name="T6" fmla="*/ 12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4"/>
                    <a:pt x="4" y="19"/>
                    <a:pt x="12" y="19"/>
                  </a:cubicBezTo>
                  <a:cubicBezTo>
                    <a:pt x="21" y="19"/>
                    <a:pt x="29" y="14"/>
                    <a:pt x="32" y="9"/>
                  </a:cubicBezTo>
                  <a:close/>
                </a:path>
              </a:pathLst>
            </a:custGeom>
            <a:grpFill/>
            <a:ln>
              <a:noFill/>
            </a:ln>
          </p:spPr>
          <p:txBody>
            <a:bodyPr anchor="ctr"/>
            <a:lstStyle/>
            <a:p>
              <a:pPr algn="ctr"/>
              <a:endParaRPr/>
            </a:p>
          </p:txBody>
        </p:sp>
        <p:sp>
          <p:nvSpPr>
            <p:cNvPr id="766" name="ïṩlíḋê"/>
            <p:cNvSpPr/>
            <p:nvPr/>
          </p:nvSpPr>
          <p:spPr bwMode="auto">
            <a:xfrm>
              <a:off x="2675772" y="2356565"/>
              <a:ext cx="128065" cy="69433"/>
            </a:xfrm>
            <a:custGeom>
              <a:avLst/>
              <a:gdLst>
                <a:gd name="T0" fmla="*/ 32 w 35"/>
                <a:gd name="T1" fmla="*/ 9 h 19"/>
                <a:gd name="T2" fmla="*/ 22 w 35"/>
                <a:gd name="T3" fmla="*/ 0 h 19"/>
                <a:gd name="T4" fmla="*/ 2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3" y="0"/>
                    <a:pt x="5" y="4"/>
                    <a:pt x="2" y="9"/>
                  </a:cubicBezTo>
                  <a:cubicBezTo>
                    <a:pt x="0" y="15"/>
                    <a:pt x="5" y="19"/>
                    <a:pt x="13" y="19"/>
                  </a:cubicBezTo>
                  <a:cubicBezTo>
                    <a:pt x="21" y="19"/>
                    <a:pt x="30" y="15"/>
                    <a:pt x="32" y="9"/>
                  </a:cubicBezTo>
                  <a:close/>
                </a:path>
              </a:pathLst>
            </a:custGeom>
            <a:grpFill/>
            <a:ln>
              <a:noFill/>
            </a:ln>
          </p:spPr>
          <p:txBody>
            <a:bodyPr anchor="ctr"/>
            <a:lstStyle/>
            <a:p>
              <a:pPr algn="ctr"/>
              <a:endParaRPr/>
            </a:p>
          </p:txBody>
        </p:sp>
        <p:sp>
          <p:nvSpPr>
            <p:cNvPr id="767" name="íŝḷîḓê"/>
            <p:cNvSpPr/>
            <p:nvPr/>
          </p:nvSpPr>
          <p:spPr bwMode="auto">
            <a:xfrm>
              <a:off x="2635655" y="2439884"/>
              <a:ext cx="128065" cy="74061"/>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2" y="10"/>
                  </a:cubicBezTo>
                  <a:cubicBezTo>
                    <a:pt x="0" y="16"/>
                    <a:pt x="5" y="20"/>
                    <a:pt x="13" y="20"/>
                  </a:cubicBezTo>
                  <a:cubicBezTo>
                    <a:pt x="21" y="20"/>
                    <a:pt x="30" y="16"/>
                    <a:pt x="33" y="10"/>
                  </a:cubicBezTo>
                  <a:close/>
                </a:path>
              </a:pathLst>
            </a:custGeom>
            <a:grpFill/>
            <a:ln>
              <a:noFill/>
            </a:ln>
          </p:spPr>
          <p:txBody>
            <a:bodyPr anchor="ctr"/>
            <a:lstStyle/>
            <a:p>
              <a:pPr algn="ctr"/>
              <a:endParaRPr/>
            </a:p>
          </p:txBody>
        </p:sp>
        <p:sp>
          <p:nvSpPr>
            <p:cNvPr id="768" name="išlïďê"/>
            <p:cNvSpPr/>
            <p:nvPr/>
          </p:nvSpPr>
          <p:spPr bwMode="auto">
            <a:xfrm>
              <a:off x="2590909" y="2532461"/>
              <a:ext cx="132693"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5" y="0"/>
                    <a:pt x="6" y="4"/>
                    <a:pt x="3" y="10"/>
                  </a:cubicBezTo>
                  <a:cubicBezTo>
                    <a:pt x="0" y="15"/>
                    <a:pt x="5" y="20"/>
                    <a:pt x="14" y="20"/>
                  </a:cubicBezTo>
                  <a:cubicBezTo>
                    <a:pt x="22" y="20"/>
                    <a:pt x="31" y="15"/>
                    <a:pt x="34" y="10"/>
                  </a:cubicBezTo>
                  <a:close/>
                </a:path>
              </a:pathLst>
            </a:custGeom>
            <a:grpFill/>
            <a:ln>
              <a:noFill/>
            </a:ln>
          </p:spPr>
          <p:txBody>
            <a:bodyPr anchor="ctr"/>
            <a:lstStyle/>
            <a:p>
              <a:pPr algn="ctr"/>
              <a:endParaRPr/>
            </a:p>
          </p:txBody>
        </p:sp>
        <p:sp>
          <p:nvSpPr>
            <p:cNvPr id="769" name="îS1iḍe"/>
            <p:cNvSpPr/>
            <p:nvPr/>
          </p:nvSpPr>
          <p:spPr bwMode="auto">
            <a:xfrm>
              <a:off x="2550793" y="2623494"/>
              <a:ext cx="132693" cy="72519"/>
            </a:xfrm>
            <a:custGeom>
              <a:avLst/>
              <a:gdLst>
                <a:gd name="T0" fmla="*/ 34 w 36"/>
                <a:gd name="T1" fmla="*/ 10 h 20"/>
                <a:gd name="T2" fmla="*/ 23 w 36"/>
                <a:gd name="T3" fmla="*/ 0 h 20"/>
                <a:gd name="T4" fmla="*/ 3 w 36"/>
                <a:gd name="T5" fmla="*/ 10 h 20"/>
                <a:gd name="T6" fmla="*/ 1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3" y="20"/>
                  </a:cubicBezTo>
                  <a:cubicBezTo>
                    <a:pt x="22" y="20"/>
                    <a:pt x="31" y="16"/>
                    <a:pt x="34" y="10"/>
                  </a:cubicBezTo>
                  <a:close/>
                </a:path>
              </a:pathLst>
            </a:custGeom>
            <a:grpFill/>
            <a:ln>
              <a:noFill/>
            </a:ln>
          </p:spPr>
          <p:txBody>
            <a:bodyPr anchor="ctr"/>
            <a:lstStyle/>
            <a:p>
              <a:pPr algn="ctr"/>
              <a:endParaRPr/>
            </a:p>
          </p:txBody>
        </p:sp>
        <p:sp>
          <p:nvSpPr>
            <p:cNvPr id="770" name="íṥḷiḑé"/>
            <p:cNvSpPr/>
            <p:nvPr/>
          </p:nvSpPr>
          <p:spPr bwMode="auto">
            <a:xfrm>
              <a:off x="2507590" y="2714528"/>
              <a:ext cx="135779" cy="80233"/>
            </a:xfrm>
            <a:custGeom>
              <a:avLst/>
              <a:gdLst>
                <a:gd name="T0" fmla="*/ 34 w 37"/>
                <a:gd name="T1" fmla="*/ 11 h 22"/>
                <a:gd name="T2" fmla="*/ 23 w 37"/>
                <a:gd name="T3" fmla="*/ 0 h 22"/>
                <a:gd name="T4" fmla="*/ 3 w 37"/>
                <a:gd name="T5" fmla="*/ 11 h 22"/>
                <a:gd name="T6" fmla="*/ 14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2" y="0"/>
                    <a:pt x="23" y="0"/>
                  </a:cubicBezTo>
                  <a:cubicBezTo>
                    <a:pt x="15" y="0"/>
                    <a:pt x="5" y="5"/>
                    <a:pt x="3" y="11"/>
                  </a:cubicBezTo>
                  <a:cubicBezTo>
                    <a:pt x="0" y="17"/>
                    <a:pt x="5" y="22"/>
                    <a:pt x="14" y="22"/>
                  </a:cubicBezTo>
                  <a:cubicBezTo>
                    <a:pt x="22" y="22"/>
                    <a:pt x="32" y="17"/>
                    <a:pt x="34" y="11"/>
                  </a:cubicBezTo>
                  <a:close/>
                </a:path>
              </a:pathLst>
            </a:custGeom>
            <a:grpFill/>
            <a:ln>
              <a:noFill/>
            </a:ln>
          </p:spPr>
          <p:txBody>
            <a:bodyPr anchor="ctr"/>
            <a:lstStyle/>
            <a:p>
              <a:pPr algn="ctr"/>
              <a:endParaRPr/>
            </a:p>
          </p:txBody>
        </p:sp>
        <p:sp>
          <p:nvSpPr>
            <p:cNvPr id="771" name="ïŝļíḑe"/>
            <p:cNvSpPr/>
            <p:nvPr/>
          </p:nvSpPr>
          <p:spPr bwMode="auto">
            <a:xfrm>
              <a:off x="2839324" y="1734757"/>
              <a:ext cx="117264" cy="58632"/>
            </a:xfrm>
            <a:custGeom>
              <a:avLst/>
              <a:gdLst>
                <a:gd name="T0" fmla="*/ 30 w 32"/>
                <a:gd name="T1" fmla="*/ 8 h 16"/>
                <a:gd name="T2" fmla="*/ 20 w 32"/>
                <a:gd name="T3" fmla="*/ 0 h 16"/>
                <a:gd name="T4" fmla="*/ 2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7" y="0"/>
                    <a:pt x="20" y="0"/>
                  </a:cubicBezTo>
                  <a:cubicBezTo>
                    <a:pt x="12" y="0"/>
                    <a:pt x="5" y="3"/>
                    <a:pt x="2" y="8"/>
                  </a:cubicBezTo>
                  <a:cubicBezTo>
                    <a:pt x="0" y="12"/>
                    <a:pt x="5" y="16"/>
                    <a:pt x="12" y="16"/>
                  </a:cubicBezTo>
                  <a:cubicBezTo>
                    <a:pt x="20" y="16"/>
                    <a:pt x="28" y="12"/>
                    <a:pt x="30" y="8"/>
                  </a:cubicBezTo>
                  <a:close/>
                </a:path>
              </a:pathLst>
            </a:custGeom>
            <a:grpFill/>
            <a:ln>
              <a:noFill/>
            </a:ln>
          </p:spPr>
          <p:txBody>
            <a:bodyPr anchor="ctr"/>
            <a:lstStyle/>
            <a:p>
              <a:pPr algn="ctr"/>
              <a:endParaRPr/>
            </a:p>
          </p:txBody>
        </p:sp>
        <p:sp>
          <p:nvSpPr>
            <p:cNvPr id="772" name="ïşľîḑe"/>
            <p:cNvSpPr/>
            <p:nvPr/>
          </p:nvSpPr>
          <p:spPr bwMode="auto">
            <a:xfrm>
              <a:off x="2806922" y="1804190"/>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20" y="0"/>
                  </a:cubicBezTo>
                  <a:cubicBezTo>
                    <a:pt x="12" y="0"/>
                    <a:pt x="4"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73" name="íŝlidé"/>
            <p:cNvSpPr/>
            <p:nvPr/>
          </p:nvSpPr>
          <p:spPr bwMode="auto">
            <a:xfrm>
              <a:off x="2769891" y="1878251"/>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74" name="îṩľîḍè"/>
            <p:cNvSpPr/>
            <p:nvPr/>
          </p:nvSpPr>
          <p:spPr bwMode="auto">
            <a:xfrm>
              <a:off x="2734404" y="1953855"/>
              <a:ext cx="120350" cy="63261"/>
            </a:xfrm>
            <a:custGeom>
              <a:avLst/>
              <a:gdLst>
                <a:gd name="T0" fmla="*/ 31 w 33"/>
                <a:gd name="T1" fmla="*/ 8 h 17"/>
                <a:gd name="T2" fmla="*/ 21 w 33"/>
                <a:gd name="T3" fmla="*/ 0 h 17"/>
                <a:gd name="T4" fmla="*/ 3 w 33"/>
                <a:gd name="T5" fmla="*/ 8 h 17"/>
                <a:gd name="T6" fmla="*/ 13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8" y="0"/>
                    <a:pt x="21" y="0"/>
                  </a:cubicBezTo>
                  <a:cubicBezTo>
                    <a:pt x="13" y="0"/>
                    <a:pt x="5" y="4"/>
                    <a:pt x="3" y="8"/>
                  </a:cubicBezTo>
                  <a:cubicBezTo>
                    <a:pt x="0" y="13"/>
                    <a:pt x="5" y="17"/>
                    <a:pt x="13" y="17"/>
                  </a:cubicBezTo>
                  <a:cubicBezTo>
                    <a:pt x="20" y="17"/>
                    <a:pt x="29" y="13"/>
                    <a:pt x="31" y="8"/>
                  </a:cubicBezTo>
                  <a:close/>
                </a:path>
              </a:pathLst>
            </a:custGeom>
            <a:grpFill/>
            <a:ln>
              <a:noFill/>
            </a:ln>
          </p:spPr>
          <p:txBody>
            <a:bodyPr anchor="ctr"/>
            <a:lstStyle/>
            <a:p>
              <a:pPr algn="ctr"/>
              <a:endParaRPr/>
            </a:p>
          </p:txBody>
        </p:sp>
        <p:sp>
          <p:nvSpPr>
            <p:cNvPr id="775" name="îş1iďé"/>
            <p:cNvSpPr/>
            <p:nvPr/>
          </p:nvSpPr>
          <p:spPr bwMode="auto">
            <a:xfrm>
              <a:off x="2697373" y="2031003"/>
              <a:ext cx="120350" cy="61718"/>
            </a:xfrm>
            <a:custGeom>
              <a:avLst/>
              <a:gdLst>
                <a:gd name="T0" fmla="*/ 31 w 33"/>
                <a:gd name="T1" fmla="*/ 9 h 17"/>
                <a:gd name="T2" fmla="*/ 21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2" y="9"/>
                  </a:cubicBezTo>
                  <a:cubicBezTo>
                    <a:pt x="0" y="13"/>
                    <a:pt x="5" y="17"/>
                    <a:pt x="13" y="17"/>
                  </a:cubicBezTo>
                  <a:cubicBezTo>
                    <a:pt x="20" y="17"/>
                    <a:pt x="29" y="13"/>
                    <a:pt x="31" y="9"/>
                  </a:cubicBezTo>
                  <a:close/>
                </a:path>
              </a:pathLst>
            </a:custGeom>
            <a:grpFill/>
            <a:ln>
              <a:noFill/>
            </a:ln>
          </p:spPr>
          <p:txBody>
            <a:bodyPr anchor="ctr"/>
            <a:lstStyle/>
            <a:p>
              <a:pPr algn="ctr"/>
              <a:endParaRPr/>
            </a:p>
          </p:txBody>
        </p:sp>
        <p:sp>
          <p:nvSpPr>
            <p:cNvPr id="776" name="is1iḓe"/>
            <p:cNvSpPr/>
            <p:nvPr/>
          </p:nvSpPr>
          <p:spPr bwMode="auto">
            <a:xfrm>
              <a:off x="2660342" y="2108150"/>
              <a:ext cx="120350" cy="64804"/>
            </a:xfrm>
            <a:custGeom>
              <a:avLst/>
              <a:gdLst>
                <a:gd name="T0" fmla="*/ 31 w 33"/>
                <a:gd name="T1" fmla="*/ 9 h 18"/>
                <a:gd name="T2" fmla="*/ 21 w 33"/>
                <a:gd name="T3" fmla="*/ 0 h 18"/>
                <a:gd name="T4" fmla="*/ 2 w 33"/>
                <a:gd name="T5" fmla="*/ 9 h 18"/>
                <a:gd name="T6" fmla="*/ 12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33" y="4"/>
                    <a:pt x="29" y="0"/>
                    <a:pt x="21" y="0"/>
                  </a:cubicBezTo>
                  <a:cubicBezTo>
                    <a:pt x="13" y="0"/>
                    <a:pt x="4" y="4"/>
                    <a:pt x="2"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777" name="íṧľiďê"/>
            <p:cNvSpPr/>
            <p:nvPr/>
          </p:nvSpPr>
          <p:spPr bwMode="auto">
            <a:xfrm>
              <a:off x="2620226" y="2188383"/>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778" name="íṧľïḑé"/>
            <p:cNvSpPr/>
            <p:nvPr/>
          </p:nvSpPr>
          <p:spPr bwMode="auto">
            <a:xfrm>
              <a:off x="2580109" y="2271702"/>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79" name="isľiḍe"/>
            <p:cNvSpPr/>
            <p:nvPr/>
          </p:nvSpPr>
          <p:spPr bwMode="auto">
            <a:xfrm>
              <a:off x="2539993" y="2356565"/>
              <a:ext cx="128065" cy="69433"/>
            </a:xfrm>
            <a:custGeom>
              <a:avLst/>
              <a:gdLst>
                <a:gd name="T0" fmla="*/ 32 w 35"/>
                <a:gd name="T1" fmla="*/ 9 h 19"/>
                <a:gd name="T2" fmla="*/ 22 w 35"/>
                <a:gd name="T3" fmla="*/ 0 h 19"/>
                <a:gd name="T4" fmla="*/ 2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2" y="9"/>
                  </a:cubicBezTo>
                  <a:cubicBezTo>
                    <a:pt x="0" y="15"/>
                    <a:pt x="5" y="19"/>
                    <a:pt x="13" y="19"/>
                  </a:cubicBezTo>
                  <a:cubicBezTo>
                    <a:pt x="21" y="19"/>
                    <a:pt x="30" y="15"/>
                    <a:pt x="32" y="9"/>
                  </a:cubicBezTo>
                  <a:close/>
                </a:path>
              </a:pathLst>
            </a:custGeom>
            <a:grpFill/>
            <a:ln>
              <a:noFill/>
            </a:ln>
          </p:spPr>
          <p:txBody>
            <a:bodyPr anchor="ctr"/>
            <a:lstStyle/>
            <a:p>
              <a:pPr algn="ctr"/>
              <a:endParaRPr/>
            </a:p>
          </p:txBody>
        </p:sp>
        <p:sp>
          <p:nvSpPr>
            <p:cNvPr id="780" name="i$ľiḓé"/>
            <p:cNvSpPr/>
            <p:nvPr/>
          </p:nvSpPr>
          <p:spPr bwMode="auto">
            <a:xfrm>
              <a:off x="2496790" y="2439884"/>
              <a:ext cx="131151" cy="74061"/>
            </a:xfrm>
            <a:custGeom>
              <a:avLst/>
              <a:gdLst>
                <a:gd name="T0" fmla="*/ 33 w 36"/>
                <a:gd name="T1" fmla="*/ 10 h 20"/>
                <a:gd name="T2" fmla="*/ 23 w 36"/>
                <a:gd name="T3" fmla="*/ 0 h 20"/>
                <a:gd name="T4" fmla="*/ 3 w 36"/>
                <a:gd name="T5" fmla="*/ 10 h 20"/>
                <a:gd name="T6" fmla="*/ 1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81" name="iš1îḑé"/>
            <p:cNvSpPr/>
            <p:nvPr/>
          </p:nvSpPr>
          <p:spPr bwMode="auto">
            <a:xfrm>
              <a:off x="2456674" y="2532461"/>
              <a:ext cx="131151" cy="72519"/>
            </a:xfrm>
            <a:custGeom>
              <a:avLst/>
              <a:gdLst>
                <a:gd name="T0" fmla="*/ 33 w 36"/>
                <a:gd name="T1" fmla="*/ 10 h 20"/>
                <a:gd name="T2" fmla="*/ 22 w 36"/>
                <a:gd name="T3" fmla="*/ 0 h 20"/>
                <a:gd name="T4" fmla="*/ 2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2" y="0"/>
                  </a:cubicBezTo>
                  <a:cubicBezTo>
                    <a:pt x="14" y="0"/>
                    <a:pt x="5" y="4"/>
                    <a:pt x="2" y="10"/>
                  </a:cubicBezTo>
                  <a:cubicBezTo>
                    <a:pt x="0" y="15"/>
                    <a:pt x="4" y="20"/>
                    <a:pt x="13" y="20"/>
                  </a:cubicBezTo>
                  <a:cubicBezTo>
                    <a:pt x="21" y="20"/>
                    <a:pt x="31" y="15"/>
                    <a:pt x="33" y="10"/>
                  </a:cubicBezTo>
                  <a:close/>
                </a:path>
              </a:pathLst>
            </a:custGeom>
            <a:grpFill/>
            <a:ln>
              <a:noFill/>
            </a:ln>
          </p:spPr>
          <p:txBody>
            <a:bodyPr anchor="ctr"/>
            <a:lstStyle/>
            <a:p>
              <a:pPr algn="ctr"/>
              <a:endParaRPr/>
            </a:p>
          </p:txBody>
        </p:sp>
        <p:sp>
          <p:nvSpPr>
            <p:cNvPr id="782" name="iśḻiďè"/>
            <p:cNvSpPr/>
            <p:nvPr/>
          </p:nvSpPr>
          <p:spPr bwMode="auto">
            <a:xfrm>
              <a:off x="2413471" y="2623494"/>
              <a:ext cx="131151" cy="72519"/>
            </a:xfrm>
            <a:custGeom>
              <a:avLst/>
              <a:gdLst>
                <a:gd name="T0" fmla="*/ 33 w 36"/>
                <a:gd name="T1" fmla="*/ 10 h 20"/>
                <a:gd name="T2" fmla="*/ 23 w 36"/>
                <a:gd name="T3" fmla="*/ 0 h 20"/>
                <a:gd name="T4" fmla="*/ 2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3" y="0"/>
                  </a:cubicBezTo>
                  <a:cubicBezTo>
                    <a:pt x="14" y="0"/>
                    <a:pt x="5" y="4"/>
                    <a:pt x="2" y="10"/>
                  </a:cubicBezTo>
                  <a:cubicBezTo>
                    <a:pt x="0" y="16"/>
                    <a:pt x="4" y="20"/>
                    <a:pt x="13" y="20"/>
                  </a:cubicBezTo>
                  <a:cubicBezTo>
                    <a:pt x="22" y="20"/>
                    <a:pt x="31" y="16"/>
                    <a:pt x="33" y="10"/>
                  </a:cubicBezTo>
                  <a:close/>
                </a:path>
              </a:pathLst>
            </a:custGeom>
            <a:grpFill/>
            <a:ln>
              <a:noFill/>
            </a:ln>
          </p:spPr>
          <p:txBody>
            <a:bodyPr anchor="ctr"/>
            <a:lstStyle/>
            <a:p>
              <a:pPr algn="ctr"/>
              <a:endParaRPr/>
            </a:p>
          </p:txBody>
        </p:sp>
        <p:sp>
          <p:nvSpPr>
            <p:cNvPr id="783" name="iṣľíḋé"/>
            <p:cNvSpPr/>
            <p:nvPr/>
          </p:nvSpPr>
          <p:spPr bwMode="auto">
            <a:xfrm>
              <a:off x="2365639" y="2714528"/>
              <a:ext cx="134237" cy="80233"/>
            </a:xfrm>
            <a:custGeom>
              <a:avLst/>
              <a:gdLst>
                <a:gd name="T0" fmla="*/ 35 w 37"/>
                <a:gd name="T1" fmla="*/ 11 h 22"/>
                <a:gd name="T2" fmla="*/ 24 w 37"/>
                <a:gd name="T3" fmla="*/ 0 h 22"/>
                <a:gd name="T4" fmla="*/ 3 w 37"/>
                <a:gd name="T5" fmla="*/ 11 h 22"/>
                <a:gd name="T6" fmla="*/ 14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7" y="5"/>
                    <a:pt x="32" y="0"/>
                    <a:pt x="24" y="0"/>
                  </a:cubicBezTo>
                  <a:cubicBezTo>
                    <a:pt x="15" y="0"/>
                    <a:pt x="6" y="5"/>
                    <a:pt x="3" y="11"/>
                  </a:cubicBezTo>
                  <a:cubicBezTo>
                    <a:pt x="0" y="17"/>
                    <a:pt x="5" y="22"/>
                    <a:pt x="14" y="22"/>
                  </a:cubicBezTo>
                  <a:cubicBezTo>
                    <a:pt x="22" y="22"/>
                    <a:pt x="32" y="17"/>
                    <a:pt x="35" y="11"/>
                  </a:cubicBezTo>
                  <a:close/>
                </a:path>
              </a:pathLst>
            </a:custGeom>
            <a:grpFill/>
            <a:ln>
              <a:noFill/>
            </a:ln>
          </p:spPr>
          <p:txBody>
            <a:bodyPr anchor="ctr"/>
            <a:lstStyle/>
            <a:p>
              <a:pPr algn="ctr"/>
              <a:endParaRPr/>
            </a:p>
          </p:txBody>
        </p:sp>
        <p:sp>
          <p:nvSpPr>
            <p:cNvPr id="784" name="iṧľíďê"/>
            <p:cNvSpPr/>
            <p:nvPr/>
          </p:nvSpPr>
          <p:spPr bwMode="auto">
            <a:xfrm>
              <a:off x="2317808" y="2810191"/>
              <a:ext cx="138865" cy="80233"/>
            </a:xfrm>
            <a:custGeom>
              <a:avLst/>
              <a:gdLst>
                <a:gd name="T0" fmla="*/ 35 w 38"/>
                <a:gd name="T1" fmla="*/ 11 h 22"/>
                <a:gd name="T2" fmla="*/ 24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5" y="22"/>
                    <a:pt x="14" y="22"/>
                  </a:cubicBezTo>
                  <a:cubicBezTo>
                    <a:pt x="23" y="22"/>
                    <a:pt x="33" y="17"/>
                    <a:pt x="35" y="11"/>
                  </a:cubicBezTo>
                  <a:close/>
                </a:path>
              </a:pathLst>
            </a:custGeom>
            <a:grpFill/>
            <a:ln>
              <a:noFill/>
            </a:ln>
          </p:spPr>
          <p:txBody>
            <a:bodyPr anchor="ctr"/>
            <a:lstStyle/>
            <a:p>
              <a:pPr algn="ctr"/>
              <a:endParaRPr/>
            </a:p>
          </p:txBody>
        </p:sp>
        <p:sp>
          <p:nvSpPr>
            <p:cNvPr id="785" name="işļiďé"/>
            <p:cNvSpPr/>
            <p:nvPr/>
          </p:nvSpPr>
          <p:spPr bwMode="auto">
            <a:xfrm>
              <a:off x="2269977" y="2907396"/>
              <a:ext cx="143495" cy="84863"/>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786" name="î$1ïde"/>
            <p:cNvSpPr/>
            <p:nvPr/>
          </p:nvSpPr>
          <p:spPr bwMode="auto">
            <a:xfrm>
              <a:off x="2354839" y="1734757"/>
              <a:ext cx="115721" cy="58632"/>
            </a:xfrm>
            <a:custGeom>
              <a:avLst/>
              <a:gdLst>
                <a:gd name="T0" fmla="*/ 29 w 32"/>
                <a:gd name="T1" fmla="*/ 8 h 16"/>
                <a:gd name="T2" fmla="*/ 20 w 32"/>
                <a:gd name="T3" fmla="*/ 0 h 16"/>
                <a:gd name="T4" fmla="*/ 2 w 32"/>
                <a:gd name="T5" fmla="*/ 8 h 16"/>
                <a:gd name="T6" fmla="*/ 11 w 32"/>
                <a:gd name="T7" fmla="*/ 16 h 16"/>
                <a:gd name="T8" fmla="*/ 29 w 32"/>
                <a:gd name="T9" fmla="*/ 8 h 16"/>
              </a:gdLst>
              <a:ahLst/>
              <a:cxnLst>
                <a:cxn ang="0">
                  <a:pos x="T0" y="T1"/>
                </a:cxn>
                <a:cxn ang="0">
                  <a:pos x="T2" y="T3"/>
                </a:cxn>
                <a:cxn ang="0">
                  <a:pos x="T4" y="T5"/>
                </a:cxn>
                <a:cxn ang="0">
                  <a:pos x="T6" y="T7"/>
                </a:cxn>
                <a:cxn ang="0">
                  <a:pos x="T8" y="T9"/>
                </a:cxn>
              </a:cxnLst>
              <a:rect l="0" t="0" r="r" b="b"/>
              <a:pathLst>
                <a:path w="32" h="16">
                  <a:moveTo>
                    <a:pt x="29" y="8"/>
                  </a:moveTo>
                  <a:cubicBezTo>
                    <a:pt x="32" y="3"/>
                    <a:pt x="27" y="0"/>
                    <a:pt x="20" y="0"/>
                  </a:cubicBezTo>
                  <a:cubicBezTo>
                    <a:pt x="12" y="0"/>
                    <a:pt x="4" y="3"/>
                    <a:pt x="2" y="8"/>
                  </a:cubicBezTo>
                  <a:cubicBezTo>
                    <a:pt x="0" y="12"/>
                    <a:pt x="4" y="16"/>
                    <a:pt x="11" y="16"/>
                  </a:cubicBezTo>
                  <a:cubicBezTo>
                    <a:pt x="19" y="16"/>
                    <a:pt x="27" y="12"/>
                    <a:pt x="29" y="8"/>
                  </a:cubicBezTo>
                  <a:close/>
                </a:path>
              </a:pathLst>
            </a:custGeom>
            <a:grpFill/>
            <a:ln>
              <a:noFill/>
            </a:ln>
          </p:spPr>
          <p:txBody>
            <a:bodyPr anchor="ctr"/>
            <a:lstStyle/>
            <a:p>
              <a:pPr algn="ctr"/>
              <a:endParaRPr/>
            </a:p>
          </p:txBody>
        </p:sp>
        <p:sp>
          <p:nvSpPr>
            <p:cNvPr id="787" name="ïṧlïḓè"/>
            <p:cNvSpPr/>
            <p:nvPr/>
          </p:nvSpPr>
          <p:spPr bwMode="auto">
            <a:xfrm>
              <a:off x="2475189" y="1734757"/>
              <a:ext cx="115721" cy="58632"/>
            </a:xfrm>
            <a:custGeom>
              <a:avLst/>
              <a:gdLst>
                <a:gd name="T0" fmla="*/ 30 w 32"/>
                <a:gd name="T1" fmla="*/ 8 h 16"/>
                <a:gd name="T2" fmla="*/ 20 w 32"/>
                <a:gd name="T3" fmla="*/ 0 h 16"/>
                <a:gd name="T4" fmla="*/ 2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8" y="0"/>
                    <a:pt x="20" y="0"/>
                  </a:cubicBezTo>
                  <a:cubicBezTo>
                    <a:pt x="13" y="0"/>
                    <a:pt x="5" y="3"/>
                    <a:pt x="2" y="8"/>
                  </a:cubicBezTo>
                  <a:cubicBezTo>
                    <a:pt x="0" y="12"/>
                    <a:pt x="4" y="16"/>
                    <a:pt x="12" y="16"/>
                  </a:cubicBezTo>
                  <a:cubicBezTo>
                    <a:pt x="19" y="16"/>
                    <a:pt x="27" y="12"/>
                    <a:pt x="30" y="8"/>
                  </a:cubicBezTo>
                  <a:close/>
                </a:path>
              </a:pathLst>
            </a:custGeom>
            <a:grpFill/>
            <a:ln>
              <a:noFill/>
            </a:ln>
          </p:spPr>
          <p:txBody>
            <a:bodyPr anchor="ctr"/>
            <a:lstStyle/>
            <a:p>
              <a:pPr algn="ctr"/>
              <a:endParaRPr/>
            </a:p>
          </p:txBody>
        </p:sp>
        <p:sp>
          <p:nvSpPr>
            <p:cNvPr id="788" name="îšlidê"/>
            <p:cNvSpPr/>
            <p:nvPr/>
          </p:nvSpPr>
          <p:spPr bwMode="auto">
            <a:xfrm>
              <a:off x="2595539" y="1734757"/>
              <a:ext cx="117264" cy="58632"/>
            </a:xfrm>
            <a:custGeom>
              <a:avLst/>
              <a:gdLst>
                <a:gd name="T0" fmla="*/ 30 w 32"/>
                <a:gd name="T1" fmla="*/ 8 h 16"/>
                <a:gd name="T2" fmla="*/ 20 w 32"/>
                <a:gd name="T3" fmla="*/ 0 h 16"/>
                <a:gd name="T4" fmla="*/ 3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8" y="0"/>
                    <a:pt x="20" y="0"/>
                  </a:cubicBezTo>
                  <a:cubicBezTo>
                    <a:pt x="13" y="0"/>
                    <a:pt x="5" y="3"/>
                    <a:pt x="3" y="8"/>
                  </a:cubicBezTo>
                  <a:cubicBezTo>
                    <a:pt x="0" y="12"/>
                    <a:pt x="5" y="16"/>
                    <a:pt x="12" y="16"/>
                  </a:cubicBezTo>
                  <a:cubicBezTo>
                    <a:pt x="20" y="16"/>
                    <a:pt x="28" y="12"/>
                    <a:pt x="30" y="8"/>
                  </a:cubicBezTo>
                  <a:close/>
                </a:path>
              </a:pathLst>
            </a:custGeom>
            <a:grpFill/>
            <a:ln>
              <a:noFill/>
            </a:ln>
          </p:spPr>
          <p:txBody>
            <a:bodyPr anchor="ctr"/>
            <a:lstStyle/>
            <a:p>
              <a:pPr algn="ctr"/>
              <a:endParaRPr/>
            </a:p>
          </p:txBody>
        </p:sp>
        <p:sp>
          <p:nvSpPr>
            <p:cNvPr id="789" name="îṧḻïde"/>
            <p:cNvSpPr/>
            <p:nvPr/>
          </p:nvSpPr>
          <p:spPr bwMode="auto">
            <a:xfrm>
              <a:off x="2558508" y="1804190"/>
              <a:ext cx="117264" cy="61718"/>
            </a:xfrm>
            <a:custGeom>
              <a:avLst/>
              <a:gdLst>
                <a:gd name="T0" fmla="*/ 30 w 32"/>
                <a:gd name="T1" fmla="*/ 9 h 17"/>
                <a:gd name="T2" fmla="*/ 20 w 32"/>
                <a:gd name="T3" fmla="*/ 0 h 17"/>
                <a:gd name="T4" fmla="*/ 3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3"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90" name="iŝḻiḑé"/>
            <p:cNvSpPr/>
            <p:nvPr/>
          </p:nvSpPr>
          <p:spPr bwMode="auto">
            <a:xfrm>
              <a:off x="2523020" y="1878251"/>
              <a:ext cx="115721"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4" y="4"/>
                    <a:pt x="2" y="9"/>
                  </a:cubicBezTo>
                  <a:cubicBezTo>
                    <a:pt x="0" y="13"/>
                    <a:pt x="4" y="17"/>
                    <a:pt x="12" y="17"/>
                  </a:cubicBezTo>
                  <a:cubicBezTo>
                    <a:pt x="19" y="17"/>
                    <a:pt x="28" y="13"/>
                    <a:pt x="30" y="9"/>
                  </a:cubicBezTo>
                  <a:close/>
                </a:path>
              </a:pathLst>
            </a:custGeom>
            <a:grpFill/>
            <a:ln>
              <a:noFill/>
            </a:ln>
          </p:spPr>
          <p:txBody>
            <a:bodyPr anchor="ctr"/>
            <a:lstStyle/>
            <a:p>
              <a:pPr algn="ctr"/>
              <a:endParaRPr/>
            </a:p>
          </p:txBody>
        </p:sp>
        <p:sp>
          <p:nvSpPr>
            <p:cNvPr id="791" name="ïSlíḑé"/>
            <p:cNvSpPr/>
            <p:nvPr/>
          </p:nvSpPr>
          <p:spPr bwMode="auto">
            <a:xfrm>
              <a:off x="2482903" y="1953855"/>
              <a:ext cx="120350" cy="63261"/>
            </a:xfrm>
            <a:custGeom>
              <a:avLst/>
              <a:gdLst>
                <a:gd name="T0" fmla="*/ 31 w 33"/>
                <a:gd name="T1" fmla="*/ 8 h 17"/>
                <a:gd name="T2" fmla="*/ 21 w 33"/>
                <a:gd name="T3" fmla="*/ 0 h 17"/>
                <a:gd name="T4" fmla="*/ 2 w 33"/>
                <a:gd name="T5" fmla="*/ 8 h 17"/>
                <a:gd name="T6" fmla="*/ 12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9" y="0"/>
                    <a:pt x="21" y="0"/>
                  </a:cubicBezTo>
                  <a:cubicBezTo>
                    <a:pt x="13" y="0"/>
                    <a:pt x="5" y="4"/>
                    <a:pt x="2"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792" name="íṡļíḍè"/>
            <p:cNvSpPr/>
            <p:nvPr/>
          </p:nvSpPr>
          <p:spPr bwMode="auto">
            <a:xfrm>
              <a:off x="2442787" y="2031003"/>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3" y="9"/>
                  </a:cubicBezTo>
                  <a:cubicBezTo>
                    <a:pt x="0" y="13"/>
                    <a:pt x="4" y="17"/>
                    <a:pt x="12" y="17"/>
                  </a:cubicBezTo>
                  <a:cubicBezTo>
                    <a:pt x="20" y="17"/>
                    <a:pt x="29" y="13"/>
                    <a:pt x="31" y="9"/>
                  </a:cubicBezTo>
                  <a:close/>
                </a:path>
              </a:pathLst>
            </a:custGeom>
            <a:grpFill/>
            <a:ln>
              <a:noFill/>
            </a:ln>
          </p:spPr>
          <p:txBody>
            <a:bodyPr anchor="ctr"/>
            <a:lstStyle/>
            <a:p>
              <a:pPr algn="ctr"/>
              <a:endParaRPr/>
            </a:p>
          </p:txBody>
        </p:sp>
        <p:sp>
          <p:nvSpPr>
            <p:cNvPr id="793" name="isḻiḑe"/>
            <p:cNvSpPr/>
            <p:nvPr/>
          </p:nvSpPr>
          <p:spPr bwMode="auto">
            <a:xfrm>
              <a:off x="2401127" y="2108150"/>
              <a:ext cx="124979" cy="64804"/>
            </a:xfrm>
            <a:custGeom>
              <a:avLst/>
              <a:gdLst>
                <a:gd name="T0" fmla="*/ 31 w 34"/>
                <a:gd name="T1" fmla="*/ 9 h 18"/>
                <a:gd name="T2" fmla="*/ 21 w 34"/>
                <a:gd name="T3" fmla="*/ 0 h 18"/>
                <a:gd name="T4" fmla="*/ 2 w 34"/>
                <a:gd name="T5" fmla="*/ 9 h 18"/>
                <a:gd name="T6" fmla="*/ 1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29" y="0"/>
                    <a:pt x="21" y="0"/>
                  </a:cubicBezTo>
                  <a:cubicBezTo>
                    <a:pt x="13" y="0"/>
                    <a:pt x="5" y="4"/>
                    <a:pt x="2"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794" name="îsḻîḍe"/>
            <p:cNvSpPr/>
            <p:nvPr/>
          </p:nvSpPr>
          <p:spPr bwMode="auto">
            <a:xfrm>
              <a:off x="2357925" y="2188383"/>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95" name="îš1iḓè"/>
            <p:cNvSpPr/>
            <p:nvPr/>
          </p:nvSpPr>
          <p:spPr bwMode="auto">
            <a:xfrm>
              <a:off x="2314722" y="2271702"/>
              <a:ext cx="128065" cy="69433"/>
            </a:xfrm>
            <a:custGeom>
              <a:avLst/>
              <a:gdLst>
                <a:gd name="T0" fmla="*/ 33 w 35"/>
                <a:gd name="T1" fmla="*/ 9 h 19"/>
                <a:gd name="T2" fmla="*/ 23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4"/>
                    <a:pt x="5" y="19"/>
                    <a:pt x="13" y="19"/>
                  </a:cubicBezTo>
                  <a:cubicBezTo>
                    <a:pt x="21" y="19"/>
                    <a:pt x="30" y="14"/>
                    <a:pt x="33" y="9"/>
                  </a:cubicBezTo>
                  <a:close/>
                </a:path>
              </a:pathLst>
            </a:custGeom>
            <a:grpFill/>
            <a:ln>
              <a:noFill/>
            </a:ln>
          </p:spPr>
          <p:txBody>
            <a:bodyPr anchor="ctr"/>
            <a:lstStyle/>
            <a:p>
              <a:pPr algn="ctr"/>
              <a:endParaRPr/>
            </a:p>
          </p:txBody>
        </p:sp>
        <p:sp>
          <p:nvSpPr>
            <p:cNvPr id="796" name="išlîďê"/>
            <p:cNvSpPr/>
            <p:nvPr/>
          </p:nvSpPr>
          <p:spPr bwMode="auto">
            <a:xfrm>
              <a:off x="2269977" y="2356565"/>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1" y="0"/>
                    <a:pt x="23" y="0"/>
                  </a:cubicBezTo>
                  <a:cubicBezTo>
                    <a:pt x="15" y="0"/>
                    <a:pt x="6" y="4"/>
                    <a:pt x="3" y="9"/>
                  </a:cubicBezTo>
                  <a:cubicBezTo>
                    <a:pt x="0" y="15"/>
                    <a:pt x="5" y="19"/>
                    <a:pt x="13" y="19"/>
                  </a:cubicBezTo>
                  <a:cubicBezTo>
                    <a:pt x="21" y="19"/>
                    <a:pt x="30" y="15"/>
                    <a:pt x="33" y="9"/>
                  </a:cubicBezTo>
                  <a:close/>
                </a:path>
              </a:pathLst>
            </a:custGeom>
            <a:grpFill/>
            <a:ln>
              <a:noFill/>
            </a:ln>
          </p:spPr>
          <p:txBody>
            <a:bodyPr anchor="ctr"/>
            <a:lstStyle/>
            <a:p>
              <a:pPr algn="ctr"/>
              <a:endParaRPr/>
            </a:p>
          </p:txBody>
        </p:sp>
        <p:sp>
          <p:nvSpPr>
            <p:cNvPr id="797" name="iṩľíḓé"/>
            <p:cNvSpPr/>
            <p:nvPr/>
          </p:nvSpPr>
          <p:spPr bwMode="auto">
            <a:xfrm>
              <a:off x="2226774" y="2439884"/>
              <a:ext cx="131151" cy="74061"/>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4" y="20"/>
                    <a:pt x="13" y="20"/>
                  </a:cubicBezTo>
                  <a:cubicBezTo>
                    <a:pt x="21" y="20"/>
                    <a:pt x="30" y="16"/>
                    <a:pt x="33" y="10"/>
                  </a:cubicBezTo>
                  <a:close/>
                </a:path>
              </a:pathLst>
            </a:custGeom>
            <a:grpFill/>
            <a:ln>
              <a:noFill/>
            </a:ln>
          </p:spPr>
          <p:txBody>
            <a:bodyPr anchor="ctr"/>
            <a:lstStyle/>
            <a:p>
              <a:pPr algn="ctr"/>
              <a:endParaRPr/>
            </a:p>
          </p:txBody>
        </p:sp>
        <p:sp>
          <p:nvSpPr>
            <p:cNvPr id="798" name="íṡľîḑê"/>
            <p:cNvSpPr/>
            <p:nvPr/>
          </p:nvSpPr>
          <p:spPr bwMode="auto">
            <a:xfrm>
              <a:off x="2178943" y="2532461"/>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5"/>
                    <a:pt x="5" y="20"/>
                    <a:pt x="13" y="20"/>
                  </a:cubicBezTo>
                  <a:cubicBezTo>
                    <a:pt x="22" y="20"/>
                    <a:pt x="31" y="15"/>
                    <a:pt x="34" y="10"/>
                  </a:cubicBezTo>
                  <a:close/>
                </a:path>
              </a:pathLst>
            </a:custGeom>
            <a:grpFill/>
            <a:ln>
              <a:noFill/>
            </a:ln>
          </p:spPr>
          <p:txBody>
            <a:bodyPr anchor="ctr"/>
            <a:lstStyle/>
            <a:p>
              <a:pPr algn="ctr"/>
              <a:endParaRPr/>
            </a:p>
          </p:txBody>
        </p:sp>
        <p:sp>
          <p:nvSpPr>
            <p:cNvPr id="799" name="iS1ïḍè"/>
            <p:cNvSpPr/>
            <p:nvPr/>
          </p:nvSpPr>
          <p:spPr bwMode="auto">
            <a:xfrm>
              <a:off x="2131111" y="2623494"/>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5" y="20"/>
                    <a:pt x="13" y="20"/>
                  </a:cubicBezTo>
                  <a:cubicBezTo>
                    <a:pt x="22" y="20"/>
                    <a:pt x="31" y="16"/>
                    <a:pt x="34" y="10"/>
                  </a:cubicBezTo>
                  <a:close/>
                </a:path>
              </a:pathLst>
            </a:custGeom>
            <a:grpFill/>
            <a:ln>
              <a:noFill/>
            </a:ln>
          </p:spPr>
          <p:txBody>
            <a:bodyPr anchor="ctr"/>
            <a:lstStyle/>
            <a:p>
              <a:pPr algn="ctr"/>
              <a:endParaRPr/>
            </a:p>
          </p:txBody>
        </p:sp>
        <p:sp>
          <p:nvSpPr>
            <p:cNvPr id="800" name="î$ḷiḓé"/>
            <p:cNvSpPr/>
            <p:nvPr/>
          </p:nvSpPr>
          <p:spPr bwMode="auto">
            <a:xfrm>
              <a:off x="2189743" y="1804190"/>
              <a:ext cx="117264" cy="61718"/>
            </a:xfrm>
            <a:custGeom>
              <a:avLst/>
              <a:gdLst>
                <a:gd name="T0" fmla="*/ 30 w 32"/>
                <a:gd name="T1" fmla="*/ 9 h 17"/>
                <a:gd name="T2" fmla="*/ 21 w 32"/>
                <a:gd name="T3" fmla="*/ 0 h 17"/>
                <a:gd name="T4" fmla="*/ 2 w 32"/>
                <a:gd name="T5" fmla="*/ 9 h 17"/>
                <a:gd name="T6" fmla="*/ 1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1" y="0"/>
                  </a:cubicBezTo>
                  <a:cubicBezTo>
                    <a:pt x="13" y="0"/>
                    <a:pt x="5" y="4"/>
                    <a:pt x="2" y="9"/>
                  </a:cubicBezTo>
                  <a:cubicBezTo>
                    <a:pt x="0" y="13"/>
                    <a:pt x="4" y="17"/>
                    <a:pt x="11" y="17"/>
                  </a:cubicBezTo>
                  <a:cubicBezTo>
                    <a:pt x="19" y="17"/>
                    <a:pt x="27" y="13"/>
                    <a:pt x="30" y="9"/>
                  </a:cubicBezTo>
                  <a:close/>
                </a:path>
              </a:pathLst>
            </a:custGeom>
            <a:grpFill/>
            <a:ln>
              <a:noFill/>
            </a:ln>
          </p:spPr>
          <p:txBody>
            <a:bodyPr anchor="ctr"/>
            <a:lstStyle/>
            <a:p>
              <a:pPr algn="ctr"/>
              <a:endParaRPr/>
            </a:p>
          </p:txBody>
        </p:sp>
        <p:sp>
          <p:nvSpPr>
            <p:cNvPr id="801" name="îśḷidé"/>
            <p:cNvSpPr/>
            <p:nvPr/>
          </p:nvSpPr>
          <p:spPr bwMode="auto">
            <a:xfrm>
              <a:off x="2314722" y="1804190"/>
              <a:ext cx="115721" cy="61718"/>
            </a:xfrm>
            <a:custGeom>
              <a:avLst/>
              <a:gdLst>
                <a:gd name="T0" fmla="*/ 30 w 32"/>
                <a:gd name="T1" fmla="*/ 9 h 17"/>
                <a:gd name="T2" fmla="*/ 20 w 32"/>
                <a:gd name="T3" fmla="*/ 0 h 17"/>
                <a:gd name="T4" fmla="*/ 2 w 32"/>
                <a:gd name="T5" fmla="*/ 9 h 17"/>
                <a:gd name="T6" fmla="*/ 1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4" y="17"/>
                    <a:pt x="11" y="17"/>
                  </a:cubicBezTo>
                  <a:cubicBezTo>
                    <a:pt x="19" y="17"/>
                    <a:pt x="27" y="13"/>
                    <a:pt x="30" y="9"/>
                  </a:cubicBezTo>
                  <a:close/>
                </a:path>
              </a:pathLst>
            </a:custGeom>
            <a:grpFill/>
            <a:ln>
              <a:noFill/>
            </a:ln>
          </p:spPr>
          <p:txBody>
            <a:bodyPr anchor="ctr"/>
            <a:lstStyle/>
            <a:p>
              <a:pPr algn="ctr"/>
              <a:endParaRPr/>
            </a:p>
          </p:txBody>
        </p:sp>
        <p:sp>
          <p:nvSpPr>
            <p:cNvPr id="802" name="iṥ1ide"/>
            <p:cNvSpPr/>
            <p:nvPr/>
          </p:nvSpPr>
          <p:spPr bwMode="auto">
            <a:xfrm>
              <a:off x="2435072" y="1804190"/>
              <a:ext cx="120350" cy="61718"/>
            </a:xfrm>
            <a:custGeom>
              <a:avLst/>
              <a:gdLst>
                <a:gd name="T0" fmla="*/ 30 w 33"/>
                <a:gd name="T1" fmla="*/ 9 h 17"/>
                <a:gd name="T2" fmla="*/ 21 w 33"/>
                <a:gd name="T3" fmla="*/ 0 h 17"/>
                <a:gd name="T4" fmla="*/ 3 w 33"/>
                <a:gd name="T5" fmla="*/ 9 h 17"/>
                <a:gd name="T6" fmla="*/ 12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33" y="4"/>
                    <a:pt x="28" y="0"/>
                    <a:pt x="21" y="0"/>
                  </a:cubicBezTo>
                  <a:cubicBezTo>
                    <a:pt x="13" y="0"/>
                    <a:pt x="5" y="4"/>
                    <a:pt x="3"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803" name="ï$líḋê"/>
            <p:cNvSpPr/>
            <p:nvPr/>
          </p:nvSpPr>
          <p:spPr bwMode="auto">
            <a:xfrm>
              <a:off x="1895041" y="1878251"/>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4" name="îSliďé"/>
            <p:cNvSpPr/>
            <p:nvPr/>
          </p:nvSpPr>
          <p:spPr bwMode="auto">
            <a:xfrm>
              <a:off x="2023105" y="1878251"/>
              <a:ext cx="120350" cy="61718"/>
            </a:xfrm>
            <a:custGeom>
              <a:avLst/>
              <a:gdLst>
                <a:gd name="T0" fmla="*/ 30 w 33"/>
                <a:gd name="T1" fmla="*/ 9 h 17"/>
                <a:gd name="T2" fmla="*/ 21 w 33"/>
                <a:gd name="T3" fmla="*/ 0 h 17"/>
                <a:gd name="T4" fmla="*/ 2 w 33"/>
                <a:gd name="T5" fmla="*/ 9 h 17"/>
                <a:gd name="T6" fmla="*/ 1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33" y="4"/>
                    <a:pt x="29" y="0"/>
                    <a:pt x="21" y="0"/>
                  </a:cubicBezTo>
                  <a:cubicBezTo>
                    <a:pt x="14" y="0"/>
                    <a:pt x="5" y="4"/>
                    <a:pt x="2" y="9"/>
                  </a:cubicBezTo>
                  <a:cubicBezTo>
                    <a:pt x="0" y="13"/>
                    <a:pt x="4" y="17"/>
                    <a:pt x="11" y="17"/>
                  </a:cubicBezTo>
                  <a:cubicBezTo>
                    <a:pt x="19" y="17"/>
                    <a:pt x="28" y="13"/>
                    <a:pt x="30" y="9"/>
                  </a:cubicBezTo>
                  <a:close/>
                </a:path>
              </a:pathLst>
            </a:custGeom>
            <a:grpFill/>
            <a:ln>
              <a:noFill/>
            </a:ln>
          </p:spPr>
          <p:txBody>
            <a:bodyPr anchor="ctr"/>
            <a:lstStyle/>
            <a:p>
              <a:pPr algn="ctr"/>
              <a:endParaRPr/>
            </a:p>
          </p:txBody>
        </p:sp>
        <p:sp>
          <p:nvSpPr>
            <p:cNvPr id="805" name="íṩľïdê"/>
            <p:cNvSpPr/>
            <p:nvPr/>
          </p:nvSpPr>
          <p:spPr bwMode="auto">
            <a:xfrm>
              <a:off x="2146541"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6" name="išḷîďé"/>
            <p:cNvSpPr/>
            <p:nvPr/>
          </p:nvSpPr>
          <p:spPr bwMode="auto">
            <a:xfrm>
              <a:off x="2269977"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7" name="ïślïḍe"/>
            <p:cNvSpPr/>
            <p:nvPr/>
          </p:nvSpPr>
          <p:spPr bwMode="auto">
            <a:xfrm>
              <a:off x="2394956"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5" y="17"/>
                    <a:pt x="12" y="17"/>
                  </a:cubicBezTo>
                  <a:cubicBezTo>
                    <a:pt x="20" y="17"/>
                    <a:pt x="28" y="13"/>
                    <a:pt x="31" y="9"/>
                  </a:cubicBezTo>
                  <a:close/>
                </a:path>
              </a:pathLst>
            </a:custGeom>
            <a:grpFill/>
            <a:ln>
              <a:noFill/>
            </a:ln>
          </p:spPr>
          <p:txBody>
            <a:bodyPr anchor="ctr"/>
            <a:lstStyle/>
            <a:p>
              <a:pPr algn="ctr"/>
              <a:endParaRPr/>
            </a:p>
          </p:txBody>
        </p:sp>
        <p:sp>
          <p:nvSpPr>
            <p:cNvPr id="808" name="ïş1ïďe"/>
            <p:cNvSpPr/>
            <p:nvPr/>
          </p:nvSpPr>
          <p:spPr bwMode="auto">
            <a:xfrm>
              <a:off x="1850295" y="1953855"/>
              <a:ext cx="124979"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2" y="0"/>
                  </a:cubicBezTo>
                  <a:cubicBezTo>
                    <a:pt x="14" y="0"/>
                    <a:pt x="6" y="4"/>
                    <a:pt x="3" y="8"/>
                  </a:cubicBezTo>
                  <a:cubicBezTo>
                    <a:pt x="0" y="13"/>
                    <a:pt x="4" y="17"/>
                    <a:pt x="12" y="17"/>
                  </a:cubicBezTo>
                  <a:cubicBezTo>
                    <a:pt x="19" y="17"/>
                    <a:pt x="28" y="13"/>
                    <a:pt x="31" y="8"/>
                  </a:cubicBezTo>
                  <a:close/>
                </a:path>
              </a:pathLst>
            </a:custGeom>
            <a:grpFill/>
            <a:ln>
              <a:noFill/>
            </a:ln>
          </p:spPr>
          <p:txBody>
            <a:bodyPr anchor="ctr"/>
            <a:lstStyle/>
            <a:p>
              <a:pPr algn="ctr"/>
              <a:endParaRPr/>
            </a:p>
          </p:txBody>
        </p:sp>
        <p:sp>
          <p:nvSpPr>
            <p:cNvPr id="809" name="iṡḻîḍé"/>
            <p:cNvSpPr/>
            <p:nvPr/>
          </p:nvSpPr>
          <p:spPr bwMode="auto">
            <a:xfrm>
              <a:off x="1975274" y="1953855"/>
              <a:ext cx="123436"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2" y="0"/>
                  </a:cubicBezTo>
                  <a:cubicBezTo>
                    <a:pt x="15" y="0"/>
                    <a:pt x="6" y="4"/>
                    <a:pt x="3" y="8"/>
                  </a:cubicBezTo>
                  <a:cubicBezTo>
                    <a:pt x="0" y="13"/>
                    <a:pt x="4" y="17"/>
                    <a:pt x="12" y="17"/>
                  </a:cubicBezTo>
                  <a:cubicBezTo>
                    <a:pt x="20" y="17"/>
                    <a:pt x="29" y="13"/>
                    <a:pt x="31" y="8"/>
                  </a:cubicBezTo>
                  <a:close/>
                </a:path>
              </a:pathLst>
            </a:custGeom>
            <a:grpFill/>
            <a:ln>
              <a:noFill/>
            </a:ln>
          </p:spPr>
          <p:txBody>
            <a:bodyPr anchor="ctr"/>
            <a:lstStyle/>
            <a:p>
              <a:pPr algn="ctr"/>
              <a:endParaRPr/>
            </a:p>
          </p:txBody>
        </p:sp>
        <p:sp>
          <p:nvSpPr>
            <p:cNvPr id="810" name="íṥliḓé"/>
            <p:cNvSpPr/>
            <p:nvPr/>
          </p:nvSpPr>
          <p:spPr bwMode="auto">
            <a:xfrm>
              <a:off x="2103338" y="1953855"/>
              <a:ext cx="123436"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29" y="0"/>
                    <a:pt x="22" y="0"/>
                  </a:cubicBezTo>
                  <a:cubicBezTo>
                    <a:pt x="14" y="0"/>
                    <a:pt x="5" y="4"/>
                    <a:pt x="3"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11" name="iṡļíďe"/>
            <p:cNvSpPr/>
            <p:nvPr/>
          </p:nvSpPr>
          <p:spPr bwMode="auto">
            <a:xfrm>
              <a:off x="2229860" y="1953855"/>
              <a:ext cx="120350" cy="63261"/>
            </a:xfrm>
            <a:custGeom>
              <a:avLst/>
              <a:gdLst>
                <a:gd name="T0" fmla="*/ 31 w 33"/>
                <a:gd name="T1" fmla="*/ 8 h 17"/>
                <a:gd name="T2" fmla="*/ 21 w 33"/>
                <a:gd name="T3" fmla="*/ 0 h 17"/>
                <a:gd name="T4" fmla="*/ 2 w 33"/>
                <a:gd name="T5" fmla="*/ 8 h 17"/>
                <a:gd name="T6" fmla="*/ 12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9" y="0"/>
                    <a:pt x="21" y="0"/>
                  </a:cubicBezTo>
                  <a:cubicBezTo>
                    <a:pt x="13" y="0"/>
                    <a:pt x="5" y="4"/>
                    <a:pt x="2"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12" name="ísľïḋe"/>
            <p:cNvSpPr/>
            <p:nvPr/>
          </p:nvSpPr>
          <p:spPr bwMode="auto">
            <a:xfrm>
              <a:off x="2354839" y="1953855"/>
              <a:ext cx="123436" cy="63261"/>
            </a:xfrm>
            <a:custGeom>
              <a:avLst/>
              <a:gdLst>
                <a:gd name="T0" fmla="*/ 31 w 34"/>
                <a:gd name="T1" fmla="*/ 8 h 17"/>
                <a:gd name="T2" fmla="*/ 21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29" y="0"/>
                    <a:pt x="21" y="0"/>
                  </a:cubicBezTo>
                  <a:cubicBezTo>
                    <a:pt x="14" y="0"/>
                    <a:pt x="5" y="4"/>
                    <a:pt x="3" y="8"/>
                  </a:cubicBezTo>
                  <a:cubicBezTo>
                    <a:pt x="0" y="13"/>
                    <a:pt x="5" y="17"/>
                    <a:pt x="12" y="17"/>
                  </a:cubicBezTo>
                  <a:cubicBezTo>
                    <a:pt x="20" y="17"/>
                    <a:pt x="29" y="13"/>
                    <a:pt x="31" y="8"/>
                  </a:cubicBezTo>
                  <a:close/>
                </a:path>
              </a:pathLst>
            </a:custGeom>
            <a:grpFill/>
            <a:ln>
              <a:noFill/>
            </a:ln>
          </p:spPr>
          <p:txBody>
            <a:bodyPr anchor="ctr"/>
            <a:lstStyle/>
            <a:p>
              <a:pPr algn="ctr"/>
              <a:endParaRPr/>
            </a:p>
          </p:txBody>
        </p:sp>
        <p:sp>
          <p:nvSpPr>
            <p:cNvPr id="813" name="îşḷíḋê"/>
            <p:cNvSpPr/>
            <p:nvPr/>
          </p:nvSpPr>
          <p:spPr bwMode="auto">
            <a:xfrm>
              <a:off x="1804007" y="2031003"/>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6" y="4"/>
                    <a:pt x="3"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14" name="îṥļiḓé"/>
            <p:cNvSpPr/>
            <p:nvPr/>
          </p:nvSpPr>
          <p:spPr bwMode="auto">
            <a:xfrm>
              <a:off x="1930528" y="2031003"/>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5" name="ïṩľiḋè"/>
            <p:cNvSpPr/>
            <p:nvPr/>
          </p:nvSpPr>
          <p:spPr bwMode="auto">
            <a:xfrm>
              <a:off x="2058593" y="2031003"/>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6" name="işļîḑe"/>
            <p:cNvSpPr/>
            <p:nvPr/>
          </p:nvSpPr>
          <p:spPr bwMode="auto">
            <a:xfrm>
              <a:off x="2186657" y="2031003"/>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29"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7" name="íṩḻïḋê"/>
            <p:cNvSpPr/>
            <p:nvPr/>
          </p:nvSpPr>
          <p:spPr bwMode="auto">
            <a:xfrm>
              <a:off x="2314722" y="2031003"/>
              <a:ext cx="123436" cy="61718"/>
            </a:xfrm>
            <a:custGeom>
              <a:avLst/>
              <a:gdLst>
                <a:gd name="T0" fmla="*/ 31 w 34"/>
                <a:gd name="T1" fmla="*/ 9 h 17"/>
                <a:gd name="T2" fmla="*/ 21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29" y="0"/>
                    <a:pt x="21" y="0"/>
                  </a:cubicBezTo>
                  <a:cubicBezTo>
                    <a:pt x="14" y="0"/>
                    <a:pt x="5" y="4"/>
                    <a:pt x="3" y="9"/>
                  </a:cubicBezTo>
                  <a:cubicBezTo>
                    <a:pt x="0" y="13"/>
                    <a:pt x="4" y="17"/>
                    <a:pt x="12" y="17"/>
                  </a:cubicBezTo>
                  <a:cubicBezTo>
                    <a:pt x="20" y="17"/>
                    <a:pt x="29" y="13"/>
                    <a:pt x="31" y="9"/>
                  </a:cubicBezTo>
                  <a:close/>
                </a:path>
              </a:pathLst>
            </a:custGeom>
            <a:grpFill/>
            <a:ln>
              <a:noFill/>
            </a:ln>
          </p:spPr>
          <p:txBody>
            <a:bodyPr anchor="ctr"/>
            <a:lstStyle/>
            <a:p>
              <a:pPr algn="ctr"/>
              <a:endParaRPr/>
            </a:p>
          </p:txBody>
        </p:sp>
        <p:sp>
          <p:nvSpPr>
            <p:cNvPr id="818" name="ïṡ1ïďè"/>
            <p:cNvSpPr/>
            <p:nvPr/>
          </p:nvSpPr>
          <p:spPr bwMode="auto">
            <a:xfrm>
              <a:off x="1625025" y="2108150"/>
              <a:ext cx="128065"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19" name="ïslíḍe"/>
            <p:cNvSpPr/>
            <p:nvPr/>
          </p:nvSpPr>
          <p:spPr bwMode="auto">
            <a:xfrm>
              <a:off x="1753090" y="2108150"/>
              <a:ext cx="126522"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20" name="işļïḑé"/>
            <p:cNvSpPr/>
            <p:nvPr/>
          </p:nvSpPr>
          <p:spPr bwMode="auto">
            <a:xfrm>
              <a:off x="1884240" y="2108150"/>
              <a:ext cx="123436" cy="64804"/>
            </a:xfrm>
            <a:custGeom>
              <a:avLst/>
              <a:gdLst>
                <a:gd name="T0" fmla="*/ 32 w 34"/>
                <a:gd name="T1" fmla="*/ 9 h 18"/>
                <a:gd name="T2" fmla="*/ 22 w 34"/>
                <a:gd name="T3" fmla="*/ 0 h 18"/>
                <a:gd name="T4" fmla="*/ 3 w 34"/>
                <a:gd name="T5" fmla="*/ 9 h 18"/>
                <a:gd name="T6" fmla="*/ 12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30" y="0"/>
                    <a:pt x="22" y="0"/>
                  </a:cubicBezTo>
                  <a:cubicBezTo>
                    <a:pt x="14"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21" name="îṡḷiḑè"/>
            <p:cNvSpPr/>
            <p:nvPr/>
          </p:nvSpPr>
          <p:spPr bwMode="auto">
            <a:xfrm>
              <a:off x="2010761" y="2108150"/>
              <a:ext cx="128065"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22" name="îSlîḓê"/>
            <p:cNvSpPr/>
            <p:nvPr/>
          </p:nvSpPr>
          <p:spPr bwMode="auto">
            <a:xfrm>
              <a:off x="2143455" y="2108150"/>
              <a:ext cx="123436" cy="64804"/>
            </a:xfrm>
            <a:custGeom>
              <a:avLst/>
              <a:gdLst>
                <a:gd name="T0" fmla="*/ 31 w 34"/>
                <a:gd name="T1" fmla="*/ 9 h 18"/>
                <a:gd name="T2" fmla="*/ 22 w 34"/>
                <a:gd name="T3" fmla="*/ 0 h 18"/>
                <a:gd name="T4" fmla="*/ 3 w 34"/>
                <a:gd name="T5" fmla="*/ 9 h 18"/>
                <a:gd name="T6" fmla="*/ 1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30" y="0"/>
                    <a:pt x="22" y="0"/>
                  </a:cubicBezTo>
                  <a:cubicBezTo>
                    <a:pt x="14" y="0"/>
                    <a:pt x="5" y="4"/>
                    <a:pt x="3"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823" name="ïṧlîḋè"/>
            <p:cNvSpPr/>
            <p:nvPr/>
          </p:nvSpPr>
          <p:spPr bwMode="auto">
            <a:xfrm>
              <a:off x="2269977" y="2108150"/>
              <a:ext cx="124979" cy="64804"/>
            </a:xfrm>
            <a:custGeom>
              <a:avLst/>
              <a:gdLst>
                <a:gd name="T0" fmla="*/ 32 w 34"/>
                <a:gd name="T1" fmla="*/ 9 h 18"/>
                <a:gd name="T2" fmla="*/ 22 w 34"/>
                <a:gd name="T3" fmla="*/ 0 h 18"/>
                <a:gd name="T4" fmla="*/ 3 w 34"/>
                <a:gd name="T5" fmla="*/ 9 h 18"/>
                <a:gd name="T6" fmla="*/ 13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30" y="0"/>
                    <a:pt x="22" y="0"/>
                  </a:cubicBezTo>
                  <a:cubicBezTo>
                    <a:pt x="14" y="0"/>
                    <a:pt x="6" y="4"/>
                    <a:pt x="3" y="9"/>
                  </a:cubicBezTo>
                  <a:cubicBezTo>
                    <a:pt x="0" y="14"/>
                    <a:pt x="5" y="18"/>
                    <a:pt x="13" y="18"/>
                  </a:cubicBezTo>
                  <a:cubicBezTo>
                    <a:pt x="21" y="18"/>
                    <a:pt x="29" y="14"/>
                    <a:pt x="32" y="9"/>
                  </a:cubicBezTo>
                  <a:close/>
                </a:path>
              </a:pathLst>
            </a:custGeom>
            <a:grpFill/>
            <a:ln>
              <a:noFill/>
            </a:ln>
          </p:spPr>
          <p:txBody>
            <a:bodyPr anchor="ctr"/>
            <a:lstStyle/>
            <a:p>
              <a:pPr algn="ctr"/>
              <a:endParaRPr/>
            </a:p>
          </p:txBody>
        </p:sp>
        <p:sp>
          <p:nvSpPr>
            <p:cNvPr id="824" name="íSľïḋe"/>
            <p:cNvSpPr/>
            <p:nvPr/>
          </p:nvSpPr>
          <p:spPr bwMode="auto">
            <a:xfrm>
              <a:off x="1023276" y="1878251"/>
              <a:ext cx="126522" cy="61718"/>
            </a:xfrm>
            <a:custGeom>
              <a:avLst/>
              <a:gdLst>
                <a:gd name="T0" fmla="*/ 31 w 35"/>
                <a:gd name="T1" fmla="*/ 9 h 17"/>
                <a:gd name="T2" fmla="*/ 23 w 35"/>
                <a:gd name="T3" fmla="*/ 0 h 17"/>
                <a:gd name="T4" fmla="*/ 3 w 35"/>
                <a:gd name="T5" fmla="*/ 9 h 17"/>
                <a:gd name="T6" fmla="*/ 11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25" name="ïšļíḑé"/>
            <p:cNvSpPr/>
            <p:nvPr/>
          </p:nvSpPr>
          <p:spPr bwMode="auto">
            <a:xfrm>
              <a:off x="1146711" y="1878251"/>
              <a:ext cx="128065" cy="61718"/>
            </a:xfrm>
            <a:custGeom>
              <a:avLst/>
              <a:gdLst>
                <a:gd name="T0" fmla="*/ 31 w 35"/>
                <a:gd name="T1" fmla="*/ 9 h 17"/>
                <a:gd name="T2" fmla="*/ 23 w 35"/>
                <a:gd name="T3" fmla="*/ 0 h 17"/>
                <a:gd name="T4" fmla="*/ 3 w 35"/>
                <a:gd name="T5" fmla="*/ 9 h 17"/>
                <a:gd name="T6" fmla="*/ 11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3" y="9"/>
                  </a:cubicBezTo>
                  <a:cubicBezTo>
                    <a:pt x="0" y="13"/>
                    <a:pt x="4" y="17"/>
                    <a:pt x="11" y="17"/>
                  </a:cubicBezTo>
                  <a:cubicBezTo>
                    <a:pt x="19" y="17"/>
                    <a:pt x="28" y="13"/>
                    <a:pt x="31" y="9"/>
                  </a:cubicBezTo>
                  <a:close/>
                </a:path>
              </a:pathLst>
            </a:custGeom>
            <a:grpFill/>
            <a:ln>
              <a:noFill/>
            </a:ln>
          </p:spPr>
          <p:txBody>
            <a:bodyPr anchor="ctr"/>
            <a:lstStyle/>
            <a:p>
              <a:pPr algn="ctr"/>
              <a:endParaRPr/>
            </a:p>
          </p:txBody>
        </p:sp>
        <p:sp>
          <p:nvSpPr>
            <p:cNvPr id="826" name="íṥḻídê"/>
            <p:cNvSpPr/>
            <p:nvPr/>
          </p:nvSpPr>
          <p:spPr bwMode="auto">
            <a:xfrm>
              <a:off x="1270147" y="1878251"/>
              <a:ext cx="128065" cy="61718"/>
            </a:xfrm>
            <a:custGeom>
              <a:avLst/>
              <a:gdLst>
                <a:gd name="T0" fmla="*/ 31 w 35"/>
                <a:gd name="T1" fmla="*/ 9 h 17"/>
                <a:gd name="T2" fmla="*/ 23 w 35"/>
                <a:gd name="T3" fmla="*/ 0 h 17"/>
                <a:gd name="T4" fmla="*/ 4 w 35"/>
                <a:gd name="T5" fmla="*/ 9 h 17"/>
                <a:gd name="T6" fmla="*/ 12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4"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27" name="išḷïḋê"/>
            <p:cNvSpPr/>
            <p:nvPr/>
          </p:nvSpPr>
          <p:spPr bwMode="auto">
            <a:xfrm>
              <a:off x="1398211" y="1878251"/>
              <a:ext cx="124979"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3" y="17"/>
                    <a:pt x="11" y="17"/>
                  </a:cubicBezTo>
                  <a:cubicBezTo>
                    <a:pt x="19" y="17"/>
                    <a:pt x="27" y="13"/>
                    <a:pt x="31" y="9"/>
                  </a:cubicBezTo>
                  <a:close/>
                </a:path>
              </a:pathLst>
            </a:custGeom>
            <a:grpFill/>
            <a:ln>
              <a:noFill/>
            </a:ln>
          </p:spPr>
          <p:txBody>
            <a:bodyPr anchor="ctr"/>
            <a:lstStyle/>
            <a:p>
              <a:pPr algn="ctr"/>
              <a:endParaRPr/>
            </a:p>
          </p:txBody>
        </p:sp>
        <p:sp>
          <p:nvSpPr>
            <p:cNvPr id="828" name="iśľíḍé"/>
            <p:cNvSpPr/>
            <p:nvPr/>
          </p:nvSpPr>
          <p:spPr bwMode="auto">
            <a:xfrm>
              <a:off x="1523190" y="1878251"/>
              <a:ext cx="123436"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29" name="ïṩļíḍè"/>
            <p:cNvSpPr/>
            <p:nvPr/>
          </p:nvSpPr>
          <p:spPr bwMode="auto">
            <a:xfrm>
              <a:off x="1646626" y="1878251"/>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30" name="iṧlîdé"/>
            <p:cNvSpPr/>
            <p:nvPr/>
          </p:nvSpPr>
          <p:spPr bwMode="auto">
            <a:xfrm>
              <a:off x="1770062" y="1878251"/>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31" name="ï$ľîḋè"/>
            <p:cNvSpPr/>
            <p:nvPr/>
          </p:nvSpPr>
          <p:spPr bwMode="auto">
            <a:xfrm>
              <a:off x="839665" y="1953855"/>
              <a:ext cx="128065" cy="63261"/>
            </a:xfrm>
            <a:custGeom>
              <a:avLst/>
              <a:gdLst>
                <a:gd name="T0" fmla="*/ 31 w 35"/>
                <a:gd name="T1" fmla="*/ 8 h 17"/>
                <a:gd name="T2" fmla="*/ 24 w 35"/>
                <a:gd name="T3" fmla="*/ 0 h 17"/>
                <a:gd name="T4" fmla="*/ 3 w 35"/>
                <a:gd name="T5" fmla="*/ 8 h 17"/>
                <a:gd name="T6" fmla="*/ 11 w 35"/>
                <a:gd name="T7" fmla="*/ 17 h 17"/>
                <a:gd name="T8" fmla="*/ 31 w 35"/>
                <a:gd name="T9" fmla="*/ 8 h 17"/>
              </a:gdLst>
              <a:ahLst/>
              <a:cxnLst>
                <a:cxn ang="0">
                  <a:pos x="T0" y="T1"/>
                </a:cxn>
                <a:cxn ang="0">
                  <a:pos x="T2" y="T3"/>
                </a:cxn>
                <a:cxn ang="0">
                  <a:pos x="T4" y="T5"/>
                </a:cxn>
                <a:cxn ang="0">
                  <a:pos x="T6" y="T7"/>
                </a:cxn>
                <a:cxn ang="0">
                  <a:pos x="T8" y="T9"/>
                </a:cxn>
              </a:cxnLst>
              <a:rect l="0" t="0" r="r" b="b"/>
              <a:pathLst>
                <a:path w="35" h="17">
                  <a:moveTo>
                    <a:pt x="31" y="8"/>
                  </a:moveTo>
                  <a:cubicBezTo>
                    <a:pt x="35" y="4"/>
                    <a:pt x="32" y="0"/>
                    <a:pt x="24" y="0"/>
                  </a:cubicBezTo>
                  <a:cubicBezTo>
                    <a:pt x="16" y="0"/>
                    <a:pt x="7" y="4"/>
                    <a:pt x="3" y="8"/>
                  </a:cubicBezTo>
                  <a:cubicBezTo>
                    <a:pt x="0" y="13"/>
                    <a:pt x="3" y="17"/>
                    <a:pt x="11" y="17"/>
                  </a:cubicBezTo>
                  <a:cubicBezTo>
                    <a:pt x="19" y="17"/>
                    <a:pt x="28" y="13"/>
                    <a:pt x="31" y="8"/>
                  </a:cubicBezTo>
                  <a:close/>
                </a:path>
              </a:pathLst>
            </a:custGeom>
            <a:grpFill/>
            <a:ln>
              <a:noFill/>
            </a:ln>
          </p:spPr>
          <p:txBody>
            <a:bodyPr anchor="ctr"/>
            <a:lstStyle/>
            <a:p>
              <a:pPr algn="ctr"/>
              <a:endParaRPr/>
            </a:p>
          </p:txBody>
        </p:sp>
        <p:sp>
          <p:nvSpPr>
            <p:cNvPr id="832" name="ïṥḷíḍè"/>
            <p:cNvSpPr/>
            <p:nvPr/>
          </p:nvSpPr>
          <p:spPr bwMode="auto">
            <a:xfrm>
              <a:off x="964644" y="1953855"/>
              <a:ext cx="126522" cy="63261"/>
            </a:xfrm>
            <a:custGeom>
              <a:avLst/>
              <a:gdLst>
                <a:gd name="T0" fmla="*/ 32 w 35"/>
                <a:gd name="T1" fmla="*/ 8 h 17"/>
                <a:gd name="T2" fmla="*/ 24 w 35"/>
                <a:gd name="T3" fmla="*/ 0 h 17"/>
                <a:gd name="T4" fmla="*/ 4 w 35"/>
                <a:gd name="T5" fmla="*/ 8 h 17"/>
                <a:gd name="T6" fmla="*/ 11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2" y="0"/>
                    <a:pt x="24" y="0"/>
                  </a:cubicBezTo>
                  <a:cubicBezTo>
                    <a:pt x="16" y="0"/>
                    <a:pt x="7" y="4"/>
                    <a:pt x="4" y="8"/>
                  </a:cubicBezTo>
                  <a:cubicBezTo>
                    <a:pt x="0" y="13"/>
                    <a:pt x="4" y="17"/>
                    <a:pt x="11" y="17"/>
                  </a:cubicBezTo>
                  <a:cubicBezTo>
                    <a:pt x="19" y="17"/>
                    <a:pt x="28" y="13"/>
                    <a:pt x="32" y="8"/>
                  </a:cubicBezTo>
                  <a:close/>
                </a:path>
              </a:pathLst>
            </a:custGeom>
            <a:grpFill/>
            <a:ln>
              <a:noFill/>
            </a:ln>
          </p:spPr>
          <p:txBody>
            <a:bodyPr anchor="ctr"/>
            <a:lstStyle/>
            <a:p>
              <a:pPr algn="ctr"/>
              <a:endParaRPr/>
            </a:p>
          </p:txBody>
        </p:sp>
        <p:sp>
          <p:nvSpPr>
            <p:cNvPr id="833" name="íŝḷíḓê"/>
            <p:cNvSpPr/>
            <p:nvPr/>
          </p:nvSpPr>
          <p:spPr bwMode="auto">
            <a:xfrm>
              <a:off x="1091165" y="1953855"/>
              <a:ext cx="128065" cy="63261"/>
            </a:xfrm>
            <a:custGeom>
              <a:avLst/>
              <a:gdLst>
                <a:gd name="T0" fmla="*/ 32 w 35"/>
                <a:gd name="T1" fmla="*/ 8 h 17"/>
                <a:gd name="T2" fmla="*/ 24 w 35"/>
                <a:gd name="T3" fmla="*/ 0 h 17"/>
                <a:gd name="T4" fmla="*/ 3 w 35"/>
                <a:gd name="T5" fmla="*/ 8 h 17"/>
                <a:gd name="T6" fmla="*/ 11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4" y="0"/>
                  </a:cubicBezTo>
                  <a:cubicBezTo>
                    <a:pt x="16" y="0"/>
                    <a:pt x="7" y="4"/>
                    <a:pt x="3" y="8"/>
                  </a:cubicBezTo>
                  <a:cubicBezTo>
                    <a:pt x="0" y="13"/>
                    <a:pt x="3" y="17"/>
                    <a:pt x="11" y="17"/>
                  </a:cubicBezTo>
                  <a:cubicBezTo>
                    <a:pt x="19" y="17"/>
                    <a:pt x="28" y="13"/>
                    <a:pt x="32" y="8"/>
                  </a:cubicBezTo>
                  <a:close/>
                </a:path>
              </a:pathLst>
            </a:custGeom>
            <a:grpFill/>
            <a:ln>
              <a:noFill/>
            </a:ln>
          </p:spPr>
          <p:txBody>
            <a:bodyPr anchor="ctr"/>
            <a:lstStyle/>
            <a:p>
              <a:pPr algn="ctr"/>
              <a:endParaRPr/>
            </a:p>
          </p:txBody>
        </p:sp>
        <p:sp>
          <p:nvSpPr>
            <p:cNvPr id="834" name="ïṥļiḍe"/>
            <p:cNvSpPr/>
            <p:nvPr/>
          </p:nvSpPr>
          <p:spPr bwMode="auto">
            <a:xfrm>
              <a:off x="1216144" y="1953855"/>
              <a:ext cx="128065" cy="63261"/>
            </a:xfrm>
            <a:custGeom>
              <a:avLst/>
              <a:gdLst>
                <a:gd name="T0" fmla="*/ 32 w 35"/>
                <a:gd name="T1" fmla="*/ 8 h 17"/>
                <a:gd name="T2" fmla="*/ 24 w 35"/>
                <a:gd name="T3" fmla="*/ 0 h 17"/>
                <a:gd name="T4" fmla="*/ 4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2" y="0"/>
                    <a:pt x="24" y="0"/>
                  </a:cubicBezTo>
                  <a:cubicBezTo>
                    <a:pt x="16" y="0"/>
                    <a:pt x="7" y="4"/>
                    <a:pt x="4" y="8"/>
                  </a:cubicBezTo>
                  <a:cubicBezTo>
                    <a:pt x="0" y="13"/>
                    <a:pt x="4" y="17"/>
                    <a:pt x="12" y="17"/>
                  </a:cubicBezTo>
                  <a:cubicBezTo>
                    <a:pt x="20" y="17"/>
                    <a:pt x="29" y="13"/>
                    <a:pt x="32" y="8"/>
                  </a:cubicBezTo>
                  <a:close/>
                </a:path>
              </a:pathLst>
            </a:custGeom>
            <a:grpFill/>
            <a:ln>
              <a:noFill/>
            </a:ln>
          </p:spPr>
          <p:txBody>
            <a:bodyPr anchor="ctr"/>
            <a:lstStyle/>
            <a:p>
              <a:pPr algn="ctr"/>
              <a:endParaRPr/>
            </a:p>
          </p:txBody>
        </p:sp>
        <p:sp>
          <p:nvSpPr>
            <p:cNvPr id="835" name="iS1íḍè"/>
            <p:cNvSpPr/>
            <p:nvPr/>
          </p:nvSpPr>
          <p:spPr bwMode="auto">
            <a:xfrm>
              <a:off x="1344209" y="1953855"/>
              <a:ext cx="126522" cy="63261"/>
            </a:xfrm>
            <a:custGeom>
              <a:avLst/>
              <a:gdLst>
                <a:gd name="T0" fmla="*/ 32 w 35"/>
                <a:gd name="T1" fmla="*/ 8 h 17"/>
                <a:gd name="T2" fmla="*/ 23 w 35"/>
                <a:gd name="T3" fmla="*/ 0 h 17"/>
                <a:gd name="T4" fmla="*/ 3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3" y="0"/>
                  </a:cubicBezTo>
                  <a:cubicBezTo>
                    <a:pt x="16" y="0"/>
                    <a:pt x="7" y="4"/>
                    <a:pt x="3" y="8"/>
                  </a:cubicBezTo>
                  <a:cubicBezTo>
                    <a:pt x="0" y="13"/>
                    <a:pt x="4" y="17"/>
                    <a:pt x="12" y="17"/>
                  </a:cubicBezTo>
                  <a:cubicBezTo>
                    <a:pt x="19" y="17"/>
                    <a:pt x="28" y="13"/>
                    <a:pt x="32" y="8"/>
                  </a:cubicBezTo>
                  <a:close/>
                </a:path>
              </a:pathLst>
            </a:custGeom>
            <a:grpFill/>
            <a:ln>
              <a:noFill/>
            </a:ln>
          </p:spPr>
          <p:txBody>
            <a:bodyPr anchor="ctr"/>
            <a:lstStyle/>
            <a:p>
              <a:pPr algn="ctr"/>
              <a:endParaRPr/>
            </a:p>
          </p:txBody>
        </p:sp>
        <p:sp>
          <p:nvSpPr>
            <p:cNvPr id="836" name="îṥḷide"/>
            <p:cNvSpPr/>
            <p:nvPr/>
          </p:nvSpPr>
          <p:spPr bwMode="auto">
            <a:xfrm>
              <a:off x="1470730" y="1953855"/>
              <a:ext cx="124979" cy="63261"/>
            </a:xfrm>
            <a:custGeom>
              <a:avLst/>
              <a:gdLst>
                <a:gd name="T0" fmla="*/ 31 w 34"/>
                <a:gd name="T1" fmla="*/ 8 h 17"/>
                <a:gd name="T2" fmla="*/ 23 w 34"/>
                <a:gd name="T3" fmla="*/ 0 h 17"/>
                <a:gd name="T4" fmla="*/ 3 w 34"/>
                <a:gd name="T5" fmla="*/ 8 h 17"/>
                <a:gd name="T6" fmla="*/ 11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3" y="0"/>
                  </a:cubicBezTo>
                  <a:cubicBezTo>
                    <a:pt x="15" y="0"/>
                    <a:pt x="6" y="4"/>
                    <a:pt x="3" y="8"/>
                  </a:cubicBezTo>
                  <a:cubicBezTo>
                    <a:pt x="0" y="13"/>
                    <a:pt x="4" y="17"/>
                    <a:pt x="11" y="17"/>
                  </a:cubicBezTo>
                  <a:cubicBezTo>
                    <a:pt x="19" y="17"/>
                    <a:pt x="28" y="13"/>
                    <a:pt x="31" y="8"/>
                  </a:cubicBezTo>
                  <a:close/>
                </a:path>
              </a:pathLst>
            </a:custGeom>
            <a:grpFill/>
            <a:ln>
              <a:noFill/>
            </a:ln>
          </p:spPr>
          <p:txBody>
            <a:bodyPr anchor="ctr"/>
            <a:lstStyle/>
            <a:p>
              <a:pPr algn="ctr"/>
              <a:endParaRPr/>
            </a:p>
          </p:txBody>
        </p:sp>
        <p:sp>
          <p:nvSpPr>
            <p:cNvPr id="837" name="îṥḻiḑê"/>
            <p:cNvSpPr/>
            <p:nvPr/>
          </p:nvSpPr>
          <p:spPr bwMode="auto">
            <a:xfrm>
              <a:off x="1595708" y="1953855"/>
              <a:ext cx="128065" cy="63261"/>
            </a:xfrm>
            <a:custGeom>
              <a:avLst/>
              <a:gdLst>
                <a:gd name="T0" fmla="*/ 32 w 35"/>
                <a:gd name="T1" fmla="*/ 8 h 17"/>
                <a:gd name="T2" fmla="*/ 23 w 35"/>
                <a:gd name="T3" fmla="*/ 0 h 17"/>
                <a:gd name="T4" fmla="*/ 4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3" y="0"/>
                  </a:cubicBezTo>
                  <a:cubicBezTo>
                    <a:pt x="15" y="0"/>
                    <a:pt x="7" y="4"/>
                    <a:pt x="4" y="8"/>
                  </a:cubicBezTo>
                  <a:cubicBezTo>
                    <a:pt x="0" y="13"/>
                    <a:pt x="4" y="17"/>
                    <a:pt x="12" y="17"/>
                  </a:cubicBezTo>
                  <a:cubicBezTo>
                    <a:pt x="20" y="17"/>
                    <a:pt x="29" y="13"/>
                    <a:pt x="32" y="8"/>
                  </a:cubicBezTo>
                  <a:close/>
                </a:path>
              </a:pathLst>
            </a:custGeom>
            <a:grpFill/>
            <a:ln>
              <a:noFill/>
            </a:ln>
          </p:spPr>
          <p:txBody>
            <a:bodyPr anchor="ctr"/>
            <a:lstStyle/>
            <a:p>
              <a:pPr algn="ctr"/>
              <a:endParaRPr/>
            </a:p>
          </p:txBody>
        </p:sp>
        <p:sp>
          <p:nvSpPr>
            <p:cNvPr id="838" name="ïṥḻiďê"/>
            <p:cNvSpPr/>
            <p:nvPr/>
          </p:nvSpPr>
          <p:spPr bwMode="auto">
            <a:xfrm>
              <a:off x="1723773" y="1953855"/>
              <a:ext cx="123436" cy="63261"/>
            </a:xfrm>
            <a:custGeom>
              <a:avLst/>
              <a:gdLst>
                <a:gd name="T0" fmla="*/ 31 w 34"/>
                <a:gd name="T1" fmla="*/ 8 h 17"/>
                <a:gd name="T2" fmla="*/ 23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3" y="0"/>
                  </a:cubicBezTo>
                  <a:cubicBezTo>
                    <a:pt x="15" y="0"/>
                    <a:pt x="6" y="4"/>
                    <a:pt x="3"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39" name="îṣḻíḓé"/>
            <p:cNvSpPr/>
            <p:nvPr/>
          </p:nvSpPr>
          <p:spPr bwMode="auto">
            <a:xfrm>
              <a:off x="906012" y="2031003"/>
              <a:ext cx="131151" cy="61718"/>
            </a:xfrm>
            <a:custGeom>
              <a:avLst/>
              <a:gdLst>
                <a:gd name="T0" fmla="*/ 32 w 36"/>
                <a:gd name="T1" fmla="*/ 9 h 17"/>
                <a:gd name="T2" fmla="*/ 25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5" y="0"/>
                  </a:cubicBezTo>
                  <a:cubicBezTo>
                    <a:pt x="17"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0" name="iṧḻíḑè"/>
            <p:cNvSpPr/>
            <p:nvPr/>
          </p:nvSpPr>
          <p:spPr bwMode="auto">
            <a:xfrm>
              <a:off x="1034076" y="2031003"/>
              <a:ext cx="131151"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7"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1" name="iṥlíḑê"/>
            <p:cNvSpPr/>
            <p:nvPr/>
          </p:nvSpPr>
          <p:spPr bwMode="auto">
            <a:xfrm>
              <a:off x="1160597" y="2031003"/>
              <a:ext cx="132693"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2" name="îśḷïďe"/>
            <p:cNvSpPr/>
            <p:nvPr/>
          </p:nvSpPr>
          <p:spPr bwMode="auto">
            <a:xfrm>
              <a:off x="1288663" y="2031003"/>
              <a:ext cx="131151"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3" name="ïṧḻîdê"/>
            <p:cNvSpPr/>
            <p:nvPr/>
          </p:nvSpPr>
          <p:spPr bwMode="auto">
            <a:xfrm>
              <a:off x="1416727" y="2031003"/>
              <a:ext cx="128065" cy="61718"/>
            </a:xfrm>
            <a:custGeom>
              <a:avLst/>
              <a:gdLst>
                <a:gd name="T0" fmla="*/ 32 w 35"/>
                <a:gd name="T1" fmla="*/ 9 h 17"/>
                <a:gd name="T2" fmla="*/ 24 w 35"/>
                <a:gd name="T3" fmla="*/ 0 h 17"/>
                <a:gd name="T4" fmla="*/ 4 w 35"/>
                <a:gd name="T5" fmla="*/ 9 h 17"/>
                <a:gd name="T6" fmla="*/ 12 w 35"/>
                <a:gd name="T7" fmla="*/ 17 h 17"/>
                <a:gd name="T8" fmla="*/ 32 w 35"/>
                <a:gd name="T9" fmla="*/ 9 h 17"/>
              </a:gdLst>
              <a:ahLst/>
              <a:cxnLst>
                <a:cxn ang="0">
                  <a:pos x="T0" y="T1"/>
                </a:cxn>
                <a:cxn ang="0">
                  <a:pos x="T2" y="T3"/>
                </a:cxn>
                <a:cxn ang="0">
                  <a:pos x="T4" y="T5"/>
                </a:cxn>
                <a:cxn ang="0">
                  <a:pos x="T6" y="T7"/>
                </a:cxn>
                <a:cxn ang="0">
                  <a:pos x="T8" y="T9"/>
                </a:cxn>
              </a:cxnLst>
              <a:rect l="0" t="0" r="r" b="b"/>
              <a:pathLst>
                <a:path w="35" h="17">
                  <a:moveTo>
                    <a:pt x="32" y="9"/>
                  </a:moveTo>
                  <a:cubicBezTo>
                    <a:pt x="35"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4" name="iš1iḓê"/>
            <p:cNvSpPr/>
            <p:nvPr/>
          </p:nvSpPr>
          <p:spPr bwMode="auto">
            <a:xfrm>
              <a:off x="1547878" y="2031003"/>
              <a:ext cx="124979" cy="61718"/>
            </a:xfrm>
            <a:custGeom>
              <a:avLst/>
              <a:gdLst>
                <a:gd name="T0" fmla="*/ 31 w 34"/>
                <a:gd name="T1" fmla="*/ 9 h 17"/>
                <a:gd name="T2" fmla="*/ 23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3" y="0"/>
                  </a:cubicBezTo>
                  <a:cubicBezTo>
                    <a:pt x="15" y="0"/>
                    <a:pt x="6"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45" name="íṩḷiďè"/>
            <p:cNvSpPr/>
            <p:nvPr/>
          </p:nvSpPr>
          <p:spPr bwMode="auto">
            <a:xfrm>
              <a:off x="1675942" y="2031003"/>
              <a:ext cx="123436"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1" y="17"/>
                  </a:cubicBezTo>
                  <a:cubicBezTo>
                    <a:pt x="19" y="17"/>
                    <a:pt x="28" y="13"/>
                    <a:pt x="31" y="9"/>
                  </a:cubicBezTo>
                  <a:close/>
                </a:path>
              </a:pathLst>
            </a:custGeom>
            <a:grpFill/>
            <a:ln>
              <a:noFill/>
            </a:ln>
          </p:spPr>
          <p:txBody>
            <a:bodyPr anchor="ctr"/>
            <a:lstStyle/>
            <a:p>
              <a:pPr algn="ctr"/>
              <a:endParaRPr/>
            </a:p>
          </p:txBody>
        </p:sp>
        <p:sp>
          <p:nvSpPr>
            <p:cNvPr id="846" name="iś1îďê"/>
            <p:cNvSpPr/>
            <p:nvPr/>
          </p:nvSpPr>
          <p:spPr bwMode="auto">
            <a:xfrm>
              <a:off x="975444" y="2108150"/>
              <a:ext cx="131151" cy="64804"/>
            </a:xfrm>
            <a:custGeom>
              <a:avLst/>
              <a:gdLst>
                <a:gd name="T0" fmla="*/ 33 w 36"/>
                <a:gd name="T1" fmla="*/ 9 h 18"/>
                <a:gd name="T2" fmla="*/ 25 w 36"/>
                <a:gd name="T3" fmla="*/ 0 h 18"/>
                <a:gd name="T4" fmla="*/ 4 w 36"/>
                <a:gd name="T5" fmla="*/ 9 h 18"/>
                <a:gd name="T6" fmla="*/ 12 w 36"/>
                <a:gd name="T7" fmla="*/ 18 h 18"/>
                <a:gd name="T8" fmla="*/ 33 w 36"/>
                <a:gd name="T9" fmla="*/ 9 h 18"/>
              </a:gdLst>
              <a:ahLst/>
              <a:cxnLst>
                <a:cxn ang="0">
                  <a:pos x="T0" y="T1"/>
                </a:cxn>
                <a:cxn ang="0">
                  <a:pos x="T2" y="T3"/>
                </a:cxn>
                <a:cxn ang="0">
                  <a:pos x="T4" y="T5"/>
                </a:cxn>
                <a:cxn ang="0">
                  <a:pos x="T6" y="T7"/>
                </a:cxn>
                <a:cxn ang="0">
                  <a:pos x="T8" y="T9"/>
                </a:cxn>
              </a:cxnLst>
              <a:rect l="0" t="0" r="r" b="b"/>
              <a:pathLst>
                <a:path w="36" h="18">
                  <a:moveTo>
                    <a:pt x="33" y="9"/>
                  </a:moveTo>
                  <a:cubicBezTo>
                    <a:pt x="36" y="4"/>
                    <a:pt x="33" y="0"/>
                    <a:pt x="25" y="0"/>
                  </a:cubicBezTo>
                  <a:cubicBezTo>
                    <a:pt x="17" y="0"/>
                    <a:pt x="8" y="4"/>
                    <a:pt x="4" y="9"/>
                  </a:cubicBezTo>
                  <a:cubicBezTo>
                    <a:pt x="0" y="14"/>
                    <a:pt x="4" y="18"/>
                    <a:pt x="12" y="18"/>
                  </a:cubicBezTo>
                  <a:cubicBezTo>
                    <a:pt x="20" y="18"/>
                    <a:pt x="29" y="14"/>
                    <a:pt x="33" y="9"/>
                  </a:cubicBezTo>
                  <a:close/>
                </a:path>
              </a:pathLst>
            </a:custGeom>
            <a:grpFill/>
            <a:ln>
              <a:noFill/>
            </a:ln>
          </p:spPr>
          <p:txBody>
            <a:bodyPr anchor="ctr"/>
            <a:lstStyle/>
            <a:p>
              <a:pPr algn="ctr"/>
              <a:endParaRPr/>
            </a:p>
          </p:txBody>
        </p:sp>
        <p:sp>
          <p:nvSpPr>
            <p:cNvPr id="847" name="îṩḻiḍé"/>
            <p:cNvSpPr/>
            <p:nvPr/>
          </p:nvSpPr>
          <p:spPr bwMode="auto">
            <a:xfrm>
              <a:off x="1106595" y="2108150"/>
              <a:ext cx="131151" cy="64804"/>
            </a:xfrm>
            <a:custGeom>
              <a:avLst/>
              <a:gdLst>
                <a:gd name="T0" fmla="*/ 32 w 36"/>
                <a:gd name="T1" fmla="*/ 9 h 18"/>
                <a:gd name="T2" fmla="*/ 24 w 36"/>
                <a:gd name="T3" fmla="*/ 0 h 18"/>
                <a:gd name="T4" fmla="*/ 3 w 36"/>
                <a:gd name="T5" fmla="*/ 9 h 18"/>
                <a:gd name="T6" fmla="*/ 11 w 36"/>
                <a:gd name="T7" fmla="*/ 18 h 18"/>
                <a:gd name="T8" fmla="*/ 32 w 36"/>
                <a:gd name="T9" fmla="*/ 9 h 18"/>
              </a:gdLst>
              <a:ahLst/>
              <a:cxnLst>
                <a:cxn ang="0">
                  <a:pos x="T0" y="T1"/>
                </a:cxn>
                <a:cxn ang="0">
                  <a:pos x="T2" y="T3"/>
                </a:cxn>
                <a:cxn ang="0">
                  <a:pos x="T4" y="T5"/>
                </a:cxn>
                <a:cxn ang="0">
                  <a:pos x="T6" y="T7"/>
                </a:cxn>
                <a:cxn ang="0">
                  <a:pos x="T8" y="T9"/>
                </a:cxn>
              </a:cxnLst>
              <a:rect l="0" t="0" r="r" b="b"/>
              <a:pathLst>
                <a:path w="36" h="18">
                  <a:moveTo>
                    <a:pt x="32" y="9"/>
                  </a:moveTo>
                  <a:cubicBezTo>
                    <a:pt x="36" y="4"/>
                    <a:pt x="32" y="0"/>
                    <a:pt x="24" y="0"/>
                  </a:cubicBezTo>
                  <a:cubicBezTo>
                    <a:pt x="16" y="0"/>
                    <a:pt x="7" y="4"/>
                    <a:pt x="3" y="9"/>
                  </a:cubicBezTo>
                  <a:cubicBezTo>
                    <a:pt x="0" y="14"/>
                    <a:pt x="3" y="18"/>
                    <a:pt x="11" y="18"/>
                  </a:cubicBezTo>
                  <a:cubicBezTo>
                    <a:pt x="19" y="18"/>
                    <a:pt x="29" y="14"/>
                    <a:pt x="32" y="9"/>
                  </a:cubicBezTo>
                  <a:close/>
                </a:path>
              </a:pathLst>
            </a:custGeom>
            <a:grpFill/>
            <a:ln>
              <a:noFill/>
            </a:ln>
          </p:spPr>
          <p:txBody>
            <a:bodyPr anchor="ctr"/>
            <a:lstStyle/>
            <a:p>
              <a:pPr algn="ctr"/>
              <a:endParaRPr/>
            </a:p>
          </p:txBody>
        </p:sp>
        <p:sp>
          <p:nvSpPr>
            <p:cNvPr id="848" name="işļîḍê"/>
            <p:cNvSpPr/>
            <p:nvPr/>
          </p:nvSpPr>
          <p:spPr bwMode="auto">
            <a:xfrm>
              <a:off x="654511" y="2188383"/>
              <a:ext cx="134237" cy="69433"/>
            </a:xfrm>
            <a:custGeom>
              <a:avLst/>
              <a:gdLst>
                <a:gd name="T0" fmla="*/ 33 w 37"/>
                <a:gd name="T1" fmla="*/ 9 h 19"/>
                <a:gd name="T2" fmla="*/ 26 w 37"/>
                <a:gd name="T3" fmla="*/ 0 h 19"/>
                <a:gd name="T4" fmla="*/ 4 w 37"/>
                <a:gd name="T5" fmla="*/ 9 h 19"/>
                <a:gd name="T6" fmla="*/ 12 w 37"/>
                <a:gd name="T7" fmla="*/ 19 h 19"/>
                <a:gd name="T8" fmla="*/ 33 w 37"/>
                <a:gd name="T9" fmla="*/ 9 h 19"/>
              </a:gdLst>
              <a:ahLst/>
              <a:cxnLst>
                <a:cxn ang="0">
                  <a:pos x="T0" y="T1"/>
                </a:cxn>
                <a:cxn ang="0">
                  <a:pos x="T2" y="T3"/>
                </a:cxn>
                <a:cxn ang="0">
                  <a:pos x="T4" y="T5"/>
                </a:cxn>
                <a:cxn ang="0">
                  <a:pos x="T6" y="T7"/>
                </a:cxn>
                <a:cxn ang="0">
                  <a:pos x="T8" y="T9"/>
                </a:cxn>
              </a:cxnLst>
              <a:rect l="0" t="0" r="r" b="b"/>
              <a:pathLst>
                <a:path w="37" h="19">
                  <a:moveTo>
                    <a:pt x="33" y="9"/>
                  </a:moveTo>
                  <a:cubicBezTo>
                    <a:pt x="37" y="4"/>
                    <a:pt x="34" y="0"/>
                    <a:pt x="26" y="0"/>
                  </a:cubicBezTo>
                  <a:cubicBezTo>
                    <a:pt x="18" y="0"/>
                    <a:pt x="8" y="4"/>
                    <a:pt x="4" y="9"/>
                  </a:cubicBezTo>
                  <a:cubicBezTo>
                    <a:pt x="0" y="14"/>
                    <a:pt x="4" y="19"/>
                    <a:pt x="12" y="19"/>
                  </a:cubicBezTo>
                  <a:cubicBezTo>
                    <a:pt x="20" y="19"/>
                    <a:pt x="29" y="14"/>
                    <a:pt x="33" y="9"/>
                  </a:cubicBezTo>
                  <a:close/>
                </a:path>
              </a:pathLst>
            </a:custGeom>
            <a:grpFill/>
            <a:ln>
              <a:noFill/>
            </a:ln>
          </p:spPr>
          <p:txBody>
            <a:bodyPr anchor="ctr"/>
            <a:lstStyle/>
            <a:p>
              <a:pPr algn="ctr"/>
              <a:endParaRPr/>
            </a:p>
          </p:txBody>
        </p:sp>
        <p:sp>
          <p:nvSpPr>
            <p:cNvPr id="849" name="îṩļidé"/>
            <p:cNvSpPr/>
            <p:nvPr/>
          </p:nvSpPr>
          <p:spPr bwMode="auto">
            <a:xfrm>
              <a:off x="785662" y="2188383"/>
              <a:ext cx="134237" cy="69433"/>
            </a:xfrm>
            <a:custGeom>
              <a:avLst/>
              <a:gdLst>
                <a:gd name="T0" fmla="*/ 33 w 37"/>
                <a:gd name="T1" fmla="*/ 9 h 19"/>
                <a:gd name="T2" fmla="*/ 25 w 37"/>
                <a:gd name="T3" fmla="*/ 0 h 19"/>
                <a:gd name="T4" fmla="*/ 4 w 37"/>
                <a:gd name="T5" fmla="*/ 9 h 19"/>
                <a:gd name="T6" fmla="*/ 12 w 37"/>
                <a:gd name="T7" fmla="*/ 19 h 19"/>
                <a:gd name="T8" fmla="*/ 33 w 37"/>
                <a:gd name="T9" fmla="*/ 9 h 19"/>
              </a:gdLst>
              <a:ahLst/>
              <a:cxnLst>
                <a:cxn ang="0">
                  <a:pos x="T0" y="T1"/>
                </a:cxn>
                <a:cxn ang="0">
                  <a:pos x="T2" y="T3"/>
                </a:cxn>
                <a:cxn ang="0">
                  <a:pos x="T4" y="T5"/>
                </a:cxn>
                <a:cxn ang="0">
                  <a:pos x="T6" y="T7"/>
                </a:cxn>
                <a:cxn ang="0">
                  <a:pos x="T8" y="T9"/>
                </a:cxn>
              </a:cxnLst>
              <a:rect l="0" t="0" r="r" b="b"/>
              <a:pathLst>
                <a:path w="37" h="19">
                  <a:moveTo>
                    <a:pt x="33" y="9"/>
                  </a:moveTo>
                  <a:cubicBezTo>
                    <a:pt x="37" y="4"/>
                    <a:pt x="33" y="0"/>
                    <a:pt x="25" y="0"/>
                  </a:cubicBezTo>
                  <a:cubicBezTo>
                    <a:pt x="17" y="0"/>
                    <a:pt x="8" y="4"/>
                    <a:pt x="4" y="9"/>
                  </a:cubicBezTo>
                  <a:cubicBezTo>
                    <a:pt x="0" y="14"/>
                    <a:pt x="4" y="19"/>
                    <a:pt x="12" y="19"/>
                  </a:cubicBezTo>
                  <a:cubicBezTo>
                    <a:pt x="20" y="19"/>
                    <a:pt x="29" y="14"/>
                    <a:pt x="33" y="9"/>
                  </a:cubicBezTo>
                  <a:close/>
                </a:path>
              </a:pathLst>
            </a:custGeom>
            <a:grpFill/>
            <a:ln>
              <a:noFill/>
            </a:ln>
          </p:spPr>
          <p:txBody>
            <a:bodyPr anchor="ctr"/>
            <a:lstStyle/>
            <a:p>
              <a:pPr algn="ctr"/>
              <a:endParaRPr/>
            </a:p>
          </p:txBody>
        </p:sp>
        <p:sp>
          <p:nvSpPr>
            <p:cNvPr id="850" name="iSḷíďe"/>
            <p:cNvSpPr/>
            <p:nvPr/>
          </p:nvSpPr>
          <p:spPr bwMode="auto">
            <a:xfrm>
              <a:off x="1836408" y="2188383"/>
              <a:ext cx="128065" cy="69433"/>
            </a:xfrm>
            <a:custGeom>
              <a:avLst/>
              <a:gdLst>
                <a:gd name="T0" fmla="*/ 32 w 35"/>
                <a:gd name="T1" fmla="*/ 9 h 19"/>
                <a:gd name="T2" fmla="*/ 23 w 35"/>
                <a:gd name="T3" fmla="*/ 0 h 19"/>
                <a:gd name="T4" fmla="*/ 3 w 35"/>
                <a:gd name="T5" fmla="*/ 9 h 19"/>
                <a:gd name="T6" fmla="*/ 1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5" y="0"/>
                    <a:pt x="6" y="4"/>
                    <a:pt x="3" y="9"/>
                  </a:cubicBezTo>
                  <a:cubicBezTo>
                    <a:pt x="0" y="14"/>
                    <a:pt x="4" y="19"/>
                    <a:pt x="12" y="19"/>
                  </a:cubicBezTo>
                  <a:cubicBezTo>
                    <a:pt x="20" y="19"/>
                    <a:pt x="29" y="14"/>
                    <a:pt x="32" y="9"/>
                  </a:cubicBezTo>
                  <a:close/>
                </a:path>
              </a:pathLst>
            </a:custGeom>
            <a:grpFill/>
            <a:ln>
              <a:noFill/>
            </a:ln>
          </p:spPr>
          <p:txBody>
            <a:bodyPr anchor="ctr"/>
            <a:lstStyle/>
            <a:p>
              <a:pPr algn="ctr"/>
              <a:endParaRPr/>
            </a:p>
          </p:txBody>
        </p:sp>
        <p:sp>
          <p:nvSpPr>
            <p:cNvPr id="851" name="iṩľíḑé"/>
            <p:cNvSpPr/>
            <p:nvPr/>
          </p:nvSpPr>
          <p:spPr bwMode="auto">
            <a:xfrm>
              <a:off x="1964473" y="2188383"/>
              <a:ext cx="126522" cy="69433"/>
            </a:xfrm>
            <a:custGeom>
              <a:avLst/>
              <a:gdLst>
                <a:gd name="T0" fmla="*/ 33 w 35"/>
                <a:gd name="T1" fmla="*/ 9 h 19"/>
                <a:gd name="T2" fmla="*/ 23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4"/>
                    <a:pt x="5" y="19"/>
                    <a:pt x="13" y="19"/>
                  </a:cubicBezTo>
                  <a:cubicBezTo>
                    <a:pt x="21" y="19"/>
                    <a:pt x="30" y="14"/>
                    <a:pt x="33" y="9"/>
                  </a:cubicBezTo>
                  <a:close/>
                </a:path>
              </a:pathLst>
            </a:custGeom>
            <a:grpFill/>
            <a:ln>
              <a:noFill/>
            </a:ln>
          </p:spPr>
          <p:txBody>
            <a:bodyPr anchor="ctr"/>
            <a:lstStyle/>
            <a:p>
              <a:pPr algn="ctr"/>
              <a:endParaRPr/>
            </a:p>
          </p:txBody>
        </p:sp>
        <p:sp>
          <p:nvSpPr>
            <p:cNvPr id="852" name="iśḻïdé"/>
            <p:cNvSpPr/>
            <p:nvPr/>
          </p:nvSpPr>
          <p:spPr bwMode="auto">
            <a:xfrm>
              <a:off x="2095623" y="2188383"/>
              <a:ext cx="128065" cy="69433"/>
            </a:xfrm>
            <a:custGeom>
              <a:avLst/>
              <a:gdLst>
                <a:gd name="T0" fmla="*/ 32 w 35"/>
                <a:gd name="T1" fmla="*/ 9 h 19"/>
                <a:gd name="T2" fmla="*/ 23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5" y="0"/>
                    <a:pt x="6"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853" name="ïsľîdê"/>
            <p:cNvSpPr/>
            <p:nvPr/>
          </p:nvSpPr>
          <p:spPr bwMode="auto">
            <a:xfrm>
              <a:off x="2226774" y="2188383"/>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2" y="0"/>
                  </a:cubicBezTo>
                  <a:cubicBezTo>
                    <a:pt x="14" y="0"/>
                    <a:pt x="6"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854" name="iŝ1ïḓé"/>
            <p:cNvSpPr/>
            <p:nvPr/>
          </p:nvSpPr>
          <p:spPr bwMode="auto">
            <a:xfrm>
              <a:off x="1785491" y="2271702"/>
              <a:ext cx="131151" cy="69433"/>
            </a:xfrm>
            <a:custGeom>
              <a:avLst/>
              <a:gdLst>
                <a:gd name="T0" fmla="*/ 33 w 36"/>
                <a:gd name="T1" fmla="*/ 9 h 19"/>
                <a:gd name="T2" fmla="*/ 23 w 36"/>
                <a:gd name="T3" fmla="*/ 0 h 19"/>
                <a:gd name="T4" fmla="*/ 3 w 36"/>
                <a:gd name="T5" fmla="*/ 9 h 19"/>
                <a:gd name="T6" fmla="*/ 12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1" y="0"/>
                    <a:pt x="23" y="0"/>
                  </a:cubicBezTo>
                  <a:cubicBezTo>
                    <a:pt x="15" y="0"/>
                    <a:pt x="6" y="4"/>
                    <a:pt x="3" y="9"/>
                  </a:cubicBezTo>
                  <a:cubicBezTo>
                    <a:pt x="0" y="14"/>
                    <a:pt x="4" y="19"/>
                    <a:pt x="12" y="19"/>
                  </a:cubicBezTo>
                  <a:cubicBezTo>
                    <a:pt x="20" y="19"/>
                    <a:pt x="30" y="14"/>
                    <a:pt x="33" y="9"/>
                  </a:cubicBezTo>
                  <a:close/>
                </a:path>
              </a:pathLst>
            </a:custGeom>
            <a:grpFill/>
            <a:ln>
              <a:noFill/>
            </a:ln>
          </p:spPr>
          <p:txBody>
            <a:bodyPr anchor="ctr"/>
            <a:lstStyle/>
            <a:p>
              <a:pPr algn="ctr"/>
              <a:endParaRPr/>
            </a:p>
          </p:txBody>
        </p:sp>
        <p:sp>
          <p:nvSpPr>
            <p:cNvPr id="855" name="îs1íḑê"/>
            <p:cNvSpPr/>
            <p:nvPr/>
          </p:nvSpPr>
          <p:spPr bwMode="auto">
            <a:xfrm>
              <a:off x="1916641" y="2271702"/>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4"/>
                    <a:pt x="4" y="19"/>
                    <a:pt x="13" y="19"/>
                  </a:cubicBezTo>
                  <a:cubicBezTo>
                    <a:pt x="21" y="19"/>
                    <a:pt x="30" y="14"/>
                    <a:pt x="33" y="9"/>
                  </a:cubicBezTo>
                  <a:close/>
                </a:path>
              </a:pathLst>
            </a:custGeom>
            <a:grpFill/>
            <a:ln>
              <a:noFill/>
            </a:ln>
          </p:spPr>
          <p:txBody>
            <a:bodyPr anchor="ctr"/>
            <a:lstStyle/>
            <a:p>
              <a:pPr algn="ctr"/>
              <a:endParaRPr/>
            </a:p>
          </p:txBody>
        </p:sp>
        <p:sp>
          <p:nvSpPr>
            <p:cNvPr id="856" name="i$ľïďê"/>
            <p:cNvSpPr/>
            <p:nvPr/>
          </p:nvSpPr>
          <p:spPr bwMode="auto">
            <a:xfrm>
              <a:off x="2050878" y="2271702"/>
              <a:ext cx="128065" cy="69433"/>
            </a:xfrm>
            <a:custGeom>
              <a:avLst/>
              <a:gdLst>
                <a:gd name="T0" fmla="*/ 32 w 35"/>
                <a:gd name="T1" fmla="*/ 9 h 19"/>
                <a:gd name="T2" fmla="*/ 22 w 35"/>
                <a:gd name="T3" fmla="*/ 0 h 19"/>
                <a:gd name="T4" fmla="*/ 3 w 35"/>
                <a:gd name="T5" fmla="*/ 9 h 19"/>
                <a:gd name="T6" fmla="*/ 1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2" y="0"/>
                  </a:cubicBezTo>
                  <a:cubicBezTo>
                    <a:pt x="14" y="0"/>
                    <a:pt x="5" y="4"/>
                    <a:pt x="3" y="9"/>
                  </a:cubicBezTo>
                  <a:cubicBezTo>
                    <a:pt x="0" y="14"/>
                    <a:pt x="4" y="19"/>
                    <a:pt x="12" y="19"/>
                  </a:cubicBezTo>
                  <a:cubicBezTo>
                    <a:pt x="20" y="19"/>
                    <a:pt x="29" y="14"/>
                    <a:pt x="32" y="9"/>
                  </a:cubicBezTo>
                  <a:close/>
                </a:path>
              </a:pathLst>
            </a:custGeom>
            <a:grpFill/>
            <a:ln>
              <a:noFill/>
            </a:ln>
          </p:spPr>
          <p:txBody>
            <a:bodyPr anchor="ctr"/>
            <a:lstStyle/>
            <a:p>
              <a:pPr algn="ctr"/>
              <a:endParaRPr/>
            </a:p>
          </p:txBody>
        </p:sp>
        <p:sp>
          <p:nvSpPr>
            <p:cNvPr id="857" name="iŝlïḍe"/>
            <p:cNvSpPr/>
            <p:nvPr/>
          </p:nvSpPr>
          <p:spPr bwMode="auto">
            <a:xfrm>
              <a:off x="2183571" y="2271702"/>
              <a:ext cx="126522" cy="69433"/>
            </a:xfrm>
            <a:custGeom>
              <a:avLst/>
              <a:gdLst>
                <a:gd name="T0" fmla="*/ 32 w 35"/>
                <a:gd name="T1" fmla="*/ 9 h 19"/>
                <a:gd name="T2" fmla="*/ 23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4" y="0"/>
                    <a:pt x="6" y="4"/>
                    <a:pt x="3" y="9"/>
                  </a:cubicBezTo>
                  <a:cubicBezTo>
                    <a:pt x="0" y="14"/>
                    <a:pt x="4" y="19"/>
                    <a:pt x="13" y="19"/>
                  </a:cubicBezTo>
                  <a:cubicBezTo>
                    <a:pt x="21" y="19"/>
                    <a:pt x="30" y="14"/>
                    <a:pt x="32" y="9"/>
                  </a:cubicBezTo>
                  <a:close/>
                </a:path>
              </a:pathLst>
            </a:custGeom>
            <a:grpFill/>
            <a:ln>
              <a:noFill/>
            </a:ln>
          </p:spPr>
          <p:txBody>
            <a:bodyPr anchor="ctr"/>
            <a:lstStyle/>
            <a:p>
              <a:pPr algn="ctr"/>
              <a:endParaRPr/>
            </a:p>
          </p:txBody>
        </p:sp>
        <p:sp>
          <p:nvSpPr>
            <p:cNvPr id="858" name="ïṥľïḋe"/>
            <p:cNvSpPr/>
            <p:nvPr/>
          </p:nvSpPr>
          <p:spPr bwMode="auto">
            <a:xfrm>
              <a:off x="1868810" y="2356565"/>
              <a:ext cx="131151" cy="69433"/>
            </a:xfrm>
            <a:custGeom>
              <a:avLst/>
              <a:gdLst>
                <a:gd name="T0" fmla="*/ 33 w 36"/>
                <a:gd name="T1" fmla="*/ 9 h 19"/>
                <a:gd name="T2" fmla="*/ 23 w 36"/>
                <a:gd name="T3" fmla="*/ 0 h 19"/>
                <a:gd name="T4" fmla="*/ 3 w 36"/>
                <a:gd name="T5" fmla="*/ 9 h 19"/>
                <a:gd name="T6" fmla="*/ 12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5"/>
                    <a:pt x="4" y="19"/>
                    <a:pt x="12" y="19"/>
                  </a:cubicBezTo>
                  <a:cubicBezTo>
                    <a:pt x="21" y="19"/>
                    <a:pt x="30" y="15"/>
                    <a:pt x="33" y="9"/>
                  </a:cubicBezTo>
                  <a:close/>
                </a:path>
              </a:pathLst>
            </a:custGeom>
            <a:grpFill/>
            <a:ln>
              <a:noFill/>
            </a:ln>
          </p:spPr>
          <p:txBody>
            <a:bodyPr anchor="ctr"/>
            <a:lstStyle/>
            <a:p>
              <a:pPr algn="ctr"/>
              <a:endParaRPr/>
            </a:p>
          </p:txBody>
        </p:sp>
        <p:sp>
          <p:nvSpPr>
            <p:cNvPr id="859" name="iṥḻiḋè"/>
            <p:cNvSpPr/>
            <p:nvPr/>
          </p:nvSpPr>
          <p:spPr bwMode="auto">
            <a:xfrm>
              <a:off x="2004590" y="2356565"/>
              <a:ext cx="126522" cy="69433"/>
            </a:xfrm>
            <a:custGeom>
              <a:avLst/>
              <a:gdLst>
                <a:gd name="T0" fmla="*/ 33 w 35"/>
                <a:gd name="T1" fmla="*/ 9 h 19"/>
                <a:gd name="T2" fmla="*/ 23 w 35"/>
                <a:gd name="T3" fmla="*/ 0 h 19"/>
                <a:gd name="T4" fmla="*/ 3 w 35"/>
                <a:gd name="T5" fmla="*/ 9 h 19"/>
                <a:gd name="T6" fmla="*/ 1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5"/>
                    <a:pt x="4" y="19"/>
                    <a:pt x="12" y="19"/>
                  </a:cubicBezTo>
                  <a:cubicBezTo>
                    <a:pt x="21" y="19"/>
                    <a:pt x="30" y="15"/>
                    <a:pt x="33" y="9"/>
                  </a:cubicBezTo>
                  <a:close/>
                </a:path>
              </a:pathLst>
            </a:custGeom>
            <a:grpFill/>
            <a:ln>
              <a:noFill/>
            </a:ln>
          </p:spPr>
          <p:txBody>
            <a:bodyPr anchor="ctr"/>
            <a:lstStyle/>
            <a:p>
              <a:pPr algn="ctr"/>
              <a:endParaRPr/>
            </a:p>
          </p:txBody>
        </p:sp>
        <p:sp>
          <p:nvSpPr>
            <p:cNvPr id="860" name="iśḷïḓè"/>
            <p:cNvSpPr/>
            <p:nvPr/>
          </p:nvSpPr>
          <p:spPr bwMode="auto">
            <a:xfrm>
              <a:off x="2135740" y="2356565"/>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5"/>
                    <a:pt x="5" y="19"/>
                    <a:pt x="13" y="19"/>
                  </a:cubicBezTo>
                  <a:cubicBezTo>
                    <a:pt x="21" y="19"/>
                    <a:pt x="31" y="15"/>
                    <a:pt x="33" y="9"/>
                  </a:cubicBezTo>
                  <a:close/>
                </a:path>
              </a:pathLst>
            </a:custGeom>
            <a:grpFill/>
            <a:ln>
              <a:noFill/>
            </a:ln>
          </p:spPr>
          <p:txBody>
            <a:bodyPr anchor="ctr"/>
            <a:lstStyle/>
            <a:p>
              <a:pPr algn="ctr"/>
              <a:endParaRPr/>
            </a:p>
          </p:txBody>
        </p:sp>
        <p:sp>
          <p:nvSpPr>
            <p:cNvPr id="861" name="îšḷiďê"/>
            <p:cNvSpPr/>
            <p:nvPr/>
          </p:nvSpPr>
          <p:spPr bwMode="auto">
            <a:xfrm>
              <a:off x="1817893" y="2439884"/>
              <a:ext cx="135779" cy="74061"/>
            </a:xfrm>
            <a:custGeom>
              <a:avLst/>
              <a:gdLst>
                <a:gd name="T0" fmla="*/ 33 w 37"/>
                <a:gd name="T1" fmla="*/ 10 h 20"/>
                <a:gd name="T2" fmla="*/ 24 w 37"/>
                <a:gd name="T3" fmla="*/ 0 h 20"/>
                <a:gd name="T4" fmla="*/ 3 w 37"/>
                <a:gd name="T5" fmla="*/ 10 h 20"/>
                <a:gd name="T6" fmla="*/ 13 w 37"/>
                <a:gd name="T7" fmla="*/ 20 h 20"/>
                <a:gd name="T8" fmla="*/ 33 w 37"/>
                <a:gd name="T9" fmla="*/ 10 h 20"/>
              </a:gdLst>
              <a:ahLst/>
              <a:cxnLst>
                <a:cxn ang="0">
                  <a:pos x="T0" y="T1"/>
                </a:cxn>
                <a:cxn ang="0">
                  <a:pos x="T2" y="T3"/>
                </a:cxn>
                <a:cxn ang="0">
                  <a:pos x="T4" y="T5"/>
                </a:cxn>
                <a:cxn ang="0">
                  <a:pos x="T6" y="T7"/>
                </a:cxn>
                <a:cxn ang="0">
                  <a:pos x="T8" y="T9"/>
                </a:cxn>
              </a:cxnLst>
              <a:rect l="0" t="0" r="r" b="b"/>
              <a:pathLst>
                <a:path w="37" h="20">
                  <a:moveTo>
                    <a:pt x="33" y="10"/>
                  </a:moveTo>
                  <a:cubicBezTo>
                    <a:pt x="37" y="5"/>
                    <a:pt x="32" y="0"/>
                    <a:pt x="24" y="0"/>
                  </a:cubicBezTo>
                  <a:cubicBezTo>
                    <a:pt x="16" y="0"/>
                    <a:pt x="6" y="5"/>
                    <a:pt x="3" y="10"/>
                  </a:cubicBezTo>
                  <a:cubicBezTo>
                    <a:pt x="0" y="16"/>
                    <a:pt x="4" y="20"/>
                    <a:pt x="13" y="20"/>
                  </a:cubicBezTo>
                  <a:cubicBezTo>
                    <a:pt x="21" y="20"/>
                    <a:pt x="30" y="16"/>
                    <a:pt x="33" y="10"/>
                  </a:cubicBezTo>
                  <a:close/>
                </a:path>
              </a:pathLst>
            </a:custGeom>
            <a:grpFill/>
            <a:ln>
              <a:noFill/>
            </a:ln>
          </p:spPr>
          <p:txBody>
            <a:bodyPr anchor="ctr"/>
            <a:lstStyle/>
            <a:p>
              <a:pPr algn="ctr"/>
              <a:endParaRPr/>
            </a:p>
          </p:txBody>
        </p:sp>
        <p:sp>
          <p:nvSpPr>
            <p:cNvPr id="862" name="iSlíḍè"/>
            <p:cNvSpPr/>
            <p:nvPr/>
          </p:nvSpPr>
          <p:spPr bwMode="auto">
            <a:xfrm>
              <a:off x="1953672" y="2439884"/>
              <a:ext cx="134237" cy="74061"/>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5"/>
                    <a:pt x="32" y="0"/>
                    <a:pt x="24" y="0"/>
                  </a:cubicBezTo>
                  <a:cubicBezTo>
                    <a:pt x="16" y="0"/>
                    <a:pt x="6" y="5"/>
                    <a:pt x="3" y="10"/>
                  </a:cubicBezTo>
                  <a:cubicBezTo>
                    <a:pt x="0" y="16"/>
                    <a:pt x="5" y="20"/>
                    <a:pt x="13" y="20"/>
                  </a:cubicBezTo>
                  <a:cubicBezTo>
                    <a:pt x="21" y="20"/>
                    <a:pt x="31" y="16"/>
                    <a:pt x="34" y="10"/>
                  </a:cubicBezTo>
                  <a:close/>
                </a:path>
              </a:pathLst>
            </a:custGeom>
            <a:grpFill/>
            <a:ln>
              <a:noFill/>
            </a:ln>
          </p:spPr>
          <p:txBody>
            <a:bodyPr anchor="ctr"/>
            <a:lstStyle/>
            <a:p>
              <a:pPr algn="ctr"/>
              <a:endParaRPr/>
            </a:p>
          </p:txBody>
        </p:sp>
        <p:sp>
          <p:nvSpPr>
            <p:cNvPr id="863" name="ísliďe"/>
            <p:cNvSpPr/>
            <p:nvPr/>
          </p:nvSpPr>
          <p:spPr bwMode="auto">
            <a:xfrm>
              <a:off x="2090995" y="2439884"/>
              <a:ext cx="132693" cy="74061"/>
            </a:xfrm>
            <a:custGeom>
              <a:avLst/>
              <a:gdLst>
                <a:gd name="T0" fmla="*/ 33 w 36"/>
                <a:gd name="T1" fmla="*/ 10 h 20"/>
                <a:gd name="T2" fmla="*/ 23 w 36"/>
                <a:gd name="T3" fmla="*/ 0 h 20"/>
                <a:gd name="T4" fmla="*/ 2 w 36"/>
                <a:gd name="T5" fmla="*/ 10 h 20"/>
                <a:gd name="T6" fmla="*/ 1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5" y="5"/>
                    <a:pt x="2" y="10"/>
                  </a:cubicBezTo>
                  <a:cubicBezTo>
                    <a:pt x="0" y="16"/>
                    <a:pt x="4" y="20"/>
                    <a:pt x="12" y="20"/>
                  </a:cubicBezTo>
                  <a:cubicBezTo>
                    <a:pt x="21" y="20"/>
                    <a:pt x="30" y="16"/>
                    <a:pt x="33" y="10"/>
                  </a:cubicBezTo>
                  <a:close/>
                </a:path>
              </a:pathLst>
            </a:custGeom>
            <a:grpFill/>
            <a:ln>
              <a:noFill/>
            </a:ln>
          </p:spPr>
          <p:txBody>
            <a:bodyPr anchor="ctr"/>
            <a:lstStyle/>
            <a:p>
              <a:pPr algn="ctr"/>
              <a:endParaRPr/>
            </a:p>
          </p:txBody>
        </p:sp>
        <p:sp>
          <p:nvSpPr>
            <p:cNvPr id="864" name="iŝḻidê"/>
            <p:cNvSpPr/>
            <p:nvPr/>
          </p:nvSpPr>
          <p:spPr bwMode="auto">
            <a:xfrm>
              <a:off x="1766976" y="2532461"/>
              <a:ext cx="134237"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3" y="0"/>
                    <a:pt x="24" y="0"/>
                  </a:cubicBezTo>
                  <a:cubicBezTo>
                    <a:pt x="16" y="0"/>
                    <a:pt x="6" y="4"/>
                    <a:pt x="3" y="10"/>
                  </a:cubicBezTo>
                  <a:cubicBezTo>
                    <a:pt x="0" y="15"/>
                    <a:pt x="4" y="20"/>
                    <a:pt x="13" y="20"/>
                  </a:cubicBezTo>
                  <a:cubicBezTo>
                    <a:pt x="21" y="20"/>
                    <a:pt x="31" y="15"/>
                    <a:pt x="34" y="10"/>
                  </a:cubicBezTo>
                  <a:close/>
                </a:path>
              </a:pathLst>
            </a:custGeom>
            <a:grpFill/>
            <a:ln>
              <a:noFill/>
            </a:ln>
          </p:spPr>
          <p:txBody>
            <a:bodyPr anchor="ctr"/>
            <a:lstStyle/>
            <a:p>
              <a:pPr algn="ctr"/>
              <a:endParaRPr/>
            </a:p>
          </p:txBody>
        </p:sp>
        <p:sp>
          <p:nvSpPr>
            <p:cNvPr id="865" name="ïsḻiḓé"/>
            <p:cNvSpPr/>
            <p:nvPr/>
          </p:nvSpPr>
          <p:spPr bwMode="auto">
            <a:xfrm>
              <a:off x="1905841" y="2532461"/>
              <a:ext cx="131151" cy="72519"/>
            </a:xfrm>
            <a:custGeom>
              <a:avLst/>
              <a:gdLst>
                <a:gd name="T0" fmla="*/ 33 w 36"/>
                <a:gd name="T1" fmla="*/ 10 h 20"/>
                <a:gd name="T2" fmla="*/ 24 w 36"/>
                <a:gd name="T3" fmla="*/ 0 h 20"/>
                <a:gd name="T4" fmla="*/ 3 w 36"/>
                <a:gd name="T5" fmla="*/ 10 h 20"/>
                <a:gd name="T6" fmla="*/ 1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2" y="0"/>
                    <a:pt x="24" y="0"/>
                  </a:cubicBezTo>
                  <a:cubicBezTo>
                    <a:pt x="15" y="0"/>
                    <a:pt x="6" y="4"/>
                    <a:pt x="3" y="10"/>
                  </a:cubicBezTo>
                  <a:cubicBezTo>
                    <a:pt x="0" y="15"/>
                    <a:pt x="4" y="20"/>
                    <a:pt x="12" y="20"/>
                  </a:cubicBezTo>
                  <a:cubicBezTo>
                    <a:pt x="21" y="20"/>
                    <a:pt x="30" y="15"/>
                    <a:pt x="33" y="10"/>
                  </a:cubicBezTo>
                  <a:close/>
                </a:path>
              </a:pathLst>
            </a:custGeom>
            <a:grpFill/>
            <a:ln>
              <a:noFill/>
            </a:ln>
          </p:spPr>
          <p:txBody>
            <a:bodyPr anchor="ctr"/>
            <a:lstStyle/>
            <a:p>
              <a:pPr algn="ctr"/>
              <a:endParaRPr/>
            </a:p>
          </p:txBody>
        </p:sp>
        <p:sp>
          <p:nvSpPr>
            <p:cNvPr id="866" name="iṡḻïḍé"/>
            <p:cNvSpPr/>
            <p:nvPr/>
          </p:nvSpPr>
          <p:spPr bwMode="auto">
            <a:xfrm>
              <a:off x="2040077" y="2532461"/>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3" y="0"/>
                    <a:pt x="24" y="0"/>
                  </a:cubicBezTo>
                  <a:cubicBezTo>
                    <a:pt x="16" y="0"/>
                    <a:pt x="6" y="4"/>
                    <a:pt x="3" y="10"/>
                  </a:cubicBezTo>
                  <a:cubicBezTo>
                    <a:pt x="0" y="15"/>
                    <a:pt x="5" y="20"/>
                    <a:pt x="13" y="20"/>
                  </a:cubicBezTo>
                  <a:cubicBezTo>
                    <a:pt x="22" y="20"/>
                    <a:pt x="31" y="15"/>
                    <a:pt x="34" y="10"/>
                  </a:cubicBezTo>
                  <a:close/>
                </a:path>
              </a:pathLst>
            </a:custGeom>
            <a:grpFill/>
            <a:ln>
              <a:noFill/>
            </a:ln>
          </p:spPr>
          <p:txBody>
            <a:bodyPr anchor="ctr"/>
            <a:lstStyle/>
            <a:p>
              <a:pPr algn="ctr"/>
              <a:endParaRPr/>
            </a:p>
          </p:txBody>
        </p:sp>
        <p:sp>
          <p:nvSpPr>
            <p:cNvPr id="867" name="íšḷíḓe"/>
            <p:cNvSpPr/>
            <p:nvPr/>
          </p:nvSpPr>
          <p:spPr bwMode="auto">
            <a:xfrm>
              <a:off x="1850295" y="2623494"/>
              <a:ext cx="138865" cy="72519"/>
            </a:xfrm>
            <a:custGeom>
              <a:avLst/>
              <a:gdLst>
                <a:gd name="T0" fmla="*/ 35 w 38"/>
                <a:gd name="T1" fmla="*/ 10 h 20"/>
                <a:gd name="T2" fmla="*/ 25 w 38"/>
                <a:gd name="T3" fmla="*/ 0 h 20"/>
                <a:gd name="T4" fmla="*/ 4 w 38"/>
                <a:gd name="T5" fmla="*/ 10 h 20"/>
                <a:gd name="T6" fmla="*/ 14 w 38"/>
                <a:gd name="T7" fmla="*/ 20 h 20"/>
                <a:gd name="T8" fmla="*/ 35 w 38"/>
                <a:gd name="T9" fmla="*/ 10 h 20"/>
              </a:gdLst>
              <a:ahLst/>
              <a:cxnLst>
                <a:cxn ang="0">
                  <a:pos x="T0" y="T1"/>
                </a:cxn>
                <a:cxn ang="0">
                  <a:pos x="T2" y="T3"/>
                </a:cxn>
                <a:cxn ang="0">
                  <a:pos x="T4" y="T5"/>
                </a:cxn>
                <a:cxn ang="0">
                  <a:pos x="T6" y="T7"/>
                </a:cxn>
                <a:cxn ang="0">
                  <a:pos x="T8" y="T9"/>
                </a:cxn>
              </a:cxnLst>
              <a:rect l="0" t="0" r="r" b="b"/>
              <a:pathLst>
                <a:path w="38" h="20">
                  <a:moveTo>
                    <a:pt x="35" y="10"/>
                  </a:moveTo>
                  <a:cubicBezTo>
                    <a:pt x="38" y="4"/>
                    <a:pt x="34" y="0"/>
                    <a:pt x="25" y="0"/>
                  </a:cubicBezTo>
                  <a:cubicBezTo>
                    <a:pt x="16" y="0"/>
                    <a:pt x="7" y="4"/>
                    <a:pt x="4" y="10"/>
                  </a:cubicBezTo>
                  <a:cubicBezTo>
                    <a:pt x="0" y="16"/>
                    <a:pt x="5" y="20"/>
                    <a:pt x="14" y="20"/>
                  </a:cubicBezTo>
                  <a:cubicBezTo>
                    <a:pt x="22" y="20"/>
                    <a:pt x="32" y="16"/>
                    <a:pt x="35" y="10"/>
                  </a:cubicBezTo>
                  <a:close/>
                </a:path>
              </a:pathLst>
            </a:custGeom>
            <a:grpFill/>
            <a:ln>
              <a:noFill/>
            </a:ln>
          </p:spPr>
          <p:txBody>
            <a:bodyPr anchor="ctr"/>
            <a:lstStyle/>
            <a:p>
              <a:pPr algn="ctr"/>
              <a:endParaRPr/>
            </a:p>
          </p:txBody>
        </p:sp>
        <p:sp>
          <p:nvSpPr>
            <p:cNvPr id="868" name="ïŝ1îḑe"/>
            <p:cNvSpPr/>
            <p:nvPr/>
          </p:nvSpPr>
          <p:spPr bwMode="auto">
            <a:xfrm>
              <a:off x="1993789" y="2623494"/>
              <a:ext cx="134237"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4" y="20"/>
                    <a:pt x="13" y="20"/>
                  </a:cubicBezTo>
                  <a:cubicBezTo>
                    <a:pt x="22" y="20"/>
                    <a:pt x="31" y="16"/>
                    <a:pt x="34" y="10"/>
                  </a:cubicBezTo>
                  <a:close/>
                </a:path>
              </a:pathLst>
            </a:custGeom>
            <a:grpFill/>
            <a:ln>
              <a:noFill/>
            </a:ln>
          </p:spPr>
          <p:txBody>
            <a:bodyPr anchor="ctr"/>
            <a:lstStyle/>
            <a:p>
              <a:pPr algn="ctr"/>
              <a:endParaRPr/>
            </a:p>
          </p:txBody>
        </p:sp>
        <p:sp>
          <p:nvSpPr>
            <p:cNvPr id="869" name="iSľîḓe"/>
            <p:cNvSpPr/>
            <p:nvPr/>
          </p:nvSpPr>
          <p:spPr bwMode="auto">
            <a:xfrm>
              <a:off x="1942872" y="2714528"/>
              <a:ext cx="137323" cy="80233"/>
            </a:xfrm>
            <a:custGeom>
              <a:avLst/>
              <a:gdLst>
                <a:gd name="T0" fmla="*/ 35 w 38"/>
                <a:gd name="T1" fmla="*/ 11 h 22"/>
                <a:gd name="T2" fmla="*/ 24 w 38"/>
                <a:gd name="T3" fmla="*/ 0 h 22"/>
                <a:gd name="T4" fmla="*/ 3 w 38"/>
                <a:gd name="T5" fmla="*/ 11 h 22"/>
                <a:gd name="T6" fmla="*/ 13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4" y="22"/>
                    <a:pt x="13" y="22"/>
                  </a:cubicBezTo>
                  <a:cubicBezTo>
                    <a:pt x="22" y="22"/>
                    <a:pt x="31" y="17"/>
                    <a:pt x="35" y="11"/>
                  </a:cubicBezTo>
                  <a:close/>
                </a:path>
              </a:pathLst>
            </a:custGeom>
            <a:grpFill/>
            <a:ln>
              <a:noFill/>
            </a:ln>
          </p:spPr>
          <p:txBody>
            <a:bodyPr anchor="ctr"/>
            <a:lstStyle/>
            <a:p>
              <a:pPr algn="ctr"/>
              <a:endParaRPr/>
            </a:p>
          </p:txBody>
        </p:sp>
        <p:sp>
          <p:nvSpPr>
            <p:cNvPr id="870" name="îṩḷïḋé"/>
            <p:cNvSpPr/>
            <p:nvPr/>
          </p:nvSpPr>
          <p:spPr bwMode="auto">
            <a:xfrm>
              <a:off x="2084823" y="2714528"/>
              <a:ext cx="134237" cy="80233"/>
            </a:xfrm>
            <a:custGeom>
              <a:avLst/>
              <a:gdLst>
                <a:gd name="T0" fmla="*/ 34 w 37"/>
                <a:gd name="T1" fmla="*/ 11 h 22"/>
                <a:gd name="T2" fmla="*/ 24 w 37"/>
                <a:gd name="T3" fmla="*/ 0 h 22"/>
                <a:gd name="T4" fmla="*/ 3 w 37"/>
                <a:gd name="T5" fmla="*/ 11 h 22"/>
                <a:gd name="T6" fmla="*/ 1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3" y="0"/>
                    <a:pt x="24" y="0"/>
                  </a:cubicBezTo>
                  <a:cubicBezTo>
                    <a:pt x="15" y="0"/>
                    <a:pt x="6" y="5"/>
                    <a:pt x="3" y="11"/>
                  </a:cubicBezTo>
                  <a:cubicBezTo>
                    <a:pt x="0" y="17"/>
                    <a:pt x="4" y="22"/>
                    <a:pt x="13" y="22"/>
                  </a:cubicBezTo>
                  <a:cubicBezTo>
                    <a:pt x="22" y="22"/>
                    <a:pt x="31" y="17"/>
                    <a:pt x="34" y="11"/>
                  </a:cubicBezTo>
                  <a:close/>
                </a:path>
              </a:pathLst>
            </a:custGeom>
            <a:grpFill/>
            <a:ln>
              <a:noFill/>
            </a:ln>
          </p:spPr>
          <p:txBody>
            <a:bodyPr anchor="ctr"/>
            <a:lstStyle/>
            <a:p>
              <a:pPr algn="ctr"/>
              <a:endParaRPr/>
            </a:p>
          </p:txBody>
        </p:sp>
        <p:sp>
          <p:nvSpPr>
            <p:cNvPr id="871" name="işľîḋe"/>
            <p:cNvSpPr/>
            <p:nvPr/>
          </p:nvSpPr>
          <p:spPr bwMode="auto">
            <a:xfrm>
              <a:off x="2033905" y="2810191"/>
              <a:ext cx="137323" cy="80233"/>
            </a:xfrm>
            <a:custGeom>
              <a:avLst/>
              <a:gdLst>
                <a:gd name="T0" fmla="*/ 35 w 38"/>
                <a:gd name="T1" fmla="*/ 11 h 22"/>
                <a:gd name="T2" fmla="*/ 25 w 38"/>
                <a:gd name="T3" fmla="*/ 0 h 22"/>
                <a:gd name="T4" fmla="*/ 3 w 38"/>
                <a:gd name="T5" fmla="*/ 11 h 22"/>
                <a:gd name="T6" fmla="*/ 13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5" y="0"/>
                  </a:cubicBezTo>
                  <a:cubicBezTo>
                    <a:pt x="16" y="0"/>
                    <a:pt x="6" y="5"/>
                    <a:pt x="3" y="11"/>
                  </a:cubicBezTo>
                  <a:cubicBezTo>
                    <a:pt x="0" y="17"/>
                    <a:pt x="4" y="22"/>
                    <a:pt x="13" y="22"/>
                  </a:cubicBezTo>
                  <a:cubicBezTo>
                    <a:pt x="22" y="22"/>
                    <a:pt x="32" y="17"/>
                    <a:pt x="35" y="11"/>
                  </a:cubicBezTo>
                  <a:close/>
                </a:path>
              </a:pathLst>
            </a:custGeom>
            <a:grpFill/>
            <a:ln>
              <a:noFill/>
            </a:ln>
          </p:spPr>
          <p:txBody>
            <a:bodyPr anchor="ctr"/>
            <a:lstStyle/>
            <a:p>
              <a:pPr algn="ctr"/>
              <a:endParaRPr/>
            </a:p>
          </p:txBody>
        </p:sp>
        <p:sp>
          <p:nvSpPr>
            <p:cNvPr id="872" name="íṣḷîḓê"/>
            <p:cNvSpPr/>
            <p:nvPr/>
          </p:nvSpPr>
          <p:spPr bwMode="auto">
            <a:xfrm>
              <a:off x="2718973" y="1734757"/>
              <a:ext cx="114178" cy="58632"/>
            </a:xfrm>
            <a:custGeom>
              <a:avLst/>
              <a:gdLst>
                <a:gd name="T0" fmla="*/ 29 w 31"/>
                <a:gd name="T1" fmla="*/ 8 h 16"/>
                <a:gd name="T2" fmla="*/ 20 w 31"/>
                <a:gd name="T3" fmla="*/ 0 h 16"/>
                <a:gd name="T4" fmla="*/ 2 w 31"/>
                <a:gd name="T5" fmla="*/ 8 h 16"/>
                <a:gd name="T6" fmla="*/ 12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31" y="3"/>
                    <a:pt x="27" y="0"/>
                    <a:pt x="20" y="0"/>
                  </a:cubicBezTo>
                  <a:cubicBezTo>
                    <a:pt x="12" y="0"/>
                    <a:pt x="4" y="3"/>
                    <a:pt x="2" y="8"/>
                  </a:cubicBezTo>
                  <a:cubicBezTo>
                    <a:pt x="0" y="12"/>
                    <a:pt x="4" y="16"/>
                    <a:pt x="12" y="16"/>
                  </a:cubicBezTo>
                  <a:cubicBezTo>
                    <a:pt x="19" y="16"/>
                    <a:pt x="27" y="12"/>
                    <a:pt x="29" y="8"/>
                  </a:cubicBezTo>
                  <a:close/>
                </a:path>
              </a:pathLst>
            </a:custGeom>
            <a:grpFill/>
            <a:ln>
              <a:noFill/>
            </a:ln>
          </p:spPr>
          <p:txBody>
            <a:bodyPr anchor="ctr"/>
            <a:lstStyle/>
            <a:p>
              <a:pPr algn="ctr"/>
              <a:endParaRPr/>
            </a:p>
          </p:txBody>
        </p:sp>
        <p:sp>
          <p:nvSpPr>
            <p:cNvPr id="873" name="íŝḻïḋè"/>
            <p:cNvSpPr/>
            <p:nvPr/>
          </p:nvSpPr>
          <p:spPr bwMode="auto">
            <a:xfrm>
              <a:off x="2683486" y="1804190"/>
              <a:ext cx="115721"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2" y="0"/>
                    <a:pt x="5"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874" name="ïśļîdé"/>
            <p:cNvSpPr/>
            <p:nvPr/>
          </p:nvSpPr>
          <p:spPr bwMode="auto">
            <a:xfrm>
              <a:off x="2646455" y="1878251"/>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875" name="iṥļïḋê"/>
            <p:cNvSpPr/>
            <p:nvPr/>
          </p:nvSpPr>
          <p:spPr bwMode="auto">
            <a:xfrm>
              <a:off x="2609425" y="1953855"/>
              <a:ext cx="117264" cy="63261"/>
            </a:xfrm>
            <a:custGeom>
              <a:avLst/>
              <a:gdLst>
                <a:gd name="T0" fmla="*/ 30 w 32"/>
                <a:gd name="T1" fmla="*/ 8 h 17"/>
                <a:gd name="T2" fmla="*/ 20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3" y="0"/>
                    <a:pt x="4" y="4"/>
                    <a:pt x="2"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876" name="ïṥḷiḍê"/>
            <p:cNvSpPr/>
            <p:nvPr/>
          </p:nvSpPr>
          <p:spPr bwMode="auto">
            <a:xfrm>
              <a:off x="2569308" y="2031003"/>
              <a:ext cx="120350" cy="61718"/>
            </a:xfrm>
            <a:custGeom>
              <a:avLst/>
              <a:gdLst>
                <a:gd name="T0" fmla="*/ 31 w 33"/>
                <a:gd name="T1" fmla="*/ 9 h 17"/>
                <a:gd name="T2" fmla="*/ 21 w 33"/>
                <a:gd name="T3" fmla="*/ 0 h 17"/>
                <a:gd name="T4" fmla="*/ 2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2" y="9"/>
                  </a:cubicBezTo>
                  <a:cubicBezTo>
                    <a:pt x="0" y="13"/>
                    <a:pt x="5" y="17"/>
                    <a:pt x="12" y="17"/>
                  </a:cubicBezTo>
                  <a:cubicBezTo>
                    <a:pt x="20" y="17"/>
                    <a:pt x="29" y="13"/>
                    <a:pt x="31" y="9"/>
                  </a:cubicBezTo>
                  <a:close/>
                </a:path>
              </a:pathLst>
            </a:custGeom>
            <a:grpFill/>
            <a:ln>
              <a:noFill/>
            </a:ln>
          </p:spPr>
          <p:txBody>
            <a:bodyPr anchor="ctr"/>
            <a:lstStyle/>
            <a:p>
              <a:pPr algn="ctr"/>
              <a:endParaRPr/>
            </a:p>
          </p:txBody>
        </p:sp>
        <p:sp>
          <p:nvSpPr>
            <p:cNvPr id="877" name="ï$ľiḋê"/>
            <p:cNvSpPr/>
            <p:nvPr/>
          </p:nvSpPr>
          <p:spPr bwMode="auto">
            <a:xfrm>
              <a:off x="2529192" y="2108150"/>
              <a:ext cx="124979" cy="64804"/>
            </a:xfrm>
            <a:custGeom>
              <a:avLst/>
              <a:gdLst>
                <a:gd name="T0" fmla="*/ 32 w 34"/>
                <a:gd name="T1" fmla="*/ 9 h 18"/>
                <a:gd name="T2" fmla="*/ 22 w 34"/>
                <a:gd name="T3" fmla="*/ 0 h 18"/>
                <a:gd name="T4" fmla="*/ 3 w 34"/>
                <a:gd name="T5" fmla="*/ 9 h 18"/>
                <a:gd name="T6" fmla="*/ 13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29" y="0"/>
                    <a:pt x="22" y="0"/>
                  </a:cubicBezTo>
                  <a:cubicBezTo>
                    <a:pt x="14" y="0"/>
                    <a:pt x="5" y="4"/>
                    <a:pt x="3" y="9"/>
                  </a:cubicBezTo>
                  <a:cubicBezTo>
                    <a:pt x="0" y="14"/>
                    <a:pt x="5" y="18"/>
                    <a:pt x="13" y="18"/>
                  </a:cubicBezTo>
                  <a:cubicBezTo>
                    <a:pt x="21" y="18"/>
                    <a:pt x="29" y="14"/>
                    <a:pt x="32" y="9"/>
                  </a:cubicBezTo>
                  <a:close/>
                </a:path>
              </a:pathLst>
            </a:custGeom>
            <a:grpFill/>
            <a:ln>
              <a:noFill/>
            </a:ln>
          </p:spPr>
          <p:txBody>
            <a:bodyPr anchor="ctr"/>
            <a:lstStyle/>
            <a:p>
              <a:pPr algn="ctr"/>
              <a:endParaRPr/>
            </a:p>
          </p:txBody>
        </p:sp>
        <p:sp>
          <p:nvSpPr>
            <p:cNvPr id="878" name="íṡlíḋê"/>
            <p:cNvSpPr/>
            <p:nvPr/>
          </p:nvSpPr>
          <p:spPr bwMode="auto">
            <a:xfrm>
              <a:off x="2489075" y="2188383"/>
              <a:ext cx="124979" cy="69433"/>
            </a:xfrm>
            <a:custGeom>
              <a:avLst/>
              <a:gdLst>
                <a:gd name="T0" fmla="*/ 32 w 34"/>
                <a:gd name="T1" fmla="*/ 9 h 19"/>
                <a:gd name="T2" fmla="*/ 22 w 34"/>
                <a:gd name="T3" fmla="*/ 0 h 19"/>
                <a:gd name="T4" fmla="*/ 3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30" y="0"/>
                    <a:pt x="22" y="0"/>
                  </a:cubicBezTo>
                  <a:cubicBezTo>
                    <a:pt x="14" y="0"/>
                    <a:pt x="5" y="4"/>
                    <a:pt x="3"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879" name="iŝ1íďê"/>
            <p:cNvSpPr/>
            <p:nvPr/>
          </p:nvSpPr>
          <p:spPr bwMode="auto">
            <a:xfrm>
              <a:off x="2448958" y="2271702"/>
              <a:ext cx="124979" cy="69433"/>
            </a:xfrm>
            <a:custGeom>
              <a:avLst/>
              <a:gdLst>
                <a:gd name="T0" fmla="*/ 32 w 34"/>
                <a:gd name="T1" fmla="*/ 9 h 19"/>
                <a:gd name="T2" fmla="*/ 22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30" y="0"/>
                    <a:pt x="22" y="0"/>
                  </a:cubicBezTo>
                  <a:cubicBezTo>
                    <a:pt x="14" y="0"/>
                    <a:pt x="5" y="4"/>
                    <a:pt x="2" y="9"/>
                  </a:cubicBezTo>
                  <a:cubicBezTo>
                    <a:pt x="0" y="14"/>
                    <a:pt x="4" y="19"/>
                    <a:pt x="13" y="19"/>
                  </a:cubicBezTo>
                  <a:cubicBezTo>
                    <a:pt x="21" y="19"/>
                    <a:pt x="29" y="14"/>
                    <a:pt x="32" y="9"/>
                  </a:cubicBezTo>
                  <a:close/>
                </a:path>
              </a:pathLst>
            </a:custGeom>
            <a:grpFill/>
            <a:ln>
              <a:noFill/>
            </a:ln>
          </p:spPr>
          <p:txBody>
            <a:bodyPr anchor="ctr"/>
            <a:lstStyle/>
            <a:p>
              <a:pPr algn="ctr"/>
              <a:endParaRPr/>
            </a:p>
          </p:txBody>
        </p:sp>
        <p:sp>
          <p:nvSpPr>
            <p:cNvPr id="880" name="iṩḻîḍé"/>
            <p:cNvSpPr/>
            <p:nvPr/>
          </p:nvSpPr>
          <p:spPr bwMode="auto">
            <a:xfrm>
              <a:off x="2405756" y="2356565"/>
              <a:ext cx="128065" cy="69433"/>
            </a:xfrm>
            <a:custGeom>
              <a:avLst/>
              <a:gdLst>
                <a:gd name="T0" fmla="*/ 33 w 35"/>
                <a:gd name="T1" fmla="*/ 9 h 19"/>
                <a:gd name="T2" fmla="*/ 22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2" y="0"/>
                  </a:cubicBezTo>
                  <a:cubicBezTo>
                    <a:pt x="14" y="0"/>
                    <a:pt x="5" y="4"/>
                    <a:pt x="3" y="9"/>
                  </a:cubicBezTo>
                  <a:cubicBezTo>
                    <a:pt x="0" y="15"/>
                    <a:pt x="5" y="19"/>
                    <a:pt x="13" y="19"/>
                  </a:cubicBezTo>
                  <a:cubicBezTo>
                    <a:pt x="21" y="19"/>
                    <a:pt x="30" y="15"/>
                    <a:pt x="33" y="9"/>
                  </a:cubicBezTo>
                  <a:close/>
                </a:path>
              </a:pathLst>
            </a:custGeom>
            <a:grpFill/>
            <a:ln>
              <a:noFill/>
            </a:ln>
          </p:spPr>
          <p:txBody>
            <a:bodyPr anchor="ctr"/>
            <a:lstStyle/>
            <a:p>
              <a:pPr algn="ctr"/>
              <a:endParaRPr/>
            </a:p>
          </p:txBody>
        </p:sp>
        <p:sp>
          <p:nvSpPr>
            <p:cNvPr id="881" name="íṥlïďe"/>
            <p:cNvSpPr/>
            <p:nvPr/>
          </p:nvSpPr>
          <p:spPr bwMode="auto">
            <a:xfrm>
              <a:off x="2361010" y="2439884"/>
              <a:ext cx="132693" cy="74061"/>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5" y="20"/>
                    <a:pt x="13" y="20"/>
                  </a:cubicBezTo>
                  <a:cubicBezTo>
                    <a:pt x="22" y="20"/>
                    <a:pt x="31" y="16"/>
                    <a:pt x="33" y="10"/>
                  </a:cubicBezTo>
                  <a:close/>
                </a:path>
              </a:pathLst>
            </a:custGeom>
            <a:grpFill/>
            <a:ln>
              <a:noFill/>
            </a:ln>
          </p:spPr>
          <p:txBody>
            <a:bodyPr anchor="ctr"/>
            <a:lstStyle/>
            <a:p>
              <a:pPr algn="ctr"/>
              <a:endParaRPr/>
            </a:p>
          </p:txBody>
        </p:sp>
        <p:sp>
          <p:nvSpPr>
            <p:cNvPr id="882" name="íṡľide"/>
            <p:cNvSpPr/>
            <p:nvPr/>
          </p:nvSpPr>
          <p:spPr bwMode="auto">
            <a:xfrm>
              <a:off x="2317807" y="2532461"/>
              <a:ext cx="131151" cy="72519"/>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3" y="0"/>
                  </a:cubicBezTo>
                  <a:cubicBezTo>
                    <a:pt x="15" y="0"/>
                    <a:pt x="5" y="4"/>
                    <a:pt x="3" y="10"/>
                  </a:cubicBezTo>
                  <a:cubicBezTo>
                    <a:pt x="0" y="15"/>
                    <a:pt x="5" y="20"/>
                    <a:pt x="13" y="20"/>
                  </a:cubicBezTo>
                  <a:cubicBezTo>
                    <a:pt x="22" y="20"/>
                    <a:pt x="31" y="15"/>
                    <a:pt x="33" y="10"/>
                  </a:cubicBezTo>
                  <a:close/>
                </a:path>
              </a:pathLst>
            </a:custGeom>
            <a:grpFill/>
            <a:ln>
              <a:noFill/>
            </a:ln>
          </p:spPr>
          <p:txBody>
            <a:bodyPr anchor="ctr"/>
            <a:lstStyle/>
            <a:p>
              <a:pPr algn="ctr"/>
              <a:endParaRPr/>
            </a:p>
          </p:txBody>
        </p:sp>
        <p:sp>
          <p:nvSpPr>
            <p:cNvPr id="883" name="ïŝ1îḋé"/>
            <p:cNvSpPr/>
            <p:nvPr/>
          </p:nvSpPr>
          <p:spPr bwMode="auto">
            <a:xfrm>
              <a:off x="2269977" y="2623494"/>
              <a:ext cx="135779" cy="72519"/>
            </a:xfrm>
            <a:custGeom>
              <a:avLst/>
              <a:gdLst>
                <a:gd name="T0" fmla="*/ 34 w 37"/>
                <a:gd name="T1" fmla="*/ 10 h 20"/>
                <a:gd name="T2" fmla="*/ 24 w 37"/>
                <a:gd name="T3" fmla="*/ 0 h 20"/>
                <a:gd name="T4" fmla="*/ 3 w 37"/>
                <a:gd name="T5" fmla="*/ 10 h 20"/>
                <a:gd name="T6" fmla="*/ 1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5" y="20"/>
                    <a:pt x="14" y="20"/>
                  </a:cubicBezTo>
                  <a:cubicBezTo>
                    <a:pt x="22" y="20"/>
                    <a:pt x="32" y="16"/>
                    <a:pt x="34" y="10"/>
                  </a:cubicBezTo>
                  <a:close/>
                </a:path>
              </a:pathLst>
            </a:custGeom>
            <a:grpFill/>
            <a:ln>
              <a:noFill/>
            </a:ln>
          </p:spPr>
          <p:txBody>
            <a:bodyPr anchor="ctr"/>
            <a:lstStyle/>
            <a:p>
              <a:pPr algn="ctr"/>
              <a:endParaRPr/>
            </a:p>
          </p:txBody>
        </p:sp>
        <p:sp>
          <p:nvSpPr>
            <p:cNvPr id="884" name="íṧľîḓé"/>
            <p:cNvSpPr/>
            <p:nvPr/>
          </p:nvSpPr>
          <p:spPr bwMode="auto">
            <a:xfrm>
              <a:off x="2223688" y="2714528"/>
              <a:ext cx="137323" cy="80233"/>
            </a:xfrm>
            <a:custGeom>
              <a:avLst/>
              <a:gdLst>
                <a:gd name="T0" fmla="*/ 35 w 38"/>
                <a:gd name="T1" fmla="*/ 11 h 22"/>
                <a:gd name="T2" fmla="*/ 24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5" y="22"/>
                    <a:pt x="14" y="22"/>
                  </a:cubicBezTo>
                  <a:cubicBezTo>
                    <a:pt x="23" y="22"/>
                    <a:pt x="32" y="17"/>
                    <a:pt x="35" y="11"/>
                  </a:cubicBezTo>
                  <a:close/>
                </a:path>
              </a:pathLst>
            </a:custGeom>
            <a:grpFill/>
            <a:ln>
              <a:noFill/>
            </a:ln>
          </p:spPr>
          <p:txBody>
            <a:bodyPr anchor="ctr"/>
            <a:lstStyle/>
            <a:p>
              <a:pPr algn="ctr"/>
              <a:endParaRPr/>
            </a:p>
          </p:txBody>
        </p:sp>
        <p:sp>
          <p:nvSpPr>
            <p:cNvPr id="885" name="ïṡļïďê"/>
            <p:cNvSpPr/>
            <p:nvPr/>
          </p:nvSpPr>
          <p:spPr bwMode="auto">
            <a:xfrm>
              <a:off x="2175856" y="2810191"/>
              <a:ext cx="138865" cy="80233"/>
            </a:xfrm>
            <a:custGeom>
              <a:avLst/>
              <a:gdLst>
                <a:gd name="T0" fmla="*/ 35 w 38"/>
                <a:gd name="T1" fmla="*/ 11 h 22"/>
                <a:gd name="T2" fmla="*/ 25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5" y="0"/>
                  </a:cubicBezTo>
                  <a:cubicBezTo>
                    <a:pt x="16" y="0"/>
                    <a:pt x="6" y="5"/>
                    <a:pt x="3" y="11"/>
                  </a:cubicBezTo>
                  <a:cubicBezTo>
                    <a:pt x="0" y="17"/>
                    <a:pt x="5" y="22"/>
                    <a:pt x="14" y="22"/>
                  </a:cubicBezTo>
                  <a:cubicBezTo>
                    <a:pt x="23" y="22"/>
                    <a:pt x="32" y="17"/>
                    <a:pt x="35" y="11"/>
                  </a:cubicBezTo>
                  <a:close/>
                </a:path>
              </a:pathLst>
            </a:custGeom>
            <a:grpFill/>
            <a:ln>
              <a:noFill/>
            </a:ln>
          </p:spPr>
          <p:txBody>
            <a:bodyPr anchor="ctr"/>
            <a:lstStyle/>
            <a:p>
              <a:pPr algn="ctr"/>
              <a:endParaRPr/>
            </a:p>
          </p:txBody>
        </p:sp>
        <p:sp>
          <p:nvSpPr>
            <p:cNvPr id="886" name="ïsḷïḑé"/>
            <p:cNvSpPr/>
            <p:nvPr/>
          </p:nvSpPr>
          <p:spPr bwMode="auto">
            <a:xfrm>
              <a:off x="2124940" y="2907396"/>
              <a:ext cx="141951" cy="84863"/>
            </a:xfrm>
            <a:custGeom>
              <a:avLst/>
              <a:gdLst>
                <a:gd name="T0" fmla="*/ 36 w 39"/>
                <a:gd name="T1" fmla="*/ 11 h 23"/>
                <a:gd name="T2" fmla="*/ 25 w 39"/>
                <a:gd name="T3" fmla="*/ 0 h 23"/>
                <a:gd name="T4" fmla="*/ 4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7" y="5"/>
                    <a:pt x="4"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887" name="îŝļidê"/>
            <p:cNvSpPr/>
            <p:nvPr/>
          </p:nvSpPr>
          <p:spPr bwMode="auto">
            <a:xfrm>
              <a:off x="2074022" y="3010774"/>
              <a:ext cx="145037" cy="83319"/>
            </a:xfrm>
            <a:custGeom>
              <a:avLst/>
              <a:gdLst>
                <a:gd name="T0" fmla="*/ 37 w 40"/>
                <a:gd name="T1" fmla="*/ 11 h 23"/>
                <a:gd name="T2" fmla="*/ 26 w 40"/>
                <a:gd name="T3" fmla="*/ 0 h 23"/>
                <a:gd name="T4" fmla="*/ 4 w 40"/>
                <a:gd name="T5" fmla="*/ 11 h 23"/>
                <a:gd name="T6" fmla="*/ 14 w 40"/>
                <a:gd name="T7" fmla="*/ 23 h 23"/>
                <a:gd name="T8" fmla="*/ 37 w 40"/>
                <a:gd name="T9" fmla="*/ 11 h 23"/>
              </a:gdLst>
              <a:ahLst/>
              <a:cxnLst>
                <a:cxn ang="0">
                  <a:pos x="T0" y="T1"/>
                </a:cxn>
                <a:cxn ang="0">
                  <a:pos x="T2" y="T3"/>
                </a:cxn>
                <a:cxn ang="0">
                  <a:pos x="T4" y="T5"/>
                </a:cxn>
                <a:cxn ang="0">
                  <a:pos x="T6" y="T7"/>
                </a:cxn>
                <a:cxn ang="0">
                  <a:pos x="T8" y="T9"/>
                </a:cxn>
              </a:cxnLst>
              <a:rect l="0" t="0" r="r" b="b"/>
              <a:pathLst>
                <a:path w="40" h="23">
                  <a:moveTo>
                    <a:pt x="37" y="11"/>
                  </a:moveTo>
                  <a:cubicBezTo>
                    <a:pt x="40" y="5"/>
                    <a:pt x="35" y="0"/>
                    <a:pt x="26" y="0"/>
                  </a:cubicBezTo>
                  <a:cubicBezTo>
                    <a:pt x="17" y="0"/>
                    <a:pt x="7" y="5"/>
                    <a:pt x="4" y="11"/>
                  </a:cubicBezTo>
                  <a:cubicBezTo>
                    <a:pt x="0" y="18"/>
                    <a:pt x="5" y="23"/>
                    <a:pt x="14" y="23"/>
                  </a:cubicBezTo>
                  <a:cubicBezTo>
                    <a:pt x="24" y="23"/>
                    <a:pt x="33" y="18"/>
                    <a:pt x="37" y="11"/>
                  </a:cubicBezTo>
                  <a:close/>
                </a:path>
              </a:pathLst>
            </a:custGeom>
            <a:grpFill/>
            <a:ln>
              <a:noFill/>
            </a:ln>
          </p:spPr>
          <p:txBody>
            <a:bodyPr anchor="ctr"/>
            <a:lstStyle/>
            <a:p>
              <a:pPr algn="ctr"/>
              <a:endParaRPr/>
            </a:p>
          </p:txBody>
        </p:sp>
        <p:sp>
          <p:nvSpPr>
            <p:cNvPr id="888" name="îSḷiḍe"/>
            <p:cNvSpPr/>
            <p:nvPr/>
          </p:nvSpPr>
          <p:spPr bwMode="auto">
            <a:xfrm>
              <a:off x="2223688" y="3010774"/>
              <a:ext cx="141951" cy="83319"/>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889" name="ïṩliḋé"/>
            <p:cNvSpPr/>
            <p:nvPr/>
          </p:nvSpPr>
          <p:spPr bwMode="auto">
            <a:xfrm>
              <a:off x="2368725" y="3010774"/>
              <a:ext cx="141951" cy="83319"/>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4" y="23"/>
                    <a:pt x="33" y="18"/>
                    <a:pt x="36" y="11"/>
                  </a:cubicBezTo>
                  <a:close/>
                </a:path>
              </a:pathLst>
            </a:custGeom>
            <a:grpFill/>
            <a:ln>
              <a:noFill/>
            </a:ln>
          </p:spPr>
          <p:txBody>
            <a:bodyPr anchor="ctr"/>
            <a:lstStyle/>
            <a:p>
              <a:pPr algn="ctr"/>
              <a:endParaRPr/>
            </a:p>
          </p:txBody>
        </p:sp>
        <p:sp>
          <p:nvSpPr>
            <p:cNvPr id="890" name="íŝḻïďè"/>
            <p:cNvSpPr/>
            <p:nvPr/>
          </p:nvSpPr>
          <p:spPr bwMode="auto">
            <a:xfrm>
              <a:off x="2518390" y="3010774"/>
              <a:ext cx="138865" cy="83319"/>
            </a:xfrm>
            <a:custGeom>
              <a:avLst/>
              <a:gdLst>
                <a:gd name="T0" fmla="*/ 35 w 38"/>
                <a:gd name="T1" fmla="*/ 11 h 23"/>
                <a:gd name="T2" fmla="*/ 24 w 38"/>
                <a:gd name="T3" fmla="*/ 0 h 23"/>
                <a:gd name="T4" fmla="*/ 2 w 38"/>
                <a:gd name="T5" fmla="*/ 11 h 23"/>
                <a:gd name="T6" fmla="*/ 1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8" y="5"/>
                    <a:pt x="33" y="0"/>
                    <a:pt x="24" y="0"/>
                  </a:cubicBezTo>
                  <a:cubicBezTo>
                    <a:pt x="15" y="0"/>
                    <a:pt x="5" y="5"/>
                    <a:pt x="2" y="11"/>
                  </a:cubicBezTo>
                  <a:cubicBezTo>
                    <a:pt x="0" y="18"/>
                    <a:pt x="5" y="23"/>
                    <a:pt x="14" y="23"/>
                  </a:cubicBezTo>
                  <a:cubicBezTo>
                    <a:pt x="23" y="23"/>
                    <a:pt x="33" y="18"/>
                    <a:pt x="35" y="11"/>
                  </a:cubicBezTo>
                  <a:close/>
                </a:path>
              </a:pathLst>
            </a:custGeom>
            <a:grpFill/>
            <a:ln>
              <a:noFill/>
            </a:ln>
          </p:spPr>
          <p:txBody>
            <a:bodyPr anchor="ctr"/>
            <a:lstStyle/>
            <a:p>
              <a:pPr algn="ctr"/>
              <a:endParaRPr/>
            </a:p>
          </p:txBody>
        </p:sp>
        <p:sp>
          <p:nvSpPr>
            <p:cNvPr id="891" name="îṥļíḋê"/>
            <p:cNvSpPr/>
            <p:nvPr/>
          </p:nvSpPr>
          <p:spPr bwMode="auto">
            <a:xfrm>
              <a:off x="2320893" y="3112609"/>
              <a:ext cx="143495" cy="87948"/>
            </a:xfrm>
            <a:custGeom>
              <a:avLst/>
              <a:gdLst>
                <a:gd name="T0" fmla="*/ 36 w 39"/>
                <a:gd name="T1" fmla="*/ 12 h 24"/>
                <a:gd name="T2" fmla="*/ 25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4" y="0"/>
                    <a:pt x="25" y="0"/>
                  </a:cubicBezTo>
                  <a:cubicBezTo>
                    <a:pt x="16" y="0"/>
                    <a:pt x="6"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2" name="ís1ídé"/>
            <p:cNvSpPr/>
            <p:nvPr/>
          </p:nvSpPr>
          <p:spPr bwMode="auto">
            <a:xfrm>
              <a:off x="2470560" y="3112609"/>
              <a:ext cx="143495" cy="87948"/>
            </a:xfrm>
            <a:custGeom>
              <a:avLst/>
              <a:gdLst>
                <a:gd name="T0" fmla="*/ 36 w 39"/>
                <a:gd name="T1" fmla="*/ 12 h 24"/>
                <a:gd name="T2" fmla="*/ 25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4" y="0"/>
                    <a:pt x="25" y="0"/>
                  </a:cubicBezTo>
                  <a:cubicBezTo>
                    <a:pt x="15" y="0"/>
                    <a:pt x="6"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3" name="iśḷîdé"/>
            <p:cNvSpPr/>
            <p:nvPr/>
          </p:nvSpPr>
          <p:spPr bwMode="auto">
            <a:xfrm>
              <a:off x="2620225" y="3112609"/>
              <a:ext cx="143495" cy="87948"/>
            </a:xfrm>
            <a:custGeom>
              <a:avLst/>
              <a:gdLst>
                <a:gd name="T0" fmla="*/ 36 w 39"/>
                <a:gd name="T1" fmla="*/ 12 h 24"/>
                <a:gd name="T2" fmla="*/ 24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3" y="0"/>
                    <a:pt x="24" y="0"/>
                  </a:cubicBezTo>
                  <a:cubicBezTo>
                    <a:pt x="15" y="0"/>
                    <a:pt x="5"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4" name="ïṧḻíďè"/>
            <p:cNvSpPr/>
            <p:nvPr/>
          </p:nvSpPr>
          <p:spPr bwMode="auto">
            <a:xfrm>
              <a:off x="2573936" y="3222157"/>
              <a:ext cx="145037" cy="87948"/>
            </a:xfrm>
            <a:custGeom>
              <a:avLst/>
              <a:gdLst>
                <a:gd name="T0" fmla="*/ 37 w 40"/>
                <a:gd name="T1" fmla="*/ 12 h 24"/>
                <a:gd name="T2" fmla="*/ 25 w 40"/>
                <a:gd name="T3" fmla="*/ 0 h 24"/>
                <a:gd name="T4" fmla="*/ 3 w 40"/>
                <a:gd name="T5" fmla="*/ 12 h 24"/>
                <a:gd name="T6" fmla="*/ 15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40" y="5"/>
                    <a:pt x="34" y="0"/>
                    <a:pt x="25" y="0"/>
                  </a:cubicBezTo>
                  <a:cubicBezTo>
                    <a:pt x="16" y="0"/>
                    <a:pt x="6" y="5"/>
                    <a:pt x="3" y="12"/>
                  </a:cubicBezTo>
                  <a:cubicBezTo>
                    <a:pt x="0" y="19"/>
                    <a:pt x="6" y="24"/>
                    <a:pt x="15" y="24"/>
                  </a:cubicBezTo>
                  <a:cubicBezTo>
                    <a:pt x="24" y="24"/>
                    <a:pt x="34" y="19"/>
                    <a:pt x="37" y="12"/>
                  </a:cubicBezTo>
                  <a:close/>
                </a:path>
              </a:pathLst>
            </a:custGeom>
            <a:grpFill/>
            <a:ln>
              <a:noFill/>
            </a:ln>
          </p:spPr>
          <p:txBody>
            <a:bodyPr anchor="ctr"/>
            <a:lstStyle/>
            <a:p>
              <a:pPr algn="ctr"/>
              <a:endParaRPr/>
            </a:p>
          </p:txBody>
        </p:sp>
        <p:sp>
          <p:nvSpPr>
            <p:cNvPr id="895" name="îŝḷiḍê"/>
            <p:cNvSpPr/>
            <p:nvPr/>
          </p:nvSpPr>
          <p:spPr bwMode="auto">
            <a:xfrm>
              <a:off x="3029106" y="3222157"/>
              <a:ext cx="141951" cy="87948"/>
            </a:xfrm>
            <a:custGeom>
              <a:avLst/>
              <a:gdLst>
                <a:gd name="T0" fmla="*/ 36 w 39"/>
                <a:gd name="T1" fmla="*/ 12 h 24"/>
                <a:gd name="T2" fmla="*/ 24 w 39"/>
                <a:gd name="T3" fmla="*/ 0 h 24"/>
                <a:gd name="T4" fmla="*/ 3 w 39"/>
                <a:gd name="T5" fmla="*/ 12 h 24"/>
                <a:gd name="T6" fmla="*/ 15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5"/>
                    <a:pt x="33" y="0"/>
                    <a:pt x="24" y="0"/>
                  </a:cubicBezTo>
                  <a:cubicBezTo>
                    <a:pt x="14" y="0"/>
                    <a:pt x="5" y="5"/>
                    <a:pt x="3" y="12"/>
                  </a:cubicBezTo>
                  <a:cubicBezTo>
                    <a:pt x="0" y="19"/>
                    <a:pt x="6" y="24"/>
                    <a:pt x="15" y="24"/>
                  </a:cubicBezTo>
                  <a:cubicBezTo>
                    <a:pt x="24" y="24"/>
                    <a:pt x="34" y="19"/>
                    <a:pt x="36" y="12"/>
                  </a:cubicBezTo>
                  <a:close/>
                </a:path>
              </a:pathLst>
            </a:custGeom>
            <a:grpFill/>
            <a:ln>
              <a:noFill/>
            </a:ln>
          </p:spPr>
          <p:txBody>
            <a:bodyPr anchor="ctr"/>
            <a:lstStyle/>
            <a:p>
              <a:pPr algn="ctr"/>
              <a:endParaRPr/>
            </a:p>
          </p:txBody>
        </p:sp>
        <p:sp>
          <p:nvSpPr>
            <p:cNvPr id="896" name="ïšḷiḍé"/>
            <p:cNvSpPr/>
            <p:nvPr/>
          </p:nvSpPr>
          <p:spPr bwMode="auto">
            <a:xfrm>
              <a:off x="3183401" y="3222157"/>
              <a:ext cx="137323" cy="87948"/>
            </a:xfrm>
            <a:custGeom>
              <a:avLst/>
              <a:gdLst>
                <a:gd name="T0" fmla="*/ 36 w 38"/>
                <a:gd name="T1" fmla="*/ 12 h 24"/>
                <a:gd name="T2" fmla="*/ 23 w 38"/>
                <a:gd name="T3" fmla="*/ 0 h 24"/>
                <a:gd name="T4" fmla="*/ 2 w 38"/>
                <a:gd name="T5" fmla="*/ 12 h 24"/>
                <a:gd name="T6" fmla="*/ 15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8" y="5"/>
                    <a:pt x="32" y="0"/>
                    <a:pt x="23" y="0"/>
                  </a:cubicBezTo>
                  <a:cubicBezTo>
                    <a:pt x="14" y="0"/>
                    <a:pt x="4" y="5"/>
                    <a:pt x="2" y="12"/>
                  </a:cubicBezTo>
                  <a:cubicBezTo>
                    <a:pt x="0" y="19"/>
                    <a:pt x="5" y="24"/>
                    <a:pt x="15" y="24"/>
                  </a:cubicBezTo>
                  <a:cubicBezTo>
                    <a:pt x="24" y="24"/>
                    <a:pt x="33" y="19"/>
                    <a:pt x="36" y="12"/>
                  </a:cubicBezTo>
                  <a:close/>
                </a:path>
              </a:pathLst>
            </a:custGeom>
            <a:grpFill/>
            <a:ln>
              <a:noFill/>
            </a:ln>
          </p:spPr>
          <p:txBody>
            <a:bodyPr anchor="ctr"/>
            <a:lstStyle/>
            <a:p>
              <a:pPr algn="ctr"/>
              <a:endParaRPr/>
            </a:p>
          </p:txBody>
        </p:sp>
        <p:sp>
          <p:nvSpPr>
            <p:cNvPr id="897" name="ísḻîḑè"/>
            <p:cNvSpPr/>
            <p:nvPr/>
          </p:nvSpPr>
          <p:spPr bwMode="auto">
            <a:xfrm>
              <a:off x="3333066" y="3222157"/>
              <a:ext cx="137323" cy="87948"/>
            </a:xfrm>
            <a:custGeom>
              <a:avLst/>
              <a:gdLst>
                <a:gd name="T0" fmla="*/ 36 w 38"/>
                <a:gd name="T1" fmla="*/ 12 h 24"/>
                <a:gd name="T2" fmla="*/ 23 w 38"/>
                <a:gd name="T3" fmla="*/ 0 h 24"/>
                <a:gd name="T4" fmla="*/ 2 w 38"/>
                <a:gd name="T5" fmla="*/ 12 h 24"/>
                <a:gd name="T6" fmla="*/ 15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8" y="5"/>
                    <a:pt x="32" y="0"/>
                    <a:pt x="23" y="0"/>
                  </a:cubicBezTo>
                  <a:cubicBezTo>
                    <a:pt x="14" y="0"/>
                    <a:pt x="4" y="5"/>
                    <a:pt x="2" y="12"/>
                  </a:cubicBezTo>
                  <a:cubicBezTo>
                    <a:pt x="0" y="19"/>
                    <a:pt x="6" y="24"/>
                    <a:pt x="15" y="24"/>
                  </a:cubicBezTo>
                  <a:cubicBezTo>
                    <a:pt x="25" y="24"/>
                    <a:pt x="34" y="19"/>
                    <a:pt x="36" y="12"/>
                  </a:cubicBezTo>
                  <a:close/>
                </a:path>
              </a:pathLst>
            </a:custGeom>
            <a:grpFill/>
            <a:ln>
              <a:noFill/>
            </a:ln>
          </p:spPr>
          <p:txBody>
            <a:bodyPr anchor="ctr"/>
            <a:lstStyle/>
            <a:p>
              <a:pPr algn="ctr"/>
              <a:endParaRPr/>
            </a:p>
          </p:txBody>
        </p:sp>
        <p:sp>
          <p:nvSpPr>
            <p:cNvPr id="898" name="iṡľîďe"/>
            <p:cNvSpPr/>
            <p:nvPr/>
          </p:nvSpPr>
          <p:spPr bwMode="auto">
            <a:xfrm>
              <a:off x="2683486" y="3331707"/>
              <a:ext cx="141951" cy="91034"/>
            </a:xfrm>
            <a:custGeom>
              <a:avLst/>
              <a:gdLst>
                <a:gd name="T0" fmla="*/ 37 w 39"/>
                <a:gd name="T1" fmla="*/ 12 h 25"/>
                <a:gd name="T2" fmla="*/ 25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5" y="0"/>
                  </a:cubicBezTo>
                  <a:cubicBezTo>
                    <a:pt x="15" y="0"/>
                    <a:pt x="5" y="5"/>
                    <a:pt x="3" y="12"/>
                  </a:cubicBezTo>
                  <a:cubicBezTo>
                    <a:pt x="0" y="19"/>
                    <a:pt x="5" y="25"/>
                    <a:pt x="15" y="25"/>
                  </a:cubicBezTo>
                  <a:cubicBezTo>
                    <a:pt x="24" y="25"/>
                    <a:pt x="34" y="19"/>
                    <a:pt x="37" y="12"/>
                  </a:cubicBezTo>
                  <a:close/>
                </a:path>
              </a:pathLst>
            </a:custGeom>
            <a:grpFill/>
            <a:ln>
              <a:noFill/>
            </a:ln>
          </p:spPr>
          <p:txBody>
            <a:bodyPr anchor="ctr"/>
            <a:lstStyle/>
            <a:p>
              <a:pPr algn="ctr"/>
              <a:endParaRPr/>
            </a:p>
          </p:txBody>
        </p:sp>
        <p:sp>
          <p:nvSpPr>
            <p:cNvPr id="899" name="ïṧļiďe"/>
            <p:cNvSpPr/>
            <p:nvPr/>
          </p:nvSpPr>
          <p:spPr bwMode="auto">
            <a:xfrm>
              <a:off x="2836237"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4" y="0"/>
                  </a:cubicBezTo>
                  <a:cubicBezTo>
                    <a:pt x="15" y="0"/>
                    <a:pt x="5" y="5"/>
                    <a:pt x="3" y="12"/>
                  </a:cubicBezTo>
                  <a:cubicBezTo>
                    <a:pt x="0" y="19"/>
                    <a:pt x="5" y="25"/>
                    <a:pt x="15" y="25"/>
                  </a:cubicBezTo>
                  <a:cubicBezTo>
                    <a:pt x="24" y="25"/>
                    <a:pt x="34" y="19"/>
                    <a:pt x="37" y="12"/>
                  </a:cubicBezTo>
                  <a:close/>
                </a:path>
              </a:pathLst>
            </a:custGeom>
            <a:grpFill/>
            <a:ln>
              <a:noFill/>
            </a:ln>
          </p:spPr>
          <p:txBody>
            <a:bodyPr anchor="ctr"/>
            <a:lstStyle/>
            <a:p>
              <a:pPr algn="ctr"/>
              <a:endParaRPr/>
            </a:p>
          </p:txBody>
        </p:sp>
        <p:sp>
          <p:nvSpPr>
            <p:cNvPr id="900" name="îśļiḓè"/>
            <p:cNvSpPr/>
            <p:nvPr/>
          </p:nvSpPr>
          <p:spPr bwMode="auto">
            <a:xfrm>
              <a:off x="2988990"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4" y="0"/>
                  </a:cubicBezTo>
                  <a:cubicBezTo>
                    <a:pt x="15" y="0"/>
                    <a:pt x="5" y="5"/>
                    <a:pt x="3" y="12"/>
                  </a:cubicBezTo>
                  <a:cubicBezTo>
                    <a:pt x="0" y="19"/>
                    <a:pt x="6" y="25"/>
                    <a:pt x="15" y="25"/>
                  </a:cubicBezTo>
                  <a:cubicBezTo>
                    <a:pt x="25" y="25"/>
                    <a:pt x="34" y="19"/>
                    <a:pt x="37" y="12"/>
                  </a:cubicBezTo>
                  <a:close/>
                </a:path>
              </a:pathLst>
            </a:custGeom>
            <a:grpFill/>
            <a:ln>
              <a:noFill/>
            </a:ln>
          </p:spPr>
          <p:txBody>
            <a:bodyPr anchor="ctr"/>
            <a:lstStyle/>
            <a:p>
              <a:pPr algn="ctr"/>
              <a:endParaRPr/>
            </a:p>
          </p:txBody>
        </p:sp>
        <p:sp>
          <p:nvSpPr>
            <p:cNvPr id="901" name="isļiḑe"/>
            <p:cNvSpPr/>
            <p:nvPr/>
          </p:nvSpPr>
          <p:spPr bwMode="auto">
            <a:xfrm>
              <a:off x="3143284"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4" y="0"/>
                  </a:cubicBezTo>
                  <a:cubicBezTo>
                    <a:pt x="14" y="0"/>
                    <a:pt x="5" y="5"/>
                    <a:pt x="3" y="12"/>
                  </a:cubicBezTo>
                  <a:cubicBezTo>
                    <a:pt x="0" y="19"/>
                    <a:pt x="6" y="25"/>
                    <a:pt x="15" y="25"/>
                  </a:cubicBezTo>
                  <a:cubicBezTo>
                    <a:pt x="25" y="25"/>
                    <a:pt x="35" y="19"/>
                    <a:pt x="37" y="12"/>
                  </a:cubicBezTo>
                  <a:close/>
                </a:path>
              </a:pathLst>
            </a:custGeom>
            <a:grpFill/>
            <a:ln>
              <a:noFill/>
            </a:ln>
          </p:spPr>
          <p:txBody>
            <a:bodyPr anchor="ctr"/>
            <a:lstStyle/>
            <a:p>
              <a:pPr algn="ctr"/>
              <a:endParaRPr/>
            </a:p>
          </p:txBody>
        </p:sp>
        <p:sp>
          <p:nvSpPr>
            <p:cNvPr id="902" name="ïsḷiḋê"/>
            <p:cNvSpPr/>
            <p:nvPr/>
          </p:nvSpPr>
          <p:spPr bwMode="auto">
            <a:xfrm>
              <a:off x="3296035" y="3331707"/>
              <a:ext cx="141951" cy="91034"/>
            </a:xfrm>
            <a:custGeom>
              <a:avLst/>
              <a:gdLst>
                <a:gd name="T0" fmla="*/ 37 w 39"/>
                <a:gd name="T1" fmla="*/ 12 h 25"/>
                <a:gd name="T2" fmla="*/ 24 w 39"/>
                <a:gd name="T3" fmla="*/ 0 h 25"/>
                <a:gd name="T4" fmla="*/ 3 w 39"/>
                <a:gd name="T5" fmla="*/ 12 h 25"/>
                <a:gd name="T6" fmla="*/ 16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4" y="0"/>
                  </a:cubicBezTo>
                  <a:cubicBezTo>
                    <a:pt x="14" y="0"/>
                    <a:pt x="5" y="5"/>
                    <a:pt x="3" y="12"/>
                  </a:cubicBezTo>
                  <a:cubicBezTo>
                    <a:pt x="0" y="19"/>
                    <a:pt x="6" y="25"/>
                    <a:pt x="16" y="25"/>
                  </a:cubicBezTo>
                  <a:cubicBezTo>
                    <a:pt x="25" y="25"/>
                    <a:pt x="35" y="19"/>
                    <a:pt x="37" y="12"/>
                  </a:cubicBezTo>
                  <a:close/>
                </a:path>
              </a:pathLst>
            </a:custGeom>
            <a:grpFill/>
            <a:ln>
              <a:noFill/>
            </a:ln>
          </p:spPr>
          <p:txBody>
            <a:bodyPr anchor="ctr"/>
            <a:lstStyle/>
            <a:p>
              <a:pPr algn="ctr"/>
              <a:endParaRPr/>
            </a:p>
          </p:txBody>
        </p:sp>
        <p:sp>
          <p:nvSpPr>
            <p:cNvPr id="903" name="î$1îḋé"/>
            <p:cNvSpPr/>
            <p:nvPr/>
          </p:nvSpPr>
          <p:spPr bwMode="auto">
            <a:xfrm>
              <a:off x="3448788" y="3331707"/>
              <a:ext cx="141951" cy="91034"/>
            </a:xfrm>
            <a:custGeom>
              <a:avLst/>
              <a:gdLst>
                <a:gd name="T0" fmla="*/ 37 w 39"/>
                <a:gd name="T1" fmla="*/ 12 h 25"/>
                <a:gd name="T2" fmla="*/ 23 w 39"/>
                <a:gd name="T3" fmla="*/ 0 h 25"/>
                <a:gd name="T4" fmla="*/ 3 w 39"/>
                <a:gd name="T5" fmla="*/ 12 h 25"/>
                <a:gd name="T6" fmla="*/ 16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3" y="0"/>
                  </a:cubicBezTo>
                  <a:cubicBezTo>
                    <a:pt x="14" y="0"/>
                    <a:pt x="5" y="5"/>
                    <a:pt x="3" y="12"/>
                  </a:cubicBezTo>
                  <a:cubicBezTo>
                    <a:pt x="0" y="19"/>
                    <a:pt x="6" y="25"/>
                    <a:pt x="16" y="25"/>
                  </a:cubicBezTo>
                  <a:cubicBezTo>
                    <a:pt x="25" y="25"/>
                    <a:pt x="35" y="19"/>
                    <a:pt x="37" y="12"/>
                  </a:cubicBezTo>
                  <a:close/>
                </a:path>
              </a:pathLst>
            </a:custGeom>
            <a:grpFill/>
            <a:ln>
              <a:noFill/>
            </a:ln>
          </p:spPr>
          <p:txBody>
            <a:bodyPr anchor="ctr"/>
            <a:lstStyle/>
            <a:p>
              <a:pPr algn="ctr"/>
              <a:endParaRPr/>
            </a:p>
          </p:txBody>
        </p:sp>
        <p:sp>
          <p:nvSpPr>
            <p:cNvPr id="904" name="ïşḷîḍé"/>
            <p:cNvSpPr/>
            <p:nvPr/>
          </p:nvSpPr>
          <p:spPr bwMode="auto">
            <a:xfrm>
              <a:off x="2793035" y="3445885"/>
              <a:ext cx="145037" cy="94120"/>
            </a:xfrm>
            <a:custGeom>
              <a:avLst/>
              <a:gdLst>
                <a:gd name="T0" fmla="*/ 37 w 40"/>
                <a:gd name="T1" fmla="*/ 12 h 26"/>
                <a:gd name="T2" fmla="*/ 25 w 40"/>
                <a:gd name="T3" fmla="*/ 0 h 26"/>
                <a:gd name="T4" fmla="*/ 3 w 40"/>
                <a:gd name="T5" fmla="*/ 12 h 26"/>
                <a:gd name="T6" fmla="*/ 15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40" y="5"/>
                    <a:pt x="34" y="0"/>
                    <a:pt x="25" y="0"/>
                  </a:cubicBezTo>
                  <a:cubicBezTo>
                    <a:pt x="15" y="0"/>
                    <a:pt x="5" y="5"/>
                    <a:pt x="3" y="12"/>
                  </a:cubicBezTo>
                  <a:cubicBezTo>
                    <a:pt x="0" y="20"/>
                    <a:pt x="5" y="26"/>
                    <a:pt x="15" y="26"/>
                  </a:cubicBezTo>
                  <a:cubicBezTo>
                    <a:pt x="25" y="26"/>
                    <a:pt x="35" y="20"/>
                    <a:pt x="37" y="12"/>
                  </a:cubicBezTo>
                  <a:close/>
                </a:path>
              </a:pathLst>
            </a:custGeom>
            <a:grpFill/>
            <a:ln>
              <a:noFill/>
            </a:ln>
          </p:spPr>
          <p:txBody>
            <a:bodyPr anchor="ctr"/>
            <a:lstStyle/>
            <a:p>
              <a:pPr algn="ctr"/>
              <a:endParaRPr/>
            </a:p>
          </p:txBody>
        </p:sp>
        <p:sp>
          <p:nvSpPr>
            <p:cNvPr id="905" name="íṣḻíḍe"/>
            <p:cNvSpPr/>
            <p:nvPr/>
          </p:nvSpPr>
          <p:spPr bwMode="auto">
            <a:xfrm>
              <a:off x="2948873" y="3445885"/>
              <a:ext cx="141951" cy="94120"/>
            </a:xfrm>
            <a:custGeom>
              <a:avLst/>
              <a:gdLst>
                <a:gd name="T0" fmla="*/ 37 w 39"/>
                <a:gd name="T1" fmla="*/ 12 h 26"/>
                <a:gd name="T2" fmla="*/ 24 w 39"/>
                <a:gd name="T3" fmla="*/ 0 h 26"/>
                <a:gd name="T4" fmla="*/ 2 w 39"/>
                <a:gd name="T5" fmla="*/ 12 h 26"/>
                <a:gd name="T6" fmla="*/ 15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4" y="0"/>
                    <a:pt x="24" y="0"/>
                  </a:cubicBezTo>
                  <a:cubicBezTo>
                    <a:pt x="15" y="0"/>
                    <a:pt x="5" y="5"/>
                    <a:pt x="2" y="12"/>
                  </a:cubicBezTo>
                  <a:cubicBezTo>
                    <a:pt x="0" y="20"/>
                    <a:pt x="5" y="26"/>
                    <a:pt x="15" y="26"/>
                  </a:cubicBezTo>
                  <a:cubicBezTo>
                    <a:pt x="25" y="26"/>
                    <a:pt x="35" y="20"/>
                    <a:pt x="37" y="12"/>
                  </a:cubicBezTo>
                  <a:close/>
                </a:path>
              </a:pathLst>
            </a:custGeom>
            <a:grpFill/>
            <a:ln>
              <a:noFill/>
            </a:ln>
          </p:spPr>
          <p:txBody>
            <a:bodyPr anchor="ctr"/>
            <a:lstStyle/>
            <a:p>
              <a:pPr algn="ctr"/>
              <a:endParaRPr/>
            </a:p>
          </p:txBody>
        </p:sp>
        <p:sp>
          <p:nvSpPr>
            <p:cNvPr id="906" name="ïslíḑé"/>
            <p:cNvSpPr/>
            <p:nvPr/>
          </p:nvSpPr>
          <p:spPr bwMode="auto">
            <a:xfrm>
              <a:off x="3103168" y="3445885"/>
              <a:ext cx="145037" cy="94120"/>
            </a:xfrm>
            <a:custGeom>
              <a:avLst/>
              <a:gdLst>
                <a:gd name="T0" fmla="*/ 38 w 40"/>
                <a:gd name="T1" fmla="*/ 12 h 26"/>
                <a:gd name="T2" fmla="*/ 25 w 40"/>
                <a:gd name="T3" fmla="*/ 0 h 26"/>
                <a:gd name="T4" fmla="*/ 3 w 40"/>
                <a:gd name="T5" fmla="*/ 12 h 26"/>
                <a:gd name="T6" fmla="*/ 16 w 40"/>
                <a:gd name="T7" fmla="*/ 26 h 26"/>
                <a:gd name="T8" fmla="*/ 38 w 40"/>
                <a:gd name="T9" fmla="*/ 12 h 26"/>
              </a:gdLst>
              <a:ahLst/>
              <a:cxnLst>
                <a:cxn ang="0">
                  <a:pos x="T0" y="T1"/>
                </a:cxn>
                <a:cxn ang="0">
                  <a:pos x="T2" y="T3"/>
                </a:cxn>
                <a:cxn ang="0">
                  <a:pos x="T4" y="T5"/>
                </a:cxn>
                <a:cxn ang="0">
                  <a:pos x="T6" y="T7"/>
                </a:cxn>
                <a:cxn ang="0">
                  <a:pos x="T8" y="T9"/>
                </a:cxn>
              </a:cxnLst>
              <a:rect l="0" t="0" r="r" b="b"/>
              <a:pathLst>
                <a:path w="40" h="26">
                  <a:moveTo>
                    <a:pt x="38" y="12"/>
                  </a:moveTo>
                  <a:cubicBezTo>
                    <a:pt x="40" y="5"/>
                    <a:pt x="34" y="0"/>
                    <a:pt x="25" y="0"/>
                  </a:cubicBezTo>
                  <a:cubicBezTo>
                    <a:pt x="15" y="0"/>
                    <a:pt x="5" y="5"/>
                    <a:pt x="3" y="12"/>
                  </a:cubicBezTo>
                  <a:cubicBezTo>
                    <a:pt x="0" y="20"/>
                    <a:pt x="6" y="26"/>
                    <a:pt x="16" y="26"/>
                  </a:cubicBezTo>
                  <a:cubicBezTo>
                    <a:pt x="26" y="26"/>
                    <a:pt x="35" y="20"/>
                    <a:pt x="38" y="12"/>
                  </a:cubicBezTo>
                  <a:close/>
                </a:path>
              </a:pathLst>
            </a:custGeom>
            <a:grpFill/>
            <a:ln>
              <a:noFill/>
            </a:ln>
          </p:spPr>
          <p:txBody>
            <a:bodyPr anchor="ctr"/>
            <a:lstStyle/>
            <a:p>
              <a:pPr algn="ctr"/>
              <a:endParaRPr/>
            </a:p>
          </p:txBody>
        </p:sp>
        <p:sp>
          <p:nvSpPr>
            <p:cNvPr id="907" name="îşḷiďê"/>
            <p:cNvSpPr/>
            <p:nvPr/>
          </p:nvSpPr>
          <p:spPr bwMode="auto">
            <a:xfrm>
              <a:off x="3259005" y="3445885"/>
              <a:ext cx="141951" cy="94120"/>
            </a:xfrm>
            <a:custGeom>
              <a:avLst/>
              <a:gdLst>
                <a:gd name="T0" fmla="*/ 37 w 39"/>
                <a:gd name="T1" fmla="*/ 12 h 26"/>
                <a:gd name="T2" fmla="*/ 24 w 39"/>
                <a:gd name="T3" fmla="*/ 0 h 26"/>
                <a:gd name="T4" fmla="*/ 2 w 39"/>
                <a:gd name="T5" fmla="*/ 12 h 26"/>
                <a:gd name="T6" fmla="*/ 16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3" y="0"/>
                    <a:pt x="24" y="0"/>
                  </a:cubicBezTo>
                  <a:cubicBezTo>
                    <a:pt x="14" y="0"/>
                    <a:pt x="5" y="5"/>
                    <a:pt x="2" y="12"/>
                  </a:cubicBezTo>
                  <a:cubicBezTo>
                    <a:pt x="0" y="20"/>
                    <a:pt x="6" y="26"/>
                    <a:pt x="16" y="26"/>
                  </a:cubicBezTo>
                  <a:cubicBezTo>
                    <a:pt x="25" y="26"/>
                    <a:pt x="35" y="20"/>
                    <a:pt x="37" y="12"/>
                  </a:cubicBezTo>
                  <a:close/>
                </a:path>
              </a:pathLst>
            </a:custGeom>
            <a:grpFill/>
            <a:ln>
              <a:noFill/>
            </a:ln>
          </p:spPr>
          <p:txBody>
            <a:bodyPr anchor="ctr"/>
            <a:lstStyle/>
            <a:p>
              <a:pPr algn="ctr"/>
              <a:endParaRPr/>
            </a:p>
          </p:txBody>
        </p:sp>
        <p:sp>
          <p:nvSpPr>
            <p:cNvPr id="908" name="íṣļîḍé"/>
            <p:cNvSpPr/>
            <p:nvPr/>
          </p:nvSpPr>
          <p:spPr bwMode="auto">
            <a:xfrm>
              <a:off x="3416385" y="3445885"/>
              <a:ext cx="141951" cy="94120"/>
            </a:xfrm>
            <a:custGeom>
              <a:avLst/>
              <a:gdLst>
                <a:gd name="T0" fmla="*/ 37 w 39"/>
                <a:gd name="T1" fmla="*/ 12 h 26"/>
                <a:gd name="T2" fmla="*/ 23 w 39"/>
                <a:gd name="T3" fmla="*/ 0 h 26"/>
                <a:gd name="T4" fmla="*/ 2 w 39"/>
                <a:gd name="T5" fmla="*/ 12 h 26"/>
                <a:gd name="T6" fmla="*/ 16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3" y="0"/>
                    <a:pt x="23" y="0"/>
                  </a:cubicBezTo>
                  <a:cubicBezTo>
                    <a:pt x="14" y="0"/>
                    <a:pt x="4" y="5"/>
                    <a:pt x="2" y="12"/>
                  </a:cubicBezTo>
                  <a:cubicBezTo>
                    <a:pt x="0" y="20"/>
                    <a:pt x="6" y="26"/>
                    <a:pt x="16" y="26"/>
                  </a:cubicBezTo>
                  <a:cubicBezTo>
                    <a:pt x="25" y="26"/>
                    <a:pt x="35" y="20"/>
                    <a:pt x="37" y="12"/>
                  </a:cubicBezTo>
                  <a:close/>
                </a:path>
              </a:pathLst>
            </a:custGeom>
            <a:grpFill/>
            <a:ln>
              <a:noFill/>
            </a:ln>
          </p:spPr>
          <p:txBody>
            <a:bodyPr anchor="ctr"/>
            <a:lstStyle/>
            <a:p>
              <a:pPr algn="ctr"/>
              <a:endParaRPr/>
            </a:p>
          </p:txBody>
        </p:sp>
        <p:sp>
          <p:nvSpPr>
            <p:cNvPr id="909" name="iş1ïḋê"/>
            <p:cNvSpPr/>
            <p:nvPr/>
          </p:nvSpPr>
          <p:spPr bwMode="auto">
            <a:xfrm>
              <a:off x="3573766" y="3445885"/>
              <a:ext cx="137323" cy="94120"/>
            </a:xfrm>
            <a:custGeom>
              <a:avLst/>
              <a:gdLst>
                <a:gd name="T0" fmla="*/ 36 w 38"/>
                <a:gd name="T1" fmla="*/ 12 h 26"/>
                <a:gd name="T2" fmla="*/ 23 w 38"/>
                <a:gd name="T3" fmla="*/ 0 h 26"/>
                <a:gd name="T4" fmla="*/ 2 w 38"/>
                <a:gd name="T5" fmla="*/ 12 h 26"/>
                <a:gd name="T6" fmla="*/ 15 w 38"/>
                <a:gd name="T7" fmla="*/ 26 h 26"/>
                <a:gd name="T8" fmla="*/ 36 w 38"/>
                <a:gd name="T9" fmla="*/ 12 h 26"/>
              </a:gdLst>
              <a:ahLst/>
              <a:cxnLst>
                <a:cxn ang="0">
                  <a:pos x="T0" y="T1"/>
                </a:cxn>
                <a:cxn ang="0">
                  <a:pos x="T2" y="T3"/>
                </a:cxn>
                <a:cxn ang="0">
                  <a:pos x="T4" y="T5"/>
                </a:cxn>
                <a:cxn ang="0">
                  <a:pos x="T6" y="T7"/>
                </a:cxn>
                <a:cxn ang="0">
                  <a:pos x="T8" y="T9"/>
                </a:cxn>
              </a:cxnLst>
              <a:rect l="0" t="0" r="r" b="b"/>
              <a:pathLst>
                <a:path w="38" h="26">
                  <a:moveTo>
                    <a:pt x="36" y="12"/>
                  </a:moveTo>
                  <a:cubicBezTo>
                    <a:pt x="38" y="5"/>
                    <a:pt x="32" y="0"/>
                    <a:pt x="23" y="0"/>
                  </a:cubicBezTo>
                  <a:cubicBezTo>
                    <a:pt x="13" y="0"/>
                    <a:pt x="4" y="5"/>
                    <a:pt x="2" y="12"/>
                  </a:cubicBezTo>
                  <a:cubicBezTo>
                    <a:pt x="0" y="20"/>
                    <a:pt x="6" y="26"/>
                    <a:pt x="15" y="26"/>
                  </a:cubicBezTo>
                  <a:cubicBezTo>
                    <a:pt x="25" y="26"/>
                    <a:pt x="35" y="20"/>
                    <a:pt x="36" y="12"/>
                  </a:cubicBezTo>
                  <a:close/>
                </a:path>
              </a:pathLst>
            </a:custGeom>
            <a:grpFill/>
            <a:ln>
              <a:noFill/>
            </a:ln>
          </p:spPr>
          <p:txBody>
            <a:bodyPr anchor="ctr"/>
            <a:lstStyle/>
            <a:p>
              <a:pPr algn="ctr"/>
              <a:endParaRPr/>
            </a:p>
          </p:txBody>
        </p:sp>
        <p:sp>
          <p:nvSpPr>
            <p:cNvPr id="910" name="îṩḷiďê"/>
            <p:cNvSpPr/>
            <p:nvPr/>
          </p:nvSpPr>
          <p:spPr bwMode="auto">
            <a:xfrm>
              <a:off x="2587823" y="3558520"/>
              <a:ext cx="149666" cy="98749"/>
            </a:xfrm>
            <a:custGeom>
              <a:avLst/>
              <a:gdLst>
                <a:gd name="T0" fmla="*/ 38 w 41"/>
                <a:gd name="T1" fmla="*/ 14 h 27"/>
                <a:gd name="T2" fmla="*/ 26 w 41"/>
                <a:gd name="T3" fmla="*/ 0 h 27"/>
                <a:gd name="T4" fmla="*/ 3 w 41"/>
                <a:gd name="T5" fmla="*/ 14 h 27"/>
                <a:gd name="T6" fmla="*/ 1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41" y="6"/>
                    <a:pt x="36" y="0"/>
                    <a:pt x="26" y="0"/>
                  </a:cubicBezTo>
                  <a:cubicBezTo>
                    <a:pt x="16" y="0"/>
                    <a:pt x="6" y="6"/>
                    <a:pt x="3" y="14"/>
                  </a:cubicBezTo>
                  <a:cubicBezTo>
                    <a:pt x="0" y="21"/>
                    <a:pt x="6" y="27"/>
                    <a:pt x="16" y="27"/>
                  </a:cubicBezTo>
                  <a:cubicBezTo>
                    <a:pt x="25" y="27"/>
                    <a:pt x="36" y="21"/>
                    <a:pt x="38" y="14"/>
                  </a:cubicBezTo>
                  <a:close/>
                </a:path>
              </a:pathLst>
            </a:custGeom>
            <a:grpFill/>
            <a:ln>
              <a:noFill/>
            </a:ln>
          </p:spPr>
          <p:txBody>
            <a:bodyPr anchor="ctr"/>
            <a:lstStyle/>
            <a:p>
              <a:pPr algn="ctr"/>
              <a:endParaRPr/>
            </a:p>
          </p:txBody>
        </p:sp>
        <p:sp>
          <p:nvSpPr>
            <p:cNvPr id="911" name="iṡļîḋe"/>
            <p:cNvSpPr/>
            <p:nvPr/>
          </p:nvSpPr>
          <p:spPr bwMode="auto">
            <a:xfrm>
              <a:off x="2748290" y="3558520"/>
              <a:ext cx="146580" cy="98749"/>
            </a:xfrm>
            <a:custGeom>
              <a:avLst/>
              <a:gdLst>
                <a:gd name="T0" fmla="*/ 38 w 40"/>
                <a:gd name="T1" fmla="*/ 14 h 27"/>
                <a:gd name="T2" fmla="*/ 25 w 40"/>
                <a:gd name="T3" fmla="*/ 0 h 27"/>
                <a:gd name="T4" fmla="*/ 2 w 40"/>
                <a:gd name="T5" fmla="*/ 14 h 27"/>
                <a:gd name="T6" fmla="*/ 15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5" y="0"/>
                    <a:pt x="25" y="0"/>
                  </a:cubicBezTo>
                  <a:cubicBezTo>
                    <a:pt x="15" y="0"/>
                    <a:pt x="5" y="6"/>
                    <a:pt x="2" y="14"/>
                  </a:cubicBezTo>
                  <a:cubicBezTo>
                    <a:pt x="0" y="21"/>
                    <a:pt x="5" y="27"/>
                    <a:pt x="15" y="27"/>
                  </a:cubicBezTo>
                  <a:cubicBezTo>
                    <a:pt x="25" y="27"/>
                    <a:pt x="35" y="21"/>
                    <a:pt x="38" y="14"/>
                  </a:cubicBezTo>
                  <a:close/>
                </a:path>
              </a:pathLst>
            </a:custGeom>
            <a:grpFill/>
            <a:ln>
              <a:noFill/>
            </a:ln>
          </p:spPr>
          <p:txBody>
            <a:bodyPr anchor="ctr"/>
            <a:lstStyle/>
            <a:p>
              <a:pPr algn="ctr"/>
              <a:endParaRPr/>
            </a:p>
          </p:txBody>
        </p:sp>
        <p:sp>
          <p:nvSpPr>
            <p:cNvPr id="912" name="îśļîďe"/>
            <p:cNvSpPr/>
            <p:nvPr/>
          </p:nvSpPr>
          <p:spPr bwMode="auto">
            <a:xfrm>
              <a:off x="2905670" y="3558520"/>
              <a:ext cx="145037" cy="98749"/>
            </a:xfrm>
            <a:custGeom>
              <a:avLst/>
              <a:gdLst>
                <a:gd name="T0" fmla="*/ 38 w 40"/>
                <a:gd name="T1" fmla="*/ 14 h 27"/>
                <a:gd name="T2" fmla="*/ 25 w 40"/>
                <a:gd name="T3" fmla="*/ 0 h 27"/>
                <a:gd name="T4" fmla="*/ 3 w 40"/>
                <a:gd name="T5" fmla="*/ 14 h 27"/>
                <a:gd name="T6" fmla="*/ 16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5" y="0"/>
                    <a:pt x="25" y="0"/>
                  </a:cubicBezTo>
                  <a:cubicBezTo>
                    <a:pt x="15" y="0"/>
                    <a:pt x="5" y="6"/>
                    <a:pt x="3" y="14"/>
                  </a:cubicBezTo>
                  <a:cubicBezTo>
                    <a:pt x="0" y="21"/>
                    <a:pt x="6" y="27"/>
                    <a:pt x="16" y="27"/>
                  </a:cubicBezTo>
                  <a:cubicBezTo>
                    <a:pt x="25" y="27"/>
                    <a:pt x="35" y="21"/>
                    <a:pt x="38" y="14"/>
                  </a:cubicBezTo>
                  <a:close/>
                </a:path>
              </a:pathLst>
            </a:custGeom>
            <a:grpFill/>
            <a:ln>
              <a:noFill/>
            </a:ln>
          </p:spPr>
          <p:txBody>
            <a:bodyPr anchor="ctr"/>
            <a:lstStyle/>
            <a:p>
              <a:pPr algn="ctr"/>
              <a:endParaRPr/>
            </a:p>
          </p:txBody>
        </p:sp>
        <p:sp>
          <p:nvSpPr>
            <p:cNvPr id="913" name="ïŝ1ïḍê"/>
            <p:cNvSpPr/>
            <p:nvPr/>
          </p:nvSpPr>
          <p:spPr bwMode="auto">
            <a:xfrm>
              <a:off x="3063051" y="3558520"/>
              <a:ext cx="149666" cy="98749"/>
            </a:xfrm>
            <a:custGeom>
              <a:avLst/>
              <a:gdLst>
                <a:gd name="T0" fmla="*/ 38 w 41"/>
                <a:gd name="T1" fmla="*/ 14 h 27"/>
                <a:gd name="T2" fmla="*/ 25 w 41"/>
                <a:gd name="T3" fmla="*/ 0 h 27"/>
                <a:gd name="T4" fmla="*/ 3 w 41"/>
                <a:gd name="T5" fmla="*/ 14 h 27"/>
                <a:gd name="T6" fmla="*/ 1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41" y="6"/>
                    <a:pt x="35" y="0"/>
                    <a:pt x="25" y="0"/>
                  </a:cubicBezTo>
                  <a:cubicBezTo>
                    <a:pt x="15" y="0"/>
                    <a:pt x="5" y="6"/>
                    <a:pt x="3" y="14"/>
                  </a:cubicBezTo>
                  <a:cubicBezTo>
                    <a:pt x="0" y="21"/>
                    <a:pt x="6" y="27"/>
                    <a:pt x="16" y="27"/>
                  </a:cubicBezTo>
                  <a:cubicBezTo>
                    <a:pt x="26" y="27"/>
                    <a:pt x="36" y="21"/>
                    <a:pt x="38" y="14"/>
                  </a:cubicBezTo>
                  <a:close/>
                </a:path>
              </a:pathLst>
            </a:custGeom>
            <a:grpFill/>
            <a:ln>
              <a:noFill/>
            </a:ln>
          </p:spPr>
          <p:txBody>
            <a:bodyPr anchor="ctr"/>
            <a:lstStyle/>
            <a:p>
              <a:pPr algn="ctr"/>
              <a:endParaRPr/>
            </a:p>
          </p:txBody>
        </p:sp>
        <p:sp>
          <p:nvSpPr>
            <p:cNvPr id="914" name="iṣ1íḍé"/>
            <p:cNvSpPr/>
            <p:nvPr/>
          </p:nvSpPr>
          <p:spPr bwMode="auto">
            <a:xfrm>
              <a:off x="3223517" y="3558520"/>
              <a:ext cx="145037" cy="98749"/>
            </a:xfrm>
            <a:custGeom>
              <a:avLst/>
              <a:gdLst>
                <a:gd name="T0" fmla="*/ 37 w 40"/>
                <a:gd name="T1" fmla="*/ 14 h 27"/>
                <a:gd name="T2" fmla="*/ 24 w 40"/>
                <a:gd name="T3" fmla="*/ 0 h 27"/>
                <a:gd name="T4" fmla="*/ 2 w 40"/>
                <a:gd name="T5" fmla="*/ 14 h 27"/>
                <a:gd name="T6" fmla="*/ 15 w 40"/>
                <a:gd name="T7" fmla="*/ 27 h 27"/>
                <a:gd name="T8" fmla="*/ 37 w 40"/>
                <a:gd name="T9" fmla="*/ 14 h 27"/>
              </a:gdLst>
              <a:ahLst/>
              <a:cxnLst>
                <a:cxn ang="0">
                  <a:pos x="T0" y="T1"/>
                </a:cxn>
                <a:cxn ang="0">
                  <a:pos x="T2" y="T3"/>
                </a:cxn>
                <a:cxn ang="0">
                  <a:pos x="T4" y="T5"/>
                </a:cxn>
                <a:cxn ang="0">
                  <a:pos x="T6" y="T7"/>
                </a:cxn>
                <a:cxn ang="0">
                  <a:pos x="T8" y="T9"/>
                </a:cxn>
              </a:cxnLst>
              <a:rect l="0" t="0" r="r" b="b"/>
              <a:pathLst>
                <a:path w="40" h="27">
                  <a:moveTo>
                    <a:pt x="37" y="14"/>
                  </a:moveTo>
                  <a:cubicBezTo>
                    <a:pt x="40" y="6"/>
                    <a:pt x="34" y="0"/>
                    <a:pt x="24" y="0"/>
                  </a:cubicBezTo>
                  <a:cubicBezTo>
                    <a:pt x="14" y="0"/>
                    <a:pt x="4" y="6"/>
                    <a:pt x="2" y="14"/>
                  </a:cubicBezTo>
                  <a:cubicBezTo>
                    <a:pt x="0" y="21"/>
                    <a:pt x="6" y="27"/>
                    <a:pt x="15" y="27"/>
                  </a:cubicBezTo>
                  <a:cubicBezTo>
                    <a:pt x="25" y="27"/>
                    <a:pt x="35" y="21"/>
                    <a:pt x="37" y="14"/>
                  </a:cubicBezTo>
                  <a:close/>
                </a:path>
              </a:pathLst>
            </a:custGeom>
            <a:grpFill/>
            <a:ln>
              <a:noFill/>
            </a:ln>
          </p:spPr>
          <p:txBody>
            <a:bodyPr anchor="ctr"/>
            <a:lstStyle/>
            <a:p>
              <a:pPr algn="ctr"/>
              <a:endParaRPr/>
            </a:p>
          </p:txBody>
        </p:sp>
        <p:sp>
          <p:nvSpPr>
            <p:cNvPr id="915" name="iSḻíḓe"/>
            <p:cNvSpPr/>
            <p:nvPr/>
          </p:nvSpPr>
          <p:spPr bwMode="auto">
            <a:xfrm>
              <a:off x="3379355" y="3558520"/>
              <a:ext cx="146580" cy="98749"/>
            </a:xfrm>
            <a:custGeom>
              <a:avLst/>
              <a:gdLst>
                <a:gd name="T0" fmla="*/ 38 w 40"/>
                <a:gd name="T1" fmla="*/ 14 h 27"/>
                <a:gd name="T2" fmla="*/ 24 w 40"/>
                <a:gd name="T3" fmla="*/ 0 h 27"/>
                <a:gd name="T4" fmla="*/ 2 w 40"/>
                <a:gd name="T5" fmla="*/ 14 h 27"/>
                <a:gd name="T6" fmla="*/ 16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4" y="0"/>
                    <a:pt x="24" y="0"/>
                  </a:cubicBezTo>
                  <a:cubicBezTo>
                    <a:pt x="14" y="0"/>
                    <a:pt x="5" y="6"/>
                    <a:pt x="2" y="14"/>
                  </a:cubicBezTo>
                  <a:cubicBezTo>
                    <a:pt x="0" y="21"/>
                    <a:pt x="6" y="27"/>
                    <a:pt x="16" y="27"/>
                  </a:cubicBezTo>
                  <a:cubicBezTo>
                    <a:pt x="26" y="27"/>
                    <a:pt x="35" y="21"/>
                    <a:pt x="38" y="14"/>
                  </a:cubicBezTo>
                  <a:close/>
                </a:path>
              </a:pathLst>
            </a:custGeom>
            <a:grpFill/>
            <a:ln>
              <a:noFill/>
            </a:ln>
          </p:spPr>
          <p:txBody>
            <a:bodyPr anchor="ctr"/>
            <a:lstStyle/>
            <a:p>
              <a:pPr algn="ctr"/>
              <a:endParaRPr/>
            </a:p>
          </p:txBody>
        </p:sp>
        <p:sp>
          <p:nvSpPr>
            <p:cNvPr id="916" name="ïŝ1ïďè"/>
            <p:cNvSpPr/>
            <p:nvPr/>
          </p:nvSpPr>
          <p:spPr bwMode="auto">
            <a:xfrm>
              <a:off x="3536735" y="3558520"/>
              <a:ext cx="146580" cy="98749"/>
            </a:xfrm>
            <a:custGeom>
              <a:avLst/>
              <a:gdLst>
                <a:gd name="T0" fmla="*/ 38 w 40"/>
                <a:gd name="T1" fmla="*/ 14 h 27"/>
                <a:gd name="T2" fmla="*/ 24 w 40"/>
                <a:gd name="T3" fmla="*/ 0 h 27"/>
                <a:gd name="T4" fmla="*/ 3 w 40"/>
                <a:gd name="T5" fmla="*/ 14 h 27"/>
                <a:gd name="T6" fmla="*/ 17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4" y="0"/>
                    <a:pt x="24" y="0"/>
                  </a:cubicBezTo>
                  <a:cubicBezTo>
                    <a:pt x="14" y="0"/>
                    <a:pt x="5" y="6"/>
                    <a:pt x="3" y="14"/>
                  </a:cubicBezTo>
                  <a:cubicBezTo>
                    <a:pt x="0" y="21"/>
                    <a:pt x="7" y="27"/>
                    <a:pt x="17" y="27"/>
                  </a:cubicBezTo>
                  <a:cubicBezTo>
                    <a:pt x="26" y="27"/>
                    <a:pt x="36" y="21"/>
                    <a:pt x="38" y="14"/>
                  </a:cubicBezTo>
                  <a:close/>
                </a:path>
              </a:pathLst>
            </a:custGeom>
            <a:grpFill/>
            <a:ln>
              <a:noFill/>
            </a:ln>
          </p:spPr>
          <p:txBody>
            <a:bodyPr anchor="ctr"/>
            <a:lstStyle/>
            <a:p>
              <a:pPr algn="ctr"/>
              <a:endParaRPr/>
            </a:p>
          </p:txBody>
        </p:sp>
        <p:sp>
          <p:nvSpPr>
            <p:cNvPr id="917" name="iṣľîďe"/>
            <p:cNvSpPr/>
            <p:nvPr/>
          </p:nvSpPr>
          <p:spPr bwMode="auto">
            <a:xfrm>
              <a:off x="3697202" y="3558520"/>
              <a:ext cx="141951" cy="98749"/>
            </a:xfrm>
            <a:custGeom>
              <a:avLst/>
              <a:gdLst>
                <a:gd name="T0" fmla="*/ 37 w 39"/>
                <a:gd name="T1" fmla="*/ 14 h 27"/>
                <a:gd name="T2" fmla="*/ 23 w 39"/>
                <a:gd name="T3" fmla="*/ 0 h 27"/>
                <a:gd name="T4" fmla="*/ 2 w 39"/>
                <a:gd name="T5" fmla="*/ 14 h 27"/>
                <a:gd name="T6" fmla="*/ 16 w 39"/>
                <a:gd name="T7" fmla="*/ 27 h 27"/>
                <a:gd name="T8" fmla="*/ 37 w 39"/>
                <a:gd name="T9" fmla="*/ 14 h 27"/>
              </a:gdLst>
              <a:ahLst/>
              <a:cxnLst>
                <a:cxn ang="0">
                  <a:pos x="T0" y="T1"/>
                </a:cxn>
                <a:cxn ang="0">
                  <a:pos x="T2" y="T3"/>
                </a:cxn>
                <a:cxn ang="0">
                  <a:pos x="T4" y="T5"/>
                </a:cxn>
                <a:cxn ang="0">
                  <a:pos x="T6" y="T7"/>
                </a:cxn>
                <a:cxn ang="0">
                  <a:pos x="T8" y="T9"/>
                </a:cxn>
              </a:cxnLst>
              <a:rect l="0" t="0" r="r" b="b"/>
              <a:pathLst>
                <a:path w="39" h="27">
                  <a:moveTo>
                    <a:pt x="37" y="14"/>
                  </a:moveTo>
                  <a:cubicBezTo>
                    <a:pt x="39" y="6"/>
                    <a:pt x="33" y="0"/>
                    <a:pt x="23" y="0"/>
                  </a:cubicBezTo>
                  <a:cubicBezTo>
                    <a:pt x="13" y="0"/>
                    <a:pt x="4" y="6"/>
                    <a:pt x="2" y="14"/>
                  </a:cubicBezTo>
                  <a:cubicBezTo>
                    <a:pt x="0" y="21"/>
                    <a:pt x="6" y="27"/>
                    <a:pt x="16" y="27"/>
                  </a:cubicBezTo>
                  <a:cubicBezTo>
                    <a:pt x="26" y="27"/>
                    <a:pt x="35" y="21"/>
                    <a:pt x="37" y="14"/>
                  </a:cubicBezTo>
                  <a:close/>
                </a:path>
              </a:pathLst>
            </a:custGeom>
            <a:grpFill/>
            <a:ln>
              <a:noFill/>
            </a:ln>
          </p:spPr>
          <p:txBody>
            <a:bodyPr anchor="ctr"/>
            <a:lstStyle/>
            <a:p>
              <a:pPr algn="ctr"/>
              <a:endParaRPr/>
            </a:p>
          </p:txBody>
        </p:sp>
        <p:sp>
          <p:nvSpPr>
            <p:cNvPr id="918" name="iṥ1ïdè"/>
            <p:cNvSpPr/>
            <p:nvPr/>
          </p:nvSpPr>
          <p:spPr bwMode="auto">
            <a:xfrm>
              <a:off x="2539992" y="3678869"/>
              <a:ext cx="154295" cy="103378"/>
            </a:xfrm>
            <a:custGeom>
              <a:avLst/>
              <a:gdLst>
                <a:gd name="T0" fmla="*/ 39 w 42"/>
                <a:gd name="T1" fmla="*/ 14 h 28"/>
                <a:gd name="T2" fmla="*/ 26 w 42"/>
                <a:gd name="T3" fmla="*/ 0 h 28"/>
                <a:gd name="T4" fmla="*/ 3 w 42"/>
                <a:gd name="T5" fmla="*/ 14 h 28"/>
                <a:gd name="T6" fmla="*/ 15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5" y="28"/>
                    <a:pt x="15" y="28"/>
                  </a:cubicBezTo>
                  <a:cubicBezTo>
                    <a:pt x="25" y="28"/>
                    <a:pt x="36" y="22"/>
                    <a:pt x="39" y="14"/>
                  </a:cubicBezTo>
                  <a:close/>
                </a:path>
              </a:pathLst>
            </a:custGeom>
            <a:grpFill/>
            <a:ln>
              <a:noFill/>
            </a:ln>
          </p:spPr>
          <p:txBody>
            <a:bodyPr anchor="ctr"/>
            <a:lstStyle/>
            <a:p>
              <a:pPr algn="ctr"/>
              <a:endParaRPr/>
            </a:p>
          </p:txBody>
        </p:sp>
        <p:sp>
          <p:nvSpPr>
            <p:cNvPr id="919" name="îṧ1ïdè"/>
            <p:cNvSpPr/>
            <p:nvPr/>
          </p:nvSpPr>
          <p:spPr bwMode="auto">
            <a:xfrm>
              <a:off x="2700458" y="3678869"/>
              <a:ext cx="149666" cy="103378"/>
            </a:xfrm>
            <a:custGeom>
              <a:avLst/>
              <a:gdLst>
                <a:gd name="T0" fmla="*/ 39 w 41"/>
                <a:gd name="T1" fmla="*/ 14 h 28"/>
                <a:gd name="T2" fmla="*/ 26 w 41"/>
                <a:gd name="T3" fmla="*/ 0 h 28"/>
                <a:gd name="T4" fmla="*/ 3 w 41"/>
                <a:gd name="T5" fmla="*/ 14 h 28"/>
                <a:gd name="T6" fmla="*/ 15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6" y="0"/>
                    <a:pt x="26" y="0"/>
                  </a:cubicBezTo>
                  <a:cubicBezTo>
                    <a:pt x="16" y="0"/>
                    <a:pt x="6" y="6"/>
                    <a:pt x="3" y="14"/>
                  </a:cubicBezTo>
                  <a:cubicBezTo>
                    <a:pt x="0" y="22"/>
                    <a:pt x="6" y="28"/>
                    <a:pt x="15" y="28"/>
                  </a:cubicBezTo>
                  <a:cubicBezTo>
                    <a:pt x="25" y="28"/>
                    <a:pt x="36" y="22"/>
                    <a:pt x="39" y="14"/>
                  </a:cubicBezTo>
                  <a:close/>
                </a:path>
              </a:pathLst>
            </a:custGeom>
            <a:grpFill/>
            <a:ln>
              <a:noFill/>
            </a:ln>
          </p:spPr>
          <p:txBody>
            <a:bodyPr anchor="ctr"/>
            <a:lstStyle/>
            <a:p>
              <a:pPr algn="ctr"/>
              <a:endParaRPr/>
            </a:p>
          </p:txBody>
        </p:sp>
        <p:sp>
          <p:nvSpPr>
            <p:cNvPr id="920" name="ïşḻiḑe"/>
            <p:cNvSpPr/>
            <p:nvPr/>
          </p:nvSpPr>
          <p:spPr bwMode="auto">
            <a:xfrm>
              <a:off x="2860925" y="3678869"/>
              <a:ext cx="149666" cy="103378"/>
            </a:xfrm>
            <a:custGeom>
              <a:avLst/>
              <a:gdLst>
                <a:gd name="T0" fmla="*/ 38 w 41"/>
                <a:gd name="T1" fmla="*/ 14 h 28"/>
                <a:gd name="T2" fmla="*/ 25 w 41"/>
                <a:gd name="T3" fmla="*/ 0 h 28"/>
                <a:gd name="T4" fmla="*/ 3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5" y="0"/>
                    <a:pt x="25" y="0"/>
                  </a:cubicBezTo>
                  <a:cubicBezTo>
                    <a:pt x="16" y="0"/>
                    <a:pt x="5" y="6"/>
                    <a:pt x="3"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1" name="i$ļîḓe"/>
            <p:cNvSpPr/>
            <p:nvPr/>
          </p:nvSpPr>
          <p:spPr bwMode="auto">
            <a:xfrm>
              <a:off x="3022934" y="3678869"/>
              <a:ext cx="148123" cy="103378"/>
            </a:xfrm>
            <a:custGeom>
              <a:avLst/>
              <a:gdLst>
                <a:gd name="T0" fmla="*/ 38 w 41"/>
                <a:gd name="T1" fmla="*/ 14 h 28"/>
                <a:gd name="T2" fmla="*/ 25 w 41"/>
                <a:gd name="T3" fmla="*/ 0 h 28"/>
                <a:gd name="T4" fmla="*/ 3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5" y="0"/>
                    <a:pt x="25" y="0"/>
                  </a:cubicBezTo>
                  <a:cubicBezTo>
                    <a:pt x="15" y="0"/>
                    <a:pt x="5" y="6"/>
                    <a:pt x="3"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2" name="iSḷîḓê"/>
            <p:cNvSpPr/>
            <p:nvPr/>
          </p:nvSpPr>
          <p:spPr bwMode="auto">
            <a:xfrm>
              <a:off x="3183401" y="3678869"/>
              <a:ext cx="149666" cy="103378"/>
            </a:xfrm>
            <a:custGeom>
              <a:avLst/>
              <a:gdLst>
                <a:gd name="T0" fmla="*/ 38 w 41"/>
                <a:gd name="T1" fmla="*/ 14 h 28"/>
                <a:gd name="T2" fmla="*/ 25 w 41"/>
                <a:gd name="T3" fmla="*/ 0 h 28"/>
                <a:gd name="T4" fmla="*/ 2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4" y="0"/>
                    <a:pt x="25" y="0"/>
                  </a:cubicBezTo>
                  <a:cubicBezTo>
                    <a:pt x="15" y="0"/>
                    <a:pt x="5"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3" name="íṩļïḋê"/>
            <p:cNvSpPr/>
            <p:nvPr/>
          </p:nvSpPr>
          <p:spPr bwMode="auto">
            <a:xfrm>
              <a:off x="3343867" y="3678869"/>
              <a:ext cx="145037" cy="103378"/>
            </a:xfrm>
            <a:custGeom>
              <a:avLst/>
              <a:gdLst>
                <a:gd name="T0" fmla="*/ 38 w 40"/>
                <a:gd name="T1" fmla="*/ 14 h 28"/>
                <a:gd name="T2" fmla="*/ 24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5"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4" name="íSḻíḓê"/>
            <p:cNvSpPr/>
            <p:nvPr/>
          </p:nvSpPr>
          <p:spPr bwMode="auto">
            <a:xfrm>
              <a:off x="3504334" y="3678869"/>
              <a:ext cx="145037" cy="103378"/>
            </a:xfrm>
            <a:custGeom>
              <a:avLst/>
              <a:gdLst>
                <a:gd name="T0" fmla="*/ 38 w 40"/>
                <a:gd name="T1" fmla="*/ 14 h 28"/>
                <a:gd name="T2" fmla="*/ 24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5" name="iṧļïďe"/>
            <p:cNvSpPr/>
            <p:nvPr/>
          </p:nvSpPr>
          <p:spPr bwMode="auto">
            <a:xfrm>
              <a:off x="3664800" y="3678869"/>
              <a:ext cx="145037" cy="103378"/>
            </a:xfrm>
            <a:custGeom>
              <a:avLst/>
              <a:gdLst>
                <a:gd name="T0" fmla="*/ 38 w 40"/>
                <a:gd name="T1" fmla="*/ 14 h 28"/>
                <a:gd name="T2" fmla="*/ 23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6" name="íS1iḍê"/>
            <p:cNvSpPr/>
            <p:nvPr/>
          </p:nvSpPr>
          <p:spPr bwMode="auto">
            <a:xfrm>
              <a:off x="3825267" y="3678869"/>
              <a:ext cx="141951" cy="103378"/>
            </a:xfrm>
            <a:custGeom>
              <a:avLst/>
              <a:gdLst>
                <a:gd name="T0" fmla="*/ 38 w 39"/>
                <a:gd name="T1" fmla="*/ 14 h 28"/>
                <a:gd name="T2" fmla="*/ 23 w 39"/>
                <a:gd name="T3" fmla="*/ 0 h 28"/>
                <a:gd name="T4" fmla="*/ 2 w 39"/>
                <a:gd name="T5" fmla="*/ 14 h 28"/>
                <a:gd name="T6" fmla="*/ 17 w 39"/>
                <a:gd name="T7" fmla="*/ 28 h 28"/>
                <a:gd name="T8" fmla="*/ 38 w 39"/>
                <a:gd name="T9" fmla="*/ 14 h 28"/>
              </a:gdLst>
              <a:ahLst/>
              <a:cxnLst>
                <a:cxn ang="0">
                  <a:pos x="T0" y="T1"/>
                </a:cxn>
                <a:cxn ang="0">
                  <a:pos x="T2" y="T3"/>
                </a:cxn>
                <a:cxn ang="0">
                  <a:pos x="T4" y="T5"/>
                </a:cxn>
                <a:cxn ang="0">
                  <a:pos x="T6" y="T7"/>
                </a:cxn>
                <a:cxn ang="0">
                  <a:pos x="T8" y="T9"/>
                </a:cxn>
              </a:cxnLst>
              <a:rect l="0" t="0" r="r" b="b"/>
              <a:pathLst>
                <a:path w="39" h="28">
                  <a:moveTo>
                    <a:pt x="38" y="14"/>
                  </a:moveTo>
                  <a:cubicBezTo>
                    <a:pt x="39" y="6"/>
                    <a:pt x="33" y="0"/>
                    <a:pt x="23" y="0"/>
                  </a:cubicBezTo>
                  <a:cubicBezTo>
                    <a:pt x="13" y="0"/>
                    <a:pt x="4" y="6"/>
                    <a:pt x="2" y="14"/>
                  </a:cubicBezTo>
                  <a:cubicBezTo>
                    <a:pt x="0" y="22"/>
                    <a:pt x="7" y="28"/>
                    <a:pt x="17" y="28"/>
                  </a:cubicBezTo>
                  <a:cubicBezTo>
                    <a:pt x="27" y="28"/>
                    <a:pt x="36" y="22"/>
                    <a:pt x="38" y="14"/>
                  </a:cubicBezTo>
                  <a:close/>
                </a:path>
              </a:pathLst>
            </a:custGeom>
            <a:grpFill/>
            <a:ln>
              <a:noFill/>
            </a:ln>
          </p:spPr>
          <p:txBody>
            <a:bodyPr anchor="ctr"/>
            <a:lstStyle/>
            <a:p>
              <a:pPr algn="ctr"/>
              <a:endParaRPr/>
            </a:p>
          </p:txBody>
        </p:sp>
        <p:sp>
          <p:nvSpPr>
            <p:cNvPr id="927" name="îṩḷïďe"/>
            <p:cNvSpPr/>
            <p:nvPr/>
          </p:nvSpPr>
          <p:spPr bwMode="auto">
            <a:xfrm>
              <a:off x="3985733" y="3678869"/>
              <a:ext cx="141951" cy="103378"/>
            </a:xfrm>
            <a:custGeom>
              <a:avLst/>
              <a:gdLst>
                <a:gd name="T0" fmla="*/ 38 w 39"/>
                <a:gd name="T1" fmla="*/ 14 h 28"/>
                <a:gd name="T2" fmla="*/ 23 w 39"/>
                <a:gd name="T3" fmla="*/ 0 h 28"/>
                <a:gd name="T4" fmla="*/ 2 w 39"/>
                <a:gd name="T5" fmla="*/ 14 h 28"/>
                <a:gd name="T6" fmla="*/ 17 w 39"/>
                <a:gd name="T7" fmla="*/ 28 h 28"/>
                <a:gd name="T8" fmla="*/ 38 w 39"/>
                <a:gd name="T9" fmla="*/ 14 h 28"/>
              </a:gdLst>
              <a:ahLst/>
              <a:cxnLst>
                <a:cxn ang="0">
                  <a:pos x="T0" y="T1"/>
                </a:cxn>
                <a:cxn ang="0">
                  <a:pos x="T2" y="T3"/>
                </a:cxn>
                <a:cxn ang="0">
                  <a:pos x="T4" y="T5"/>
                </a:cxn>
                <a:cxn ang="0">
                  <a:pos x="T6" y="T7"/>
                </a:cxn>
                <a:cxn ang="0">
                  <a:pos x="T8" y="T9"/>
                </a:cxn>
              </a:cxnLst>
              <a:rect l="0" t="0" r="r" b="b"/>
              <a:pathLst>
                <a:path w="39" h="28">
                  <a:moveTo>
                    <a:pt x="38" y="14"/>
                  </a:moveTo>
                  <a:cubicBezTo>
                    <a:pt x="39" y="6"/>
                    <a:pt x="33" y="0"/>
                    <a:pt x="23" y="0"/>
                  </a:cubicBezTo>
                  <a:cubicBezTo>
                    <a:pt x="13" y="0"/>
                    <a:pt x="4" y="6"/>
                    <a:pt x="2" y="14"/>
                  </a:cubicBezTo>
                  <a:cubicBezTo>
                    <a:pt x="0" y="22"/>
                    <a:pt x="7" y="28"/>
                    <a:pt x="17" y="28"/>
                  </a:cubicBezTo>
                  <a:cubicBezTo>
                    <a:pt x="27" y="28"/>
                    <a:pt x="36" y="22"/>
                    <a:pt x="38" y="14"/>
                  </a:cubicBezTo>
                  <a:close/>
                </a:path>
              </a:pathLst>
            </a:custGeom>
            <a:grpFill/>
            <a:ln>
              <a:noFill/>
            </a:ln>
          </p:spPr>
          <p:txBody>
            <a:bodyPr anchor="ctr"/>
            <a:lstStyle/>
            <a:p>
              <a:pPr algn="ctr"/>
              <a:endParaRPr/>
            </a:p>
          </p:txBody>
        </p:sp>
        <p:sp>
          <p:nvSpPr>
            <p:cNvPr id="928" name="ïS1iḑé"/>
            <p:cNvSpPr/>
            <p:nvPr/>
          </p:nvSpPr>
          <p:spPr bwMode="auto">
            <a:xfrm>
              <a:off x="2654170" y="3803849"/>
              <a:ext cx="152752" cy="101834"/>
            </a:xfrm>
            <a:custGeom>
              <a:avLst/>
              <a:gdLst>
                <a:gd name="T0" fmla="*/ 39 w 42"/>
                <a:gd name="T1" fmla="*/ 14 h 28"/>
                <a:gd name="T2" fmla="*/ 26 w 42"/>
                <a:gd name="T3" fmla="*/ 0 h 28"/>
                <a:gd name="T4" fmla="*/ 3 w 42"/>
                <a:gd name="T5" fmla="*/ 14 h 28"/>
                <a:gd name="T6" fmla="*/ 16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5" y="28"/>
                    <a:pt x="16" y="28"/>
                  </a:cubicBezTo>
                  <a:cubicBezTo>
                    <a:pt x="26" y="28"/>
                    <a:pt x="36" y="22"/>
                    <a:pt x="39" y="14"/>
                  </a:cubicBezTo>
                  <a:close/>
                </a:path>
              </a:pathLst>
            </a:custGeom>
            <a:grpFill/>
            <a:ln>
              <a:noFill/>
            </a:ln>
          </p:spPr>
          <p:txBody>
            <a:bodyPr anchor="ctr"/>
            <a:lstStyle/>
            <a:p>
              <a:pPr algn="ctr"/>
              <a:endParaRPr/>
            </a:p>
          </p:txBody>
        </p:sp>
        <p:sp>
          <p:nvSpPr>
            <p:cNvPr id="929" name="îşḷiḓé"/>
            <p:cNvSpPr/>
            <p:nvPr/>
          </p:nvSpPr>
          <p:spPr bwMode="auto">
            <a:xfrm>
              <a:off x="2814636" y="3803849"/>
              <a:ext cx="152752" cy="101834"/>
            </a:xfrm>
            <a:custGeom>
              <a:avLst/>
              <a:gdLst>
                <a:gd name="T0" fmla="*/ 40 w 42"/>
                <a:gd name="T1" fmla="*/ 14 h 28"/>
                <a:gd name="T2" fmla="*/ 26 w 42"/>
                <a:gd name="T3" fmla="*/ 0 h 28"/>
                <a:gd name="T4" fmla="*/ 3 w 42"/>
                <a:gd name="T5" fmla="*/ 14 h 28"/>
                <a:gd name="T6" fmla="*/ 16 w 42"/>
                <a:gd name="T7" fmla="*/ 28 h 28"/>
                <a:gd name="T8" fmla="*/ 40 w 42"/>
                <a:gd name="T9" fmla="*/ 14 h 28"/>
              </a:gdLst>
              <a:ahLst/>
              <a:cxnLst>
                <a:cxn ang="0">
                  <a:pos x="T0" y="T1"/>
                </a:cxn>
                <a:cxn ang="0">
                  <a:pos x="T2" y="T3"/>
                </a:cxn>
                <a:cxn ang="0">
                  <a:pos x="T4" y="T5"/>
                </a:cxn>
                <a:cxn ang="0">
                  <a:pos x="T6" y="T7"/>
                </a:cxn>
                <a:cxn ang="0">
                  <a:pos x="T8" y="T9"/>
                </a:cxn>
              </a:cxnLst>
              <a:rect l="0" t="0" r="r" b="b"/>
              <a:pathLst>
                <a:path w="42" h="28">
                  <a:moveTo>
                    <a:pt x="40" y="14"/>
                  </a:moveTo>
                  <a:cubicBezTo>
                    <a:pt x="42" y="6"/>
                    <a:pt x="36" y="0"/>
                    <a:pt x="26" y="0"/>
                  </a:cubicBezTo>
                  <a:cubicBezTo>
                    <a:pt x="17" y="0"/>
                    <a:pt x="6" y="6"/>
                    <a:pt x="3" y="14"/>
                  </a:cubicBezTo>
                  <a:cubicBezTo>
                    <a:pt x="0" y="22"/>
                    <a:pt x="6" y="28"/>
                    <a:pt x="16" y="28"/>
                  </a:cubicBezTo>
                  <a:cubicBezTo>
                    <a:pt x="27" y="28"/>
                    <a:pt x="37" y="22"/>
                    <a:pt x="40" y="14"/>
                  </a:cubicBezTo>
                  <a:close/>
                </a:path>
              </a:pathLst>
            </a:custGeom>
            <a:grpFill/>
            <a:ln>
              <a:noFill/>
            </a:ln>
          </p:spPr>
          <p:txBody>
            <a:bodyPr anchor="ctr"/>
            <a:lstStyle/>
            <a:p>
              <a:pPr algn="ctr"/>
              <a:endParaRPr/>
            </a:p>
          </p:txBody>
        </p:sp>
        <p:sp>
          <p:nvSpPr>
            <p:cNvPr id="930" name="íṣľîḍê"/>
            <p:cNvSpPr/>
            <p:nvPr/>
          </p:nvSpPr>
          <p:spPr bwMode="auto">
            <a:xfrm>
              <a:off x="2978188" y="3803849"/>
              <a:ext cx="152752" cy="101834"/>
            </a:xfrm>
            <a:custGeom>
              <a:avLst/>
              <a:gdLst>
                <a:gd name="T0" fmla="*/ 39 w 42"/>
                <a:gd name="T1" fmla="*/ 14 h 28"/>
                <a:gd name="T2" fmla="*/ 26 w 42"/>
                <a:gd name="T3" fmla="*/ 0 h 28"/>
                <a:gd name="T4" fmla="*/ 3 w 42"/>
                <a:gd name="T5" fmla="*/ 14 h 28"/>
                <a:gd name="T6" fmla="*/ 16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6" y="28"/>
                    <a:pt x="16" y="28"/>
                  </a:cubicBezTo>
                  <a:cubicBezTo>
                    <a:pt x="26" y="28"/>
                    <a:pt x="37" y="22"/>
                    <a:pt x="39" y="14"/>
                  </a:cubicBezTo>
                  <a:close/>
                </a:path>
              </a:pathLst>
            </a:custGeom>
            <a:grpFill/>
            <a:ln>
              <a:noFill/>
            </a:ln>
          </p:spPr>
          <p:txBody>
            <a:bodyPr anchor="ctr"/>
            <a:lstStyle/>
            <a:p>
              <a:pPr algn="ctr"/>
              <a:endParaRPr/>
            </a:p>
          </p:txBody>
        </p:sp>
        <p:sp>
          <p:nvSpPr>
            <p:cNvPr id="931" name="îś1îdé"/>
            <p:cNvSpPr/>
            <p:nvPr/>
          </p:nvSpPr>
          <p:spPr bwMode="auto">
            <a:xfrm>
              <a:off x="3143284" y="3803849"/>
              <a:ext cx="149666" cy="101834"/>
            </a:xfrm>
            <a:custGeom>
              <a:avLst/>
              <a:gdLst>
                <a:gd name="T0" fmla="*/ 39 w 41"/>
                <a:gd name="T1" fmla="*/ 14 h 28"/>
                <a:gd name="T2" fmla="*/ 25 w 41"/>
                <a:gd name="T3" fmla="*/ 0 h 28"/>
                <a:gd name="T4" fmla="*/ 2 w 41"/>
                <a:gd name="T5" fmla="*/ 14 h 28"/>
                <a:gd name="T6" fmla="*/ 16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5" y="0"/>
                    <a:pt x="25" y="0"/>
                  </a:cubicBezTo>
                  <a:cubicBezTo>
                    <a:pt x="15" y="0"/>
                    <a:pt x="5" y="6"/>
                    <a:pt x="2" y="14"/>
                  </a:cubicBezTo>
                  <a:cubicBezTo>
                    <a:pt x="0" y="22"/>
                    <a:pt x="6" y="28"/>
                    <a:pt x="16" y="28"/>
                  </a:cubicBezTo>
                  <a:cubicBezTo>
                    <a:pt x="26" y="28"/>
                    <a:pt x="36" y="22"/>
                    <a:pt x="39" y="14"/>
                  </a:cubicBezTo>
                  <a:close/>
                </a:path>
              </a:pathLst>
            </a:custGeom>
            <a:grpFill/>
            <a:ln>
              <a:noFill/>
            </a:ln>
          </p:spPr>
          <p:txBody>
            <a:bodyPr anchor="ctr"/>
            <a:lstStyle/>
            <a:p>
              <a:pPr algn="ctr"/>
              <a:endParaRPr/>
            </a:p>
          </p:txBody>
        </p:sp>
        <p:sp>
          <p:nvSpPr>
            <p:cNvPr id="932" name="î$1ïḍê"/>
            <p:cNvSpPr/>
            <p:nvPr/>
          </p:nvSpPr>
          <p:spPr bwMode="auto">
            <a:xfrm>
              <a:off x="3306837" y="3803849"/>
              <a:ext cx="149666" cy="101834"/>
            </a:xfrm>
            <a:custGeom>
              <a:avLst/>
              <a:gdLst>
                <a:gd name="T0" fmla="*/ 38 w 41"/>
                <a:gd name="T1" fmla="*/ 14 h 28"/>
                <a:gd name="T2" fmla="*/ 24 w 41"/>
                <a:gd name="T3" fmla="*/ 0 h 28"/>
                <a:gd name="T4" fmla="*/ 2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4" y="0"/>
                    <a:pt x="24"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33" name="iṡlïḑé"/>
            <p:cNvSpPr/>
            <p:nvPr/>
          </p:nvSpPr>
          <p:spPr bwMode="auto">
            <a:xfrm>
              <a:off x="3467303" y="3803849"/>
              <a:ext cx="149666" cy="101834"/>
            </a:xfrm>
            <a:custGeom>
              <a:avLst/>
              <a:gdLst>
                <a:gd name="T0" fmla="*/ 39 w 41"/>
                <a:gd name="T1" fmla="*/ 14 h 28"/>
                <a:gd name="T2" fmla="*/ 25 w 41"/>
                <a:gd name="T3" fmla="*/ 0 h 28"/>
                <a:gd name="T4" fmla="*/ 3 w 41"/>
                <a:gd name="T5" fmla="*/ 14 h 28"/>
                <a:gd name="T6" fmla="*/ 17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5" y="0"/>
                    <a:pt x="25" y="0"/>
                  </a:cubicBezTo>
                  <a:cubicBezTo>
                    <a:pt x="15" y="0"/>
                    <a:pt x="5" y="6"/>
                    <a:pt x="3" y="14"/>
                  </a:cubicBezTo>
                  <a:cubicBezTo>
                    <a:pt x="0" y="22"/>
                    <a:pt x="7" y="28"/>
                    <a:pt x="17" y="28"/>
                  </a:cubicBezTo>
                  <a:cubicBezTo>
                    <a:pt x="27" y="28"/>
                    <a:pt x="37" y="22"/>
                    <a:pt x="39" y="14"/>
                  </a:cubicBezTo>
                  <a:close/>
                </a:path>
              </a:pathLst>
            </a:custGeom>
            <a:grpFill/>
            <a:ln>
              <a:noFill/>
            </a:ln>
          </p:spPr>
          <p:txBody>
            <a:bodyPr anchor="ctr"/>
            <a:lstStyle/>
            <a:p>
              <a:pPr algn="ctr"/>
              <a:endParaRPr/>
            </a:p>
          </p:txBody>
        </p:sp>
        <p:sp>
          <p:nvSpPr>
            <p:cNvPr id="934" name="ïšlide"/>
            <p:cNvSpPr/>
            <p:nvPr/>
          </p:nvSpPr>
          <p:spPr bwMode="auto">
            <a:xfrm>
              <a:off x="3630855" y="3803849"/>
              <a:ext cx="146580" cy="101834"/>
            </a:xfrm>
            <a:custGeom>
              <a:avLst/>
              <a:gdLst>
                <a:gd name="T0" fmla="*/ 38 w 40"/>
                <a:gd name="T1" fmla="*/ 14 h 28"/>
                <a:gd name="T2" fmla="*/ 24 w 40"/>
                <a:gd name="T3" fmla="*/ 0 h 28"/>
                <a:gd name="T4" fmla="*/ 2 w 40"/>
                <a:gd name="T5" fmla="*/ 14 h 28"/>
                <a:gd name="T6" fmla="*/ 17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4" y="6"/>
                    <a:pt x="2" y="14"/>
                  </a:cubicBezTo>
                  <a:cubicBezTo>
                    <a:pt x="0" y="22"/>
                    <a:pt x="6" y="28"/>
                    <a:pt x="17" y="28"/>
                  </a:cubicBezTo>
                  <a:cubicBezTo>
                    <a:pt x="27" y="28"/>
                    <a:pt x="36" y="22"/>
                    <a:pt x="38" y="14"/>
                  </a:cubicBezTo>
                  <a:close/>
                </a:path>
              </a:pathLst>
            </a:custGeom>
            <a:grpFill/>
            <a:ln>
              <a:noFill/>
            </a:ln>
          </p:spPr>
          <p:txBody>
            <a:bodyPr anchor="ctr"/>
            <a:lstStyle/>
            <a:p>
              <a:pPr algn="ctr"/>
              <a:endParaRPr/>
            </a:p>
          </p:txBody>
        </p:sp>
        <p:sp>
          <p:nvSpPr>
            <p:cNvPr id="935" name="íṡlíḓê"/>
            <p:cNvSpPr/>
            <p:nvPr/>
          </p:nvSpPr>
          <p:spPr bwMode="auto">
            <a:xfrm>
              <a:off x="3795950" y="3803849"/>
              <a:ext cx="145037" cy="101834"/>
            </a:xfrm>
            <a:custGeom>
              <a:avLst/>
              <a:gdLst>
                <a:gd name="T0" fmla="*/ 38 w 40"/>
                <a:gd name="T1" fmla="*/ 14 h 28"/>
                <a:gd name="T2" fmla="*/ 23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3" y="0"/>
                    <a:pt x="4" y="6"/>
                    <a:pt x="2" y="14"/>
                  </a:cubicBezTo>
                  <a:cubicBezTo>
                    <a:pt x="0" y="22"/>
                    <a:pt x="6" y="28"/>
                    <a:pt x="16" y="28"/>
                  </a:cubicBezTo>
                  <a:cubicBezTo>
                    <a:pt x="27" y="28"/>
                    <a:pt x="36" y="22"/>
                    <a:pt x="38" y="14"/>
                  </a:cubicBezTo>
                  <a:close/>
                </a:path>
              </a:pathLst>
            </a:custGeom>
            <a:grpFill/>
            <a:ln>
              <a:noFill/>
            </a:ln>
          </p:spPr>
          <p:txBody>
            <a:bodyPr anchor="ctr"/>
            <a:lstStyle/>
            <a:p>
              <a:pPr algn="ctr"/>
              <a:endParaRPr/>
            </a:p>
          </p:txBody>
        </p:sp>
        <p:sp>
          <p:nvSpPr>
            <p:cNvPr id="936" name="íš1ïḍé"/>
            <p:cNvSpPr/>
            <p:nvPr/>
          </p:nvSpPr>
          <p:spPr bwMode="auto">
            <a:xfrm>
              <a:off x="3956417" y="3803849"/>
              <a:ext cx="146580" cy="101834"/>
            </a:xfrm>
            <a:custGeom>
              <a:avLst/>
              <a:gdLst>
                <a:gd name="T0" fmla="*/ 39 w 40"/>
                <a:gd name="T1" fmla="*/ 14 h 28"/>
                <a:gd name="T2" fmla="*/ 23 w 40"/>
                <a:gd name="T3" fmla="*/ 0 h 28"/>
                <a:gd name="T4" fmla="*/ 2 w 40"/>
                <a:gd name="T5" fmla="*/ 14 h 28"/>
                <a:gd name="T6" fmla="*/ 17 w 40"/>
                <a:gd name="T7" fmla="*/ 28 h 28"/>
                <a:gd name="T8" fmla="*/ 39 w 40"/>
                <a:gd name="T9" fmla="*/ 14 h 28"/>
              </a:gdLst>
              <a:ahLst/>
              <a:cxnLst>
                <a:cxn ang="0">
                  <a:pos x="T0" y="T1"/>
                </a:cxn>
                <a:cxn ang="0">
                  <a:pos x="T2" y="T3"/>
                </a:cxn>
                <a:cxn ang="0">
                  <a:pos x="T4" y="T5"/>
                </a:cxn>
                <a:cxn ang="0">
                  <a:pos x="T6" y="T7"/>
                </a:cxn>
                <a:cxn ang="0">
                  <a:pos x="T8" y="T9"/>
                </a:cxn>
              </a:cxnLst>
              <a:rect l="0" t="0" r="r" b="b"/>
              <a:pathLst>
                <a:path w="40" h="28">
                  <a:moveTo>
                    <a:pt x="39" y="14"/>
                  </a:moveTo>
                  <a:cubicBezTo>
                    <a:pt x="40" y="6"/>
                    <a:pt x="33" y="0"/>
                    <a:pt x="23" y="0"/>
                  </a:cubicBezTo>
                  <a:cubicBezTo>
                    <a:pt x="13" y="0"/>
                    <a:pt x="4" y="6"/>
                    <a:pt x="2" y="14"/>
                  </a:cubicBezTo>
                  <a:cubicBezTo>
                    <a:pt x="0" y="22"/>
                    <a:pt x="7" y="28"/>
                    <a:pt x="17" y="28"/>
                  </a:cubicBezTo>
                  <a:cubicBezTo>
                    <a:pt x="27" y="28"/>
                    <a:pt x="37" y="22"/>
                    <a:pt x="39" y="14"/>
                  </a:cubicBezTo>
                  <a:close/>
                </a:path>
              </a:pathLst>
            </a:custGeom>
            <a:grpFill/>
            <a:ln>
              <a:noFill/>
            </a:ln>
          </p:spPr>
          <p:txBody>
            <a:bodyPr anchor="ctr"/>
            <a:lstStyle/>
            <a:p>
              <a:pPr algn="ctr"/>
              <a:endParaRPr/>
            </a:p>
          </p:txBody>
        </p:sp>
        <p:sp>
          <p:nvSpPr>
            <p:cNvPr id="937" name="isḻíḍè"/>
            <p:cNvSpPr/>
            <p:nvPr/>
          </p:nvSpPr>
          <p:spPr bwMode="auto">
            <a:xfrm>
              <a:off x="4119969" y="3803849"/>
              <a:ext cx="146580" cy="101834"/>
            </a:xfrm>
            <a:custGeom>
              <a:avLst/>
              <a:gdLst>
                <a:gd name="T0" fmla="*/ 38 w 40"/>
                <a:gd name="T1" fmla="*/ 14 h 28"/>
                <a:gd name="T2" fmla="*/ 23 w 40"/>
                <a:gd name="T3" fmla="*/ 0 h 28"/>
                <a:gd name="T4" fmla="*/ 2 w 40"/>
                <a:gd name="T5" fmla="*/ 14 h 28"/>
                <a:gd name="T6" fmla="*/ 17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3" y="0"/>
                    <a:pt x="3" y="6"/>
                    <a:pt x="2" y="14"/>
                  </a:cubicBezTo>
                  <a:cubicBezTo>
                    <a:pt x="0" y="22"/>
                    <a:pt x="7" y="28"/>
                    <a:pt x="17" y="28"/>
                  </a:cubicBezTo>
                  <a:cubicBezTo>
                    <a:pt x="27" y="28"/>
                    <a:pt x="37" y="22"/>
                    <a:pt x="38" y="14"/>
                  </a:cubicBezTo>
                  <a:close/>
                </a:path>
              </a:pathLst>
            </a:custGeom>
            <a:grpFill/>
            <a:ln>
              <a:noFill/>
            </a:ln>
          </p:spPr>
          <p:txBody>
            <a:bodyPr anchor="ctr"/>
            <a:lstStyle/>
            <a:p>
              <a:pPr algn="ctr"/>
              <a:endParaRPr/>
            </a:p>
          </p:txBody>
        </p:sp>
        <p:sp>
          <p:nvSpPr>
            <p:cNvPr id="938" name="îṧļïďè"/>
            <p:cNvSpPr/>
            <p:nvPr/>
          </p:nvSpPr>
          <p:spPr bwMode="auto">
            <a:xfrm>
              <a:off x="2603253" y="3931913"/>
              <a:ext cx="155838" cy="104920"/>
            </a:xfrm>
            <a:custGeom>
              <a:avLst/>
              <a:gdLst>
                <a:gd name="T0" fmla="*/ 40 w 43"/>
                <a:gd name="T1" fmla="*/ 14 h 29"/>
                <a:gd name="T2" fmla="*/ 27 w 43"/>
                <a:gd name="T3" fmla="*/ 0 h 29"/>
                <a:gd name="T4" fmla="*/ 3 w 43"/>
                <a:gd name="T5" fmla="*/ 14 h 29"/>
                <a:gd name="T6" fmla="*/ 16 w 43"/>
                <a:gd name="T7" fmla="*/ 29 h 29"/>
                <a:gd name="T8" fmla="*/ 40 w 43"/>
                <a:gd name="T9" fmla="*/ 14 h 29"/>
              </a:gdLst>
              <a:ahLst/>
              <a:cxnLst>
                <a:cxn ang="0">
                  <a:pos x="T0" y="T1"/>
                </a:cxn>
                <a:cxn ang="0">
                  <a:pos x="T2" y="T3"/>
                </a:cxn>
                <a:cxn ang="0">
                  <a:pos x="T4" y="T5"/>
                </a:cxn>
                <a:cxn ang="0">
                  <a:pos x="T6" y="T7"/>
                </a:cxn>
                <a:cxn ang="0">
                  <a:pos x="T8" y="T9"/>
                </a:cxn>
              </a:cxnLst>
              <a:rect l="0" t="0" r="r" b="b"/>
              <a:pathLst>
                <a:path w="43" h="29">
                  <a:moveTo>
                    <a:pt x="40" y="14"/>
                  </a:moveTo>
                  <a:cubicBezTo>
                    <a:pt x="43" y="6"/>
                    <a:pt x="37" y="0"/>
                    <a:pt x="27" y="0"/>
                  </a:cubicBezTo>
                  <a:cubicBezTo>
                    <a:pt x="17" y="0"/>
                    <a:pt x="6" y="6"/>
                    <a:pt x="3" y="14"/>
                  </a:cubicBezTo>
                  <a:cubicBezTo>
                    <a:pt x="0" y="22"/>
                    <a:pt x="6" y="29"/>
                    <a:pt x="16" y="29"/>
                  </a:cubicBezTo>
                  <a:cubicBezTo>
                    <a:pt x="27" y="29"/>
                    <a:pt x="37" y="22"/>
                    <a:pt x="40" y="14"/>
                  </a:cubicBezTo>
                  <a:close/>
                </a:path>
              </a:pathLst>
            </a:custGeom>
            <a:grpFill/>
            <a:ln>
              <a:noFill/>
            </a:ln>
          </p:spPr>
          <p:txBody>
            <a:bodyPr anchor="ctr"/>
            <a:lstStyle/>
            <a:p>
              <a:pPr algn="ctr"/>
              <a:endParaRPr/>
            </a:p>
          </p:txBody>
        </p:sp>
        <p:sp>
          <p:nvSpPr>
            <p:cNvPr id="939" name="íṥḻïďé"/>
            <p:cNvSpPr/>
            <p:nvPr/>
          </p:nvSpPr>
          <p:spPr bwMode="auto">
            <a:xfrm>
              <a:off x="2769891" y="3931913"/>
              <a:ext cx="154295" cy="104920"/>
            </a:xfrm>
            <a:custGeom>
              <a:avLst/>
              <a:gdLst>
                <a:gd name="T0" fmla="*/ 39 w 42"/>
                <a:gd name="T1" fmla="*/ 14 h 29"/>
                <a:gd name="T2" fmla="*/ 26 w 42"/>
                <a:gd name="T3" fmla="*/ 0 h 29"/>
                <a:gd name="T4" fmla="*/ 3 w 42"/>
                <a:gd name="T5" fmla="*/ 14 h 29"/>
                <a:gd name="T6" fmla="*/ 16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6" y="0"/>
                    <a:pt x="26" y="0"/>
                  </a:cubicBezTo>
                  <a:cubicBezTo>
                    <a:pt x="16" y="0"/>
                    <a:pt x="5" y="6"/>
                    <a:pt x="3" y="14"/>
                  </a:cubicBezTo>
                  <a:cubicBezTo>
                    <a:pt x="0" y="22"/>
                    <a:pt x="6" y="29"/>
                    <a:pt x="16" y="29"/>
                  </a:cubicBezTo>
                  <a:cubicBezTo>
                    <a:pt x="26" y="29"/>
                    <a:pt x="37" y="22"/>
                    <a:pt x="39" y="14"/>
                  </a:cubicBezTo>
                  <a:close/>
                </a:path>
              </a:pathLst>
            </a:custGeom>
            <a:grpFill/>
            <a:ln>
              <a:noFill/>
            </a:ln>
          </p:spPr>
          <p:txBody>
            <a:bodyPr anchor="ctr"/>
            <a:lstStyle/>
            <a:p>
              <a:pPr algn="ctr"/>
              <a:endParaRPr/>
            </a:p>
          </p:txBody>
        </p:sp>
        <p:sp>
          <p:nvSpPr>
            <p:cNvPr id="940" name="ïṩliḋê"/>
            <p:cNvSpPr/>
            <p:nvPr/>
          </p:nvSpPr>
          <p:spPr bwMode="auto">
            <a:xfrm>
              <a:off x="2934986" y="3931913"/>
              <a:ext cx="152752" cy="104920"/>
            </a:xfrm>
            <a:custGeom>
              <a:avLst/>
              <a:gdLst>
                <a:gd name="T0" fmla="*/ 40 w 42"/>
                <a:gd name="T1" fmla="*/ 14 h 29"/>
                <a:gd name="T2" fmla="*/ 26 w 42"/>
                <a:gd name="T3" fmla="*/ 0 h 29"/>
                <a:gd name="T4" fmla="*/ 3 w 42"/>
                <a:gd name="T5" fmla="*/ 14 h 29"/>
                <a:gd name="T6" fmla="*/ 16 w 42"/>
                <a:gd name="T7" fmla="*/ 29 h 29"/>
                <a:gd name="T8" fmla="*/ 40 w 42"/>
                <a:gd name="T9" fmla="*/ 14 h 29"/>
              </a:gdLst>
              <a:ahLst/>
              <a:cxnLst>
                <a:cxn ang="0">
                  <a:pos x="T0" y="T1"/>
                </a:cxn>
                <a:cxn ang="0">
                  <a:pos x="T2" y="T3"/>
                </a:cxn>
                <a:cxn ang="0">
                  <a:pos x="T4" y="T5"/>
                </a:cxn>
                <a:cxn ang="0">
                  <a:pos x="T6" y="T7"/>
                </a:cxn>
                <a:cxn ang="0">
                  <a:pos x="T8" y="T9"/>
                </a:cxn>
              </a:cxnLst>
              <a:rect l="0" t="0" r="r" b="b"/>
              <a:pathLst>
                <a:path w="42" h="29">
                  <a:moveTo>
                    <a:pt x="40" y="14"/>
                  </a:moveTo>
                  <a:cubicBezTo>
                    <a:pt x="42" y="6"/>
                    <a:pt x="36" y="0"/>
                    <a:pt x="26" y="0"/>
                  </a:cubicBezTo>
                  <a:cubicBezTo>
                    <a:pt x="16" y="0"/>
                    <a:pt x="6" y="6"/>
                    <a:pt x="3" y="14"/>
                  </a:cubicBezTo>
                  <a:cubicBezTo>
                    <a:pt x="0" y="22"/>
                    <a:pt x="6" y="29"/>
                    <a:pt x="16" y="29"/>
                  </a:cubicBezTo>
                  <a:cubicBezTo>
                    <a:pt x="27" y="29"/>
                    <a:pt x="37" y="22"/>
                    <a:pt x="40" y="14"/>
                  </a:cubicBezTo>
                  <a:close/>
                </a:path>
              </a:pathLst>
            </a:custGeom>
            <a:grpFill/>
            <a:ln>
              <a:noFill/>
            </a:ln>
          </p:spPr>
          <p:txBody>
            <a:bodyPr anchor="ctr"/>
            <a:lstStyle/>
            <a:p>
              <a:pPr algn="ctr"/>
              <a:endParaRPr/>
            </a:p>
          </p:txBody>
        </p:sp>
        <p:sp>
          <p:nvSpPr>
            <p:cNvPr id="941" name="íśľíḑè"/>
            <p:cNvSpPr/>
            <p:nvPr/>
          </p:nvSpPr>
          <p:spPr bwMode="auto">
            <a:xfrm>
              <a:off x="3098538" y="3931913"/>
              <a:ext cx="154295" cy="104920"/>
            </a:xfrm>
            <a:custGeom>
              <a:avLst/>
              <a:gdLst>
                <a:gd name="T0" fmla="*/ 40 w 42"/>
                <a:gd name="T1" fmla="*/ 14 h 29"/>
                <a:gd name="T2" fmla="*/ 26 w 42"/>
                <a:gd name="T3" fmla="*/ 0 h 29"/>
                <a:gd name="T4" fmla="*/ 3 w 42"/>
                <a:gd name="T5" fmla="*/ 14 h 29"/>
                <a:gd name="T6" fmla="*/ 17 w 42"/>
                <a:gd name="T7" fmla="*/ 29 h 29"/>
                <a:gd name="T8" fmla="*/ 40 w 42"/>
                <a:gd name="T9" fmla="*/ 14 h 29"/>
              </a:gdLst>
              <a:ahLst/>
              <a:cxnLst>
                <a:cxn ang="0">
                  <a:pos x="T0" y="T1"/>
                </a:cxn>
                <a:cxn ang="0">
                  <a:pos x="T2" y="T3"/>
                </a:cxn>
                <a:cxn ang="0">
                  <a:pos x="T4" y="T5"/>
                </a:cxn>
                <a:cxn ang="0">
                  <a:pos x="T6" y="T7"/>
                </a:cxn>
                <a:cxn ang="0">
                  <a:pos x="T8" y="T9"/>
                </a:cxn>
              </a:cxnLst>
              <a:rect l="0" t="0" r="r" b="b"/>
              <a:pathLst>
                <a:path w="42" h="29">
                  <a:moveTo>
                    <a:pt x="40" y="14"/>
                  </a:moveTo>
                  <a:cubicBezTo>
                    <a:pt x="42" y="6"/>
                    <a:pt x="36" y="0"/>
                    <a:pt x="26" y="0"/>
                  </a:cubicBezTo>
                  <a:cubicBezTo>
                    <a:pt x="16" y="0"/>
                    <a:pt x="6" y="6"/>
                    <a:pt x="3" y="14"/>
                  </a:cubicBezTo>
                  <a:cubicBezTo>
                    <a:pt x="0" y="22"/>
                    <a:pt x="7" y="29"/>
                    <a:pt x="17" y="29"/>
                  </a:cubicBezTo>
                  <a:cubicBezTo>
                    <a:pt x="27" y="29"/>
                    <a:pt x="37" y="22"/>
                    <a:pt x="40" y="14"/>
                  </a:cubicBezTo>
                  <a:close/>
                </a:path>
              </a:pathLst>
            </a:custGeom>
            <a:grpFill/>
            <a:ln>
              <a:noFill/>
            </a:ln>
          </p:spPr>
          <p:txBody>
            <a:bodyPr anchor="ctr"/>
            <a:lstStyle/>
            <a:p>
              <a:pPr algn="ctr"/>
              <a:endParaRPr/>
            </a:p>
          </p:txBody>
        </p:sp>
        <p:sp>
          <p:nvSpPr>
            <p:cNvPr id="942" name="îṩḻîḓé"/>
            <p:cNvSpPr/>
            <p:nvPr/>
          </p:nvSpPr>
          <p:spPr bwMode="auto">
            <a:xfrm>
              <a:off x="3266720" y="3931913"/>
              <a:ext cx="152752" cy="104920"/>
            </a:xfrm>
            <a:custGeom>
              <a:avLst/>
              <a:gdLst>
                <a:gd name="T0" fmla="*/ 39 w 42"/>
                <a:gd name="T1" fmla="*/ 14 h 29"/>
                <a:gd name="T2" fmla="*/ 25 w 42"/>
                <a:gd name="T3" fmla="*/ 0 h 29"/>
                <a:gd name="T4" fmla="*/ 2 w 42"/>
                <a:gd name="T5" fmla="*/ 14 h 29"/>
                <a:gd name="T6" fmla="*/ 16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5" y="0"/>
                    <a:pt x="25" y="0"/>
                  </a:cubicBezTo>
                  <a:cubicBezTo>
                    <a:pt x="15" y="0"/>
                    <a:pt x="5" y="6"/>
                    <a:pt x="2" y="14"/>
                  </a:cubicBezTo>
                  <a:cubicBezTo>
                    <a:pt x="0" y="22"/>
                    <a:pt x="6" y="29"/>
                    <a:pt x="16" y="29"/>
                  </a:cubicBezTo>
                  <a:cubicBezTo>
                    <a:pt x="27" y="29"/>
                    <a:pt x="37" y="22"/>
                    <a:pt x="39" y="14"/>
                  </a:cubicBezTo>
                  <a:close/>
                </a:path>
              </a:pathLst>
            </a:custGeom>
            <a:grpFill/>
            <a:ln>
              <a:noFill/>
            </a:ln>
          </p:spPr>
          <p:txBody>
            <a:bodyPr anchor="ctr"/>
            <a:lstStyle/>
            <a:p>
              <a:pPr algn="ctr"/>
              <a:endParaRPr/>
            </a:p>
          </p:txBody>
        </p:sp>
        <p:sp>
          <p:nvSpPr>
            <p:cNvPr id="943" name="ïṡľîḑè"/>
            <p:cNvSpPr/>
            <p:nvPr/>
          </p:nvSpPr>
          <p:spPr bwMode="auto">
            <a:xfrm>
              <a:off x="3430272" y="3931913"/>
              <a:ext cx="154295" cy="104920"/>
            </a:xfrm>
            <a:custGeom>
              <a:avLst/>
              <a:gdLst>
                <a:gd name="T0" fmla="*/ 39 w 42"/>
                <a:gd name="T1" fmla="*/ 14 h 29"/>
                <a:gd name="T2" fmla="*/ 25 w 42"/>
                <a:gd name="T3" fmla="*/ 0 h 29"/>
                <a:gd name="T4" fmla="*/ 3 w 42"/>
                <a:gd name="T5" fmla="*/ 14 h 29"/>
                <a:gd name="T6" fmla="*/ 17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5" y="0"/>
                    <a:pt x="25" y="0"/>
                  </a:cubicBezTo>
                  <a:cubicBezTo>
                    <a:pt x="15" y="0"/>
                    <a:pt x="5" y="6"/>
                    <a:pt x="3" y="14"/>
                  </a:cubicBezTo>
                  <a:cubicBezTo>
                    <a:pt x="0" y="22"/>
                    <a:pt x="7" y="29"/>
                    <a:pt x="17" y="29"/>
                  </a:cubicBezTo>
                  <a:cubicBezTo>
                    <a:pt x="27" y="29"/>
                    <a:pt x="37" y="22"/>
                    <a:pt x="39" y="14"/>
                  </a:cubicBezTo>
                  <a:close/>
                </a:path>
              </a:pathLst>
            </a:custGeom>
            <a:grpFill/>
            <a:ln>
              <a:noFill/>
            </a:ln>
          </p:spPr>
          <p:txBody>
            <a:bodyPr anchor="ctr"/>
            <a:lstStyle/>
            <a:p>
              <a:pPr algn="ctr"/>
              <a:endParaRPr/>
            </a:p>
          </p:txBody>
        </p:sp>
        <p:sp>
          <p:nvSpPr>
            <p:cNvPr id="944" name="íṩľïdè"/>
            <p:cNvSpPr/>
            <p:nvPr/>
          </p:nvSpPr>
          <p:spPr bwMode="auto">
            <a:xfrm>
              <a:off x="3598453" y="3931913"/>
              <a:ext cx="149666" cy="104920"/>
            </a:xfrm>
            <a:custGeom>
              <a:avLst/>
              <a:gdLst>
                <a:gd name="T0" fmla="*/ 39 w 41"/>
                <a:gd name="T1" fmla="*/ 14 h 29"/>
                <a:gd name="T2" fmla="*/ 24 w 41"/>
                <a:gd name="T3" fmla="*/ 0 h 29"/>
                <a:gd name="T4" fmla="*/ 2 w 41"/>
                <a:gd name="T5" fmla="*/ 14 h 29"/>
                <a:gd name="T6" fmla="*/ 16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6" y="29"/>
                    <a:pt x="16" y="29"/>
                  </a:cubicBezTo>
                  <a:cubicBezTo>
                    <a:pt x="27" y="29"/>
                    <a:pt x="37" y="22"/>
                    <a:pt x="39" y="14"/>
                  </a:cubicBezTo>
                  <a:close/>
                </a:path>
              </a:pathLst>
            </a:custGeom>
            <a:grpFill/>
            <a:ln>
              <a:noFill/>
            </a:ln>
          </p:spPr>
          <p:txBody>
            <a:bodyPr anchor="ctr"/>
            <a:lstStyle/>
            <a:p>
              <a:pPr algn="ctr"/>
              <a:endParaRPr/>
            </a:p>
          </p:txBody>
        </p:sp>
        <p:sp>
          <p:nvSpPr>
            <p:cNvPr id="945" name="ïṥ1íďê"/>
            <p:cNvSpPr/>
            <p:nvPr/>
          </p:nvSpPr>
          <p:spPr bwMode="auto">
            <a:xfrm>
              <a:off x="3763549" y="3931913"/>
              <a:ext cx="149666" cy="104920"/>
            </a:xfrm>
            <a:custGeom>
              <a:avLst/>
              <a:gdLst>
                <a:gd name="T0" fmla="*/ 39 w 41"/>
                <a:gd name="T1" fmla="*/ 14 h 29"/>
                <a:gd name="T2" fmla="*/ 24 w 41"/>
                <a:gd name="T3" fmla="*/ 0 h 29"/>
                <a:gd name="T4" fmla="*/ 2 w 41"/>
                <a:gd name="T5" fmla="*/ 14 h 29"/>
                <a:gd name="T6" fmla="*/ 17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7" y="29"/>
                    <a:pt x="17" y="29"/>
                  </a:cubicBezTo>
                  <a:cubicBezTo>
                    <a:pt x="27" y="29"/>
                    <a:pt x="37" y="22"/>
                    <a:pt x="39" y="14"/>
                  </a:cubicBezTo>
                  <a:close/>
                </a:path>
              </a:pathLst>
            </a:custGeom>
            <a:grpFill/>
            <a:ln>
              <a:noFill/>
            </a:ln>
          </p:spPr>
          <p:txBody>
            <a:bodyPr anchor="ctr"/>
            <a:lstStyle/>
            <a:p>
              <a:pPr algn="ctr"/>
              <a:endParaRPr/>
            </a:p>
          </p:txBody>
        </p:sp>
        <p:sp>
          <p:nvSpPr>
            <p:cNvPr id="946" name="íşḻide"/>
            <p:cNvSpPr/>
            <p:nvPr/>
          </p:nvSpPr>
          <p:spPr bwMode="auto">
            <a:xfrm>
              <a:off x="3927101" y="3931913"/>
              <a:ext cx="149666" cy="104920"/>
            </a:xfrm>
            <a:custGeom>
              <a:avLst/>
              <a:gdLst>
                <a:gd name="T0" fmla="*/ 39 w 41"/>
                <a:gd name="T1" fmla="*/ 14 h 29"/>
                <a:gd name="T2" fmla="*/ 24 w 41"/>
                <a:gd name="T3" fmla="*/ 0 h 29"/>
                <a:gd name="T4" fmla="*/ 2 w 41"/>
                <a:gd name="T5" fmla="*/ 14 h 29"/>
                <a:gd name="T6" fmla="*/ 18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7" y="29"/>
                    <a:pt x="18" y="29"/>
                  </a:cubicBezTo>
                  <a:cubicBezTo>
                    <a:pt x="28" y="29"/>
                    <a:pt x="38" y="22"/>
                    <a:pt x="39" y="14"/>
                  </a:cubicBezTo>
                  <a:close/>
                </a:path>
              </a:pathLst>
            </a:custGeom>
            <a:grpFill/>
            <a:ln>
              <a:noFill/>
            </a:ln>
          </p:spPr>
          <p:txBody>
            <a:bodyPr anchor="ctr"/>
            <a:lstStyle/>
            <a:p>
              <a:pPr algn="ctr"/>
              <a:endParaRPr/>
            </a:p>
          </p:txBody>
        </p:sp>
        <p:sp>
          <p:nvSpPr>
            <p:cNvPr id="947" name="i$1iḋé"/>
            <p:cNvSpPr/>
            <p:nvPr/>
          </p:nvSpPr>
          <p:spPr bwMode="auto">
            <a:xfrm>
              <a:off x="2718973" y="4063064"/>
              <a:ext cx="160466" cy="109550"/>
            </a:xfrm>
            <a:custGeom>
              <a:avLst/>
              <a:gdLst>
                <a:gd name="T0" fmla="*/ 41 w 44"/>
                <a:gd name="T1" fmla="*/ 15 h 30"/>
                <a:gd name="T2" fmla="*/ 28 w 44"/>
                <a:gd name="T3" fmla="*/ 0 h 30"/>
                <a:gd name="T4" fmla="*/ 3 w 44"/>
                <a:gd name="T5" fmla="*/ 15 h 30"/>
                <a:gd name="T6" fmla="*/ 17 w 44"/>
                <a:gd name="T7" fmla="*/ 30 h 30"/>
                <a:gd name="T8" fmla="*/ 41 w 44"/>
                <a:gd name="T9" fmla="*/ 15 h 30"/>
              </a:gdLst>
              <a:ahLst/>
              <a:cxnLst>
                <a:cxn ang="0">
                  <a:pos x="T0" y="T1"/>
                </a:cxn>
                <a:cxn ang="0">
                  <a:pos x="T2" y="T3"/>
                </a:cxn>
                <a:cxn ang="0">
                  <a:pos x="T4" y="T5"/>
                </a:cxn>
                <a:cxn ang="0">
                  <a:pos x="T6" y="T7"/>
                </a:cxn>
                <a:cxn ang="0">
                  <a:pos x="T8" y="T9"/>
                </a:cxn>
              </a:cxnLst>
              <a:rect l="0" t="0" r="r" b="b"/>
              <a:pathLst>
                <a:path w="44" h="30">
                  <a:moveTo>
                    <a:pt x="41" y="15"/>
                  </a:moveTo>
                  <a:cubicBezTo>
                    <a:pt x="44" y="6"/>
                    <a:pt x="38" y="0"/>
                    <a:pt x="28" y="0"/>
                  </a:cubicBezTo>
                  <a:cubicBezTo>
                    <a:pt x="17" y="0"/>
                    <a:pt x="6" y="6"/>
                    <a:pt x="3" y="15"/>
                  </a:cubicBezTo>
                  <a:cubicBezTo>
                    <a:pt x="0" y="23"/>
                    <a:pt x="6" y="30"/>
                    <a:pt x="17" y="30"/>
                  </a:cubicBezTo>
                  <a:cubicBezTo>
                    <a:pt x="27" y="30"/>
                    <a:pt x="38" y="23"/>
                    <a:pt x="41" y="15"/>
                  </a:cubicBezTo>
                  <a:close/>
                </a:path>
              </a:pathLst>
            </a:custGeom>
            <a:grpFill/>
            <a:ln>
              <a:noFill/>
            </a:ln>
          </p:spPr>
          <p:txBody>
            <a:bodyPr anchor="ctr"/>
            <a:lstStyle/>
            <a:p>
              <a:pPr algn="ctr"/>
              <a:endParaRPr/>
            </a:p>
          </p:txBody>
        </p:sp>
        <p:sp>
          <p:nvSpPr>
            <p:cNvPr id="948" name="íŝḷídé"/>
            <p:cNvSpPr/>
            <p:nvPr/>
          </p:nvSpPr>
          <p:spPr bwMode="auto">
            <a:xfrm>
              <a:off x="2890241" y="4063064"/>
              <a:ext cx="157381" cy="109550"/>
            </a:xfrm>
            <a:custGeom>
              <a:avLst/>
              <a:gdLst>
                <a:gd name="T0" fmla="*/ 40 w 43"/>
                <a:gd name="T1" fmla="*/ 15 h 30"/>
                <a:gd name="T2" fmla="*/ 26 w 43"/>
                <a:gd name="T3" fmla="*/ 0 h 30"/>
                <a:gd name="T4" fmla="*/ 2 w 43"/>
                <a:gd name="T5" fmla="*/ 15 h 30"/>
                <a:gd name="T6" fmla="*/ 16 w 43"/>
                <a:gd name="T7" fmla="*/ 30 h 30"/>
                <a:gd name="T8" fmla="*/ 40 w 43"/>
                <a:gd name="T9" fmla="*/ 15 h 30"/>
              </a:gdLst>
              <a:ahLst/>
              <a:cxnLst>
                <a:cxn ang="0">
                  <a:pos x="T0" y="T1"/>
                </a:cxn>
                <a:cxn ang="0">
                  <a:pos x="T2" y="T3"/>
                </a:cxn>
                <a:cxn ang="0">
                  <a:pos x="T4" y="T5"/>
                </a:cxn>
                <a:cxn ang="0">
                  <a:pos x="T6" y="T7"/>
                </a:cxn>
                <a:cxn ang="0">
                  <a:pos x="T8" y="T9"/>
                </a:cxn>
              </a:cxnLst>
              <a:rect l="0" t="0" r="r" b="b"/>
              <a:pathLst>
                <a:path w="43" h="30">
                  <a:moveTo>
                    <a:pt x="40" y="15"/>
                  </a:moveTo>
                  <a:cubicBezTo>
                    <a:pt x="43" y="6"/>
                    <a:pt x="36" y="0"/>
                    <a:pt x="26" y="0"/>
                  </a:cubicBezTo>
                  <a:cubicBezTo>
                    <a:pt x="16" y="0"/>
                    <a:pt x="5" y="6"/>
                    <a:pt x="2" y="15"/>
                  </a:cubicBezTo>
                  <a:cubicBezTo>
                    <a:pt x="0" y="23"/>
                    <a:pt x="6" y="30"/>
                    <a:pt x="16" y="30"/>
                  </a:cubicBezTo>
                  <a:cubicBezTo>
                    <a:pt x="27" y="30"/>
                    <a:pt x="37" y="23"/>
                    <a:pt x="40" y="15"/>
                  </a:cubicBezTo>
                  <a:close/>
                </a:path>
              </a:pathLst>
            </a:custGeom>
            <a:grpFill/>
            <a:ln>
              <a:noFill/>
            </a:ln>
          </p:spPr>
          <p:txBody>
            <a:bodyPr anchor="ctr"/>
            <a:lstStyle/>
            <a:p>
              <a:pPr algn="ctr"/>
              <a:endParaRPr/>
            </a:p>
          </p:txBody>
        </p:sp>
        <p:sp>
          <p:nvSpPr>
            <p:cNvPr id="949" name="iSḻïḑê"/>
            <p:cNvSpPr/>
            <p:nvPr/>
          </p:nvSpPr>
          <p:spPr bwMode="auto">
            <a:xfrm>
              <a:off x="3058422" y="4063064"/>
              <a:ext cx="154295" cy="109550"/>
            </a:xfrm>
            <a:custGeom>
              <a:avLst/>
              <a:gdLst>
                <a:gd name="T0" fmla="*/ 40 w 42"/>
                <a:gd name="T1" fmla="*/ 15 h 30"/>
                <a:gd name="T2" fmla="*/ 26 w 42"/>
                <a:gd name="T3" fmla="*/ 0 h 30"/>
                <a:gd name="T4" fmla="*/ 2 w 42"/>
                <a:gd name="T5" fmla="*/ 15 h 30"/>
                <a:gd name="T6" fmla="*/ 16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6" y="0"/>
                    <a:pt x="26" y="0"/>
                  </a:cubicBezTo>
                  <a:cubicBezTo>
                    <a:pt x="16" y="0"/>
                    <a:pt x="5" y="6"/>
                    <a:pt x="2" y="15"/>
                  </a:cubicBezTo>
                  <a:cubicBezTo>
                    <a:pt x="0" y="23"/>
                    <a:pt x="6" y="30"/>
                    <a:pt x="16" y="30"/>
                  </a:cubicBezTo>
                  <a:cubicBezTo>
                    <a:pt x="27" y="30"/>
                    <a:pt x="37" y="23"/>
                    <a:pt x="40" y="15"/>
                  </a:cubicBezTo>
                  <a:close/>
                </a:path>
              </a:pathLst>
            </a:custGeom>
            <a:grpFill/>
            <a:ln>
              <a:noFill/>
            </a:ln>
          </p:spPr>
          <p:txBody>
            <a:bodyPr anchor="ctr"/>
            <a:lstStyle/>
            <a:p>
              <a:pPr algn="ctr"/>
              <a:endParaRPr/>
            </a:p>
          </p:txBody>
        </p:sp>
        <p:sp>
          <p:nvSpPr>
            <p:cNvPr id="950" name="íṡliḍe"/>
            <p:cNvSpPr/>
            <p:nvPr/>
          </p:nvSpPr>
          <p:spPr bwMode="auto">
            <a:xfrm>
              <a:off x="3226603"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6" y="0"/>
                    <a:pt x="25" y="0"/>
                  </a:cubicBezTo>
                  <a:cubicBezTo>
                    <a:pt x="15" y="0"/>
                    <a:pt x="5" y="6"/>
                    <a:pt x="2" y="15"/>
                  </a:cubicBezTo>
                  <a:cubicBezTo>
                    <a:pt x="0" y="23"/>
                    <a:pt x="6" y="30"/>
                    <a:pt x="17" y="30"/>
                  </a:cubicBezTo>
                  <a:cubicBezTo>
                    <a:pt x="27" y="30"/>
                    <a:pt x="37" y="23"/>
                    <a:pt x="40" y="15"/>
                  </a:cubicBezTo>
                  <a:close/>
                </a:path>
              </a:pathLst>
            </a:custGeom>
            <a:grpFill/>
            <a:ln>
              <a:noFill/>
            </a:ln>
          </p:spPr>
          <p:txBody>
            <a:bodyPr anchor="ctr"/>
            <a:lstStyle/>
            <a:p>
              <a:pPr algn="ctr"/>
              <a:endParaRPr/>
            </a:p>
          </p:txBody>
        </p:sp>
        <p:sp>
          <p:nvSpPr>
            <p:cNvPr id="951" name="íśľïḋê"/>
            <p:cNvSpPr/>
            <p:nvPr/>
          </p:nvSpPr>
          <p:spPr bwMode="auto">
            <a:xfrm>
              <a:off x="3394784"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5" y="0"/>
                  </a:cubicBezTo>
                  <a:cubicBezTo>
                    <a:pt x="15" y="0"/>
                    <a:pt x="5" y="6"/>
                    <a:pt x="2" y="15"/>
                  </a:cubicBezTo>
                  <a:cubicBezTo>
                    <a:pt x="0" y="23"/>
                    <a:pt x="6" y="30"/>
                    <a:pt x="17" y="30"/>
                  </a:cubicBezTo>
                  <a:cubicBezTo>
                    <a:pt x="27" y="30"/>
                    <a:pt x="38" y="23"/>
                    <a:pt x="40" y="15"/>
                  </a:cubicBezTo>
                  <a:close/>
                </a:path>
              </a:pathLst>
            </a:custGeom>
            <a:grpFill/>
            <a:ln>
              <a:noFill/>
            </a:ln>
          </p:spPr>
          <p:txBody>
            <a:bodyPr anchor="ctr"/>
            <a:lstStyle/>
            <a:p>
              <a:pPr algn="ctr"/>
              <a:endParaRPr/>
            </a:p>
          </p:txBody>
        </p:sp>
        <p:sp>
          <p:nvSpPr>
            <p:cNvPr id="952" name="îṣliḓè"/>
            <p:cNvSpPr/>
            <p:nvPr/>
          </p:nvSpPr>
          <p:spPr bwMode="auto">
            <a:xfrm>
              <a:off x="3562966"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5" y="0"/>
                  </a:cubicBezTo>
                  <a:cubicBezTo>
                    <a:pt x="15" y="0"/>
                    <a:pt x="4" y="6"/>
                    <a:pt x="2" y="15"/>
                  </a:cubicBezTo>
                  <a:cubicBezTo>
                    <a:pt x="0" y="23"/>
                    <a:pt x="7" y="30"/>
                    <a:pt x="17" y="30"/>
                  </a:cubicBezTo>
                  <a:cubicBezTo>
                    <a:pt x="28" y="30"/>
                    <a:pt x="38" y="23"/>
                    <a:pt x="40" y="15"/>
                  </a:cubicBezTo>
                  <a:close/>
                </a:path>
              </a:pathLst>
            </a:custGeom>
            <a:grpFill/>
            <a:ln>
              <a:noFill/>
            </a:ln>
          </p:spPr>
          <p:txBody>
            <a:bodyPr anchor="ctr"/>
            <a:lstStyle/>
            <a:p>
              <a:pPr algn="ctr"/>
              <a:endParaRPr/>
            </a:p>
          </p:txBody>
        </p:sp>
        <p:sp>
          <p:nvSpPr>
            <p:cNvPr id="953" name="iślïḑè"/>
            <p:cNvSpPr/>
            <p:nvPr/>
          </p:nvSpPr>
          <p:spPr bwMode="auto">
            <a:xfrm>
              <a:off x="3729604" y="4063064"/>
              <a:ext cx="154295" cy="109550"/>
            </a:xfrm>
            <a:custGeom>
              <a:avLst/>
              <a:gdLst>
                <a:gd name="T0" fmla="*/ 40 w 42"/>
                <a:gd name="T1" fmla="*/ 15 h 30"/>
                <a:gd name="T2" fmla="*/ 24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4" y="0"/>
                  </a:cubicBezTo>
                  <a:cubicBezTo>
                    <a:pt x="14" y="0"/>
                    <a:pt x="4" y="6"/>
                    <a:pt x="2" y="15"/>
                  </a:cubicBezTo>
                  <a:cubicBezTo>
                    <a:pt x="0" y="23"/>
                    <a:pt x="7" y="30"/>
                    <a:pt x="17" y="30"/>
                  </a:cubicBezTo>
                  <a:cubicBezTo>
                    <a:pt x="28" y="30"/>
                    <a:pt x="38" y="23"/>
                    <a:pt x="40" y="15"/>
                  </a:cubicBezTo>
                  <a:close/>
                </a:path>
              </a:pathLst>
            </a:custGeom>
            <a:grpFill/>
            <a:ln>
              <a:noFill/>
            </a:ln>
          </p:spPr>
          <p:txBody>
            <a:bodyPr anchor="ctr"/>
            <a:lstStyle/>
            <a:p>
              <a:pPr algn="ctr"/>
              <a:endParaRPr/>
            </a:p>
          </p:txBody>
        </p:sp>
        <p:sp>
          <p:nvSpPr>
            <p:cNvPr id="954" name="îṡľíḋê"/>
            <p:cNvSpPr/>
            <p:nvPr/>
          </p:nvSpPr>
          <p:spPr bwMode="auto">
            <a:xfrm>
              <a:off x="3897785" y="4063064"/>
              <a:ext cx="149666" cy="109550"/>
            </a:xfrm>
            <a:custGeom>
              <a:avLst/>
              <a:gdLst>
                <a:gd name="T0" fmla="*/ 40 w 41"/>
                <a:gd name="T1" fmla="*/ 15 h 30"/>
                <a:gd name="T2" fmla="*/ 24 w 41"/>
                <a:gd name="T3" fmla="*/ 0 h 30"/>
                <a:gd name="T4" fmla="*/ 2 w 41"/>
                <a:gd name="T5" fmla="*/ 15 h 30"/>
                <a:gd name="T6" fmla="*/ 18 w 41"/>
                <a:gd name="T7" fmla="*/ 30 h 30"/>
                <a:gd name="T8" fmla="*/ 40 w 41"/>
                <a:gd name="T9" fmla="*/ 15 h 30"/>
              </a:gdLst>
              <a:ahLst/>
              <a:cxnLst>
                <a:cxn ang="0">
                  <a:pos x="T0" y="T1"/>
                </a:cxn>
                <a:cxn ang="0">
                  <a:pos x="T2" y="T3"/>
                </a:cxn>
                <a:cxn ang="0">
                  <a:pos x="T4" y="T5"/>
                </a:cxn>
                <a:cxn ang="0">
                  <a:pos x="T6" y="T7"/>
                </a:cxn>
                <a:cxn ang="0">
                  <a:pos x="T8" y="T9"/>
                </a:cxn>
              </a:cxnLst>
              <a:rect l="0" t="0" r="r" b="b"/>
              <a:pathLst>
                <a:path w="41" h="30">
                  <a:moveTo>
                    <a:pt x="40" y="15"/>
                  </a:moveTo>
                  <a:cubicBezTo>
                    <a:pt x="41" y="6"/>
                    <a:pt x="34" y="0"/>
                    <a:pt x="24" y="0"/>
                  </a:cubicBezTo>
                  <a:cubicBezTo>
                    <a:pt x="14" y="0"/>
                    <a:pt x="4" y="6"/>
                    <a:pt x="2" y="15"/>
                  </a:cubicBezTo>
                  <a:cubicBezTo>
                    <a:pt x="0" y="23"/>
                    <a:pt x="7" y="30"/>
                    <a:pt x="18" y="30"/>
                  </a:cubicBezTo>
                  <a:cubicBezTo>
                    <a:pt x="28" y="30"/>
                    <a:pt x="38" y="23"/>
                    <a:pt x="40" y="15"/>
                  </a:cubicBezTo>
                  <a:close/>
                </a:path>
              </a:pathLst>
            </a:custGeom>
            <a:grpFill/>
            <a:ln>
              <a:noFill/>
            </a:ln>
          </p:spPr>
          <p:txBody>
            <a:bodyPr anchor="ctr"/>
            <a:lstStyle/>
            <a:p>
              <a:pPr algn="ctr"/>
              <a:endParaRPr/>
            </a:p>
          </p:txBody>
        </p:sp>
        <p:sp>
          <p:nvSpPr>
            <p:cNvPr id="955" name="iṥľiďé"/>
            <p:cNvSpPr/>
            <p:nvPr/>
          </p:nvSpPr>
          <p:spPr bwMode="auto">
            <a:xfrm>
              <a:off x="2843953" y="4198843"/>
              <a:ext cx="160466" cy="112636"/>
            </a:xfrm>
            <a:custGeom>
              <a:avLst/>
              <a:gdLst>
                <a:gd name="T0" fmla="*/ 41 w 44"/>
                <a:gd name="T1" fmla="*/ 15 h 31"/>
                <a:gd name="T2" fmla="*/ 27 w 44"/>
                <a:gd name="T3" fmla="*/ 0 h 31"/>
                <a:gd name="T4" fmla="*/ 3 w 44"/>
                <a:gd name="T5" fmla="*/ 15 h 31"/>
                <a:gd name="T6" fmla="*/ 16 w 44"/>
                <a:gd name="T7" fmla="*/ 31 h 31"/>
                <a:gd name="T8" fmla="*/ 41 w 44"/>
                <a:gd name="T9" fmla="*/ 15 h 31"/>
              </a:gdLst>
              <a:ahLst/>
              <a:cxnLst>
                <a:cxn ang="0">
                  <a:pos x="T0" y="T1"/>
                </a:cxn>
                <a:cxn ang="0">
                  <a:pos x="T2" y="T3"/>
                </a:cxn>
                <a:cxn ang="0">
                  <a:pos x="T4" y="T5"/>
                </a:cxn>
                <a:cxn ang="0">
                  <a:pos x="T6" y="T7"/>
                </a:cxn>
                <a:cxn ang="0">
                  <a:pos x="T8" y="T9"/>
                </a:cxn>
              </a:cxnLst>
              <a:rect l="0" t="0" r="r" b="b"/>
              <a:pathLst>
                <a:path w="44" h="31">
                  <a:moveTo>
                    <a:pt x="41" y="15"/>
                  </a:moveTo>
                  <a:cubicBezTo>
                    <a:pt x="44" y="7"/>
                    <a:pt x="37" y="0"/>
                    <a:pt x="27" y="0"/>
                  </a:cubicBezTo>
                  <a:cubicBezTo>
                    <a:pt x="16" y="0"/>
                    <a:pt x="6" y="7"/>
                    <a:pt x="3" y="15"/>
                  </a:cubicBezTo>
                  <a:cubicBezTo>
                    <a:pt x="0" y="24"/>
                    <a:pt x="6" y="31"/>
                    <a:pt x="16" y="31"/>
                  </a:cubicBezTo>
                  <a:cubicBezTo>
                    <a:pt x="27" y="31"/>
                    <a:pt x="38" y="24"/>
                    <a:pt x="41" y="15"/>
                  </a:cubicBezTo>
                  <a:close/>
                </a:path>
              </a:pathLst>
            </a:custGeom>
            <a:grpFill/>
            <a:ln>
              <a:noFill/>
            </a:ln>
          </p:spPr>
          <p:txBody>
            <a:bodyPr anchor="ctr"/>
            <a:lstStyle/>
            <a:p>
              <a:pPr algn="ctr"/>
              <a:endParaRPr/>
            </a:p>
          </p:txBody>
        </p:sp>
        <p:sp>
          <p:nvSpPr>
            <p:cNvPr id="956" name="işḷiḓê"/>
            <p:cNvSpPr/>
            <p:nvPr/>
          </p:nvSpPr>
          <p:spPr bwMode="auto">
            <a:xfrm>
              <a:off x="3015219" y="4198843"/>
              <a:ext cx="155838" cy="112636"/>
            </a:xfrm>
            <a:custGeom>
              <a:avLst/>
              <a:gdLst>
                <a:gd name="T0" fmla="*/ 40 w 43"/>
                <a:gd name="T1" fmla="*/ 15 h 31"/>
                <a:gd name="T2" fmla="*/ 26 w 43"/>
                <a:gd name="T3" fmla="*/ 0 h 31"/>
                <a:gd name="T4" fmla="*/ 2 w 43"/>
                <a:gd name="T5" fmla="*/ 15 h 31"/>
                <a:gd name="T6" fmla="*/ 16 w 43"/>
                <a:gd name="T7" fmla="*/ 31 h 31"/>
                <a:gd name="T8" fmla="*/ 40 w 43"/>
                <a:gd name="T9" fmla="*/ 15 h 31"/>
              </a:gdLst>
              <a:ahLst/>
              <a:cxnLst>
                <a:cxn ang="0">
                  <a:pos x="T0" y="T1"/>
                </a:cxn>
                <a:cxn ang="0">
                  <a:pos x="T2" y="T3"/>
                </a:cxn>
                <a:cxn ang="0">
                  <a:pos x="T4" y="T5"/>
                </a:cxn>
                <a:cxn ang="0">
                  <a:pos x="T6" y="T7"/>
                </a:cxn>
                <a:cxn ang="0">
                  <a:pos x="T8" y="T9"/>
                </a:cxn>
              </a:cxnLst>
              <a:rect l="0" t="0" r="r" b="b"/>
              <a:pathLst>
                <a:path w="43" h="31">
                  <a:moveTo>
                    <a:pt x="40" y="15"/>
                  </a:moveTo>
                  <a:cubicBezTo>
                    <a:pt x="43" y="7"/>
                    <a:pt x="37" y="0"/>
                    <a:pt x="26" y="0"/>
                  </a:cubicBezTo>
                  <a:cubicBezTo>
                    <a:pt x="16" y="0"/>
                    <a:pt x="5" y="7"/>
                    <a:pt x="2" y="15"/>
                  </a:cubicBezTo>
                  <a:cubicBezTo>
                    <a:pt x="0" y="24"/>
                    <a:pt x="6" y="31"/>
                    <a:pt x="16" y="31"/>
                  </a:cubicBezTo>
                  <a:cubicBezTo>
                    <a:pt x="27" y="31"/>
                    <a:pt x="38" y="24"/>
                    <a:pt x="40" y="15"/>
                  </a:cubicBezTo>
                  <a:close/>
                </a:path>
              </a:pathLst>
            </a:custGeom>
            <a:grpFill/>
            <a:ln>
              <a:noFill/>
            </a:ln>
          </p:spPr>
          <p:txBody>
            <a:bodyPr anchor="ctr"/>
            <a:lstStyle/>
            <a:p>
              <a:pPr algn="ctr"/>
              <a:endParaRPr/>
            </a:p>
          </p:txBody>
        </p:sp>
        <p:sp>
          <p:nvSpPr>
            <p:cNvPr id="957" name="iṡľïḓè"/>
            <p:cNvSpPr/>
            <p:nvPr/>
          </p:nvSpPr>
          <p:spPr bwMode="auto">
            <a:xfrm>
              <a:off x="3183401" y="4198843"/>
              <a:ext cx="160466" cy="112636"/>
            </a:xfrm>
            <a:custGeom>
              <a:avLst/>
              <a:gdLst>
                <a:gd name="T0" fmla="*/ 41 w 44"/>
                <a:gd name="T1" fmla="*/ 15 h 31"/>
                <a:gd name="T2" fmla="*/ 27 w 44"/>
                <a:gd name="T3" fmla="*/ 0 h 31"/>
                <a:gd name="T4" fmla="*/ 3 w 44"/>
                <a:gd name="T5" fmla="*/ 15 h 31"/>
                <a:gd name="T6" fmla="*/ 17 w 44"/>
                <a:gd name="T7" fmla="*/ 31 h 31"/>
                <a:gd name="T8" fmla="*/ 41 w 44"/>
                <a:gd name="T9" fmla="*/ 15 h 31"/>
              </a:gdLst>
              <a:ahLst/>
              <a:cxnLst>
                <a:cxn ang="0">
                  <a:pos x="T0" y="T1"/>
                </a:cxn>
                <a:cxn ang="0">
                  <a:pos x="T2" y="T3"/>
                </a:cxn>
                <a:cxn ang="0">
                  <a:pos x="T4" y="T5"/>
                </a:cxn>
                <a:cxn ang="0">
                  <a:pos x="T6" y="T7"/>
                </a:cxn>
                <a:cxn ang="0">
                  <a:pos x="T8" y="T9"/>
                </a:cxn>
              </a:cxnLst>
              <a:rect l="0" t="0" r="r" b="b"/>
              <a:pathLst>
                <a:path w="44" h="31">
                  <a:moveTo>
                    <a:pt x="41" y="15"/>
                  </a:moveTo>
                  <a:cubicBezTo>
                    <a:pt x="44" y="7"/>
                    <a:pt x="37" y="0"/>
                    <a:pt x="27" y="0"/>
                  </a:cubicBezTo>
                  <a:cubicBezTo>
                    <a:pt x="16" y="0"/>
                    <a:pt x="6" y="7"/>
                    <a:pt x="3" y="15"/>
                  </a:cubicBezTo>
                  <a:cubicBezTo>
                    <a:pt x="0" y="24"/>
                    <a:pt x="7" y="31"/>
                    <a:pt x="17" y="31"/>
                  </a:cubicBezTo>
                  <a:cubicBezTo>
                    <a:pt x="28" y="31"/>
                    <a:pt x="39" y="24"/>
                    <a:pt x="41" y="15"/>
                  </a:cubicBezTo>
                  <a:close/>
                </a:path>
              </a:pathLst>
            </a:custGeom>
            <a:grpFill/>
            <a:ln>
              <a:noFill/>
            </a:ln>
          </p:spPr>
          <p:txBody>
            <a:bodyPr anchor="ctr"/>
            <a:lstStyle/>
            <a:p>
              <a:pPr algn="ctr"/>
              <a:endParaRPr/>
            </a:p>
          </p:txBody>
        </p:sp>
        <p:sp>
          <p:nvSpPr>
            <p:cNvPr id="958" name="ísľîḑè"/>
            <p:cNvSpPr/>
            <p:nvPr/>
          </p:nvSpPr>
          <p:spPr bwMode="auto">
            <a:xfrm>
              <a:off x="3354667" y="4198843"/>
              <a:ext cx="155838" cy="112636"/>
            </a:xfrm>
            <a:custGeom>
              <a:avLst/>
              <a:gdLst>
                <a:gd name="T0" fmla="*/ 41 w 43"/>
                <a:gd name="T1" fmla="*/ 15 h 31"/>
                <a:gd name="T2" fmla="*/ 26 w 43"/>
                <a:gd name="T3" fmla="*/ 0 h 31"/>
                <a:gd name="T4" fmla="*/ 3 w 43"/>
                <a:gd name="T5" fmla="*/ 15 h 31"/>
                <a:gd name="T6" fmla="*/ 17 w 43"/>
                <a:gd name="T7" fmla="*/ 31 h 31"/>
                <a:gd name="T8" fmla="*/ 41 w 43"/>
                <a:gd name="T9" fmla="*/ 15 h 31"/>
              </a:gdLst>
              <a:ahLst/>
              <a:cxnLst>
                <a:cxn ang="0">
                  <a:pos x="T0" y="T1"/>
                </a:cxn>
                <a:cxn ang="0">
                  <a:pos x="T2" y="T3"/>
                </a:cxn>
                <a:cxn ang="0">
                  <a:pos x="T4" y="T5"/>
                </a:cxn>
                <a:cxn ang="0">
                  <a:pos x="T6" y="T7"/>
                </a:cxn>
                <a:cxn ang="0">
                  <a:pos x="T8" y="T9"/>
                </a:cxn>
              </a:cxnLst>
              <a:rect l="0" t="0" r="r" b="b"/>
              <a:pathLst>
                <a:path w="43" h="31">
                  <a:moveTo>
                    <a:pt x="41" y="15"/>
                  </a:moveTo>
                  <a:cubicBezTo>
                    <a:pt x="43" y="7"/>
                    <a:pt x="36" y="0"/>
                    <a:pt x="26" y="0"/>
                  </a:cubicBezTo>
                  <a:cubicBezTo>
                    <a:pt x="16" y="0"/>
                    <a:pt x="5" y="7"/>
                    <a:pt x="3" y="15"/>
                  </a:cubicBezTo>
                  <a:cubicBezTo>
                    <a:pt x="0" y="24"/>
                    <a:pt x="7" y="31"/>
                    <a:pt x="17" y="31"/>
                  </a:cubicBezTo>
                  <a:cubicBezTo>
                    <a:pt x="28" y="31"/>
                    <a:pt x="38" y="24"/>
                    <a:pt x="41" y="15"/>
                  </a:cubicBezTo>
                  <a:close/>
                </a:path>
              </a:pathLst>
            </a:custGeom>
            <a:grpFill/>
            <a:ln>
              <a:noFill/>
            </a:ln>
          </p:spPr>
          <p:txBody>
            <a:bodyPr anchor="ctr"/>
            <a:lstStyle/>
            <a:p>
              <a:pPr algn="ctr"/>
              <a:endParaRPr/>
            </a:p>
          </p:txBody>
        </p:sp>
        <p:sp>
          <p:nvSpPr>
            <p:cNvPr id="959" name="îṡḻïḑe"/>
            <p:cNvSpPr/>
            <p:nvPr/>
          </p:nvSpPr>
          <p:spPr bwMode="auto">
            <a:xfrm>
              <a:off x="3525935" y="4198843"/>
              <a:ext cx="157381" cy="112636"/>
            </a:xfrm>
            <a:custGeom>
              <a:avLst/>
              <a:gdLst>
                <a:gd name="T0" fmla="*/ 40 w 43"/>
                <a:gd name="T1" fmla="*/ 15 h 31"/>
                <a:gd name="T2" fmla="*/ 25 w 43"/>
                <a:gd name="T3" fmla="*/ 0 h 31"/>
                <a:gd name="T4" fmla="*/ 2 w 43"/>
                <a:gd name="T5" fmla="*/ 15 h 31"/>
                <a:gd name="T6" fmla="*/ 17 w 43"/>
                <a:gd name="T7" fmla="*/ 31 h 31"/>
                <a:gd name="T8" fmla="*/ 40 w 43"/>
                <a:gd name="T9" fmla="*/ 15 h 31"/>
              </a:gdLst>
              <a:ahLst/>
              <a:cxnLst>
                <a:cxn ang="0">
                  <a:pos x="T0" y="T1"/>
                </a:cxn>
                <a:cxn ang="0">
                  <a:pos x="T2" y="T3"/>
                </a:cxn>
                <a:cxn ang="0">
                  <a:pos x="T4" y="T5"/>
                </a:cxn>
                <a:cxn ang="0">
                  <a:pos x="T6" y="T7"/>
                </a:cxn>
                <a:cxn ang="0">
                  <a:pos x="T8" y="T9"/>
                </a:cxn>
              </a:cxnLst>
              <a:rect l="0" t="0" r="r" b="b"/>
              <a:pathLst>
                <a:path w="43" h="31">
                  <a:moveTo>
                    <a:pt x="40" y="15"/>
                  </a:moveTo>
                  <a:cubicBezTo>
                    <a:pt x="43" y="7"/>
                    <a:pt x="36" y="0"/>
                    <a:pt x="25" y="0"/>
                  </a:cubicBezTo>
                  <a:cubicBezTo>
                    <a:pt x="15" y="0"/>
                    <a:pt x="5"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60" name="îş1íďé"/>
            <p:cNvSpPr/>
            <p:nvPr/>
          </p:nvSpPr>
          <p:spPr bwMode="auto">
            <a:xfrm>
              <a:off x="3697202" y="4198843"/>
              <a:ext cx="152752" cy="112636"/>
            </a:xfrm>
            <a:custGeom>
              <a:avLst/>
              <a:gdLst>
                <a:gd name="T0" fmla="*/ 40 w 42"/>
                <a:gd name="T1" fmla="*/ 15 h 31"/>
                <a:gd name="T2" fmla="*/ 25 w 42"/>
                <a:gd name="T3" fmla="*/ 0 h 31"/>
                <a:gd name="T4" fmla="*/ 2 w 42"/>
                <a:gd name="T5" fmla="*/ 15 h 31"/>
                <a:gd name="T6" fmla="*/ 17 w 42"/>
                <a:gd name="T7" fmla="*/ 31 h 31"/>
                <a:gd name="T8" fmla="*/ 40 w 42"/>
                <a:gd name="T9" fmla="*/ 15 h 31"/>
              </a:gdLst>
              <a:ahLst/>
              <a:cxnLst>
                <a:cxn ang="0">
                  <a:pos x="T0" y="T1"/>
                </a:cxn>
                <a:cxn ang="0">
                  <a:pos x="T2" y="T3"/>
                </a:cxn>
                <a:cxn ang="0">
                  <a:pos x="T4" y="T5"/>
                </a:cxn>
                <a:cxn ang="0">
                  <a:pos x="T6" y="T7"/>
                </a:cxn>
                <a:cxn ang="0">
                  <a:pos x="T8" y="T9"/>
                </a:cxn>
              </a:cxnLst>
              <a:rect l="0" t="0" r="r" b="b"/>
              <a:pathLst>
                <a:path w="42" h="31">
                  <a:moveTo>
                    <a:pt x="40" y="15"/>
                  </a:moveTo>
                  <a:cubicBezTo>
                    <a:pt x="42" y="7"/>
                    <a:pt x="35" y="0"/>
                    <a:pt x="25" y="0"/>
                  </a:cubicBezTo>
                  <a:cubicBezTo>
                    <a:pt x="14" y="0"/>
                    <a:pt x="4"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61" name="íṣḷîdé"/>
            <p:cNvSpPr/>
            <p:nvPr/>
          </p:nvSpPr>
          <p:spPr bwMode="auto">
            <a:xfrm>
              <a:off x="3868469" y="4198843"/>
              <a:ext cx="154295" cy="112636"/>
            </a:xfrm>
            <a:custGeom>
              <a:avLst/>
              <a:gdLst>
                <a:gd name="T0" fmla="*/ 40 w 42"/>
                <a:gd name="T1" fmla="*/ 15 h 31"/>
                <a:gd name="T2" fmla="*/ 24 w 42"/>
                <a:gd name="T3" fmla="*/ 0 h 31"/>
                <a:gd name="T4" fmla="*/ 2 w 42"/>
                <a:gd name="T5" fmla="*/ 15 h 31"/>
                <a:gd name="T6" fmla="*/ 17 w 42"/>
                <a:gd name="T7" fmla="*/ 31 h 31"/>
                <a:gd name="T8" fmla="*/ 40 w 42"/>
                <a:gd name="T9" fmla="*/ 15 h 31"/>
              </a:gdLst>
              <a:ahLst/>
              <a:cxnLst>
                <a:cxn ang="0">
                  <a:pos x="T0" y="T1"/>
                </a:cxn>
                <a:cxn ang="0">
                  <a:pos x="T2" y="T3"/>
                </a:cxn>
                <a:cxn ang="0">
                  <a:pos x="T4" y="T5"/>
                </a:cxn>
                <a:cxn ang="0">
                  <a:pos x="T6" y="T7"/>
                </a:cxn>
                <a:cxn ang="0">
                  <a:pos x="T8" y="T9"/>
                </a:cxn>
              </a:cxnLst>
              <a:rect l="0" t="0" r="r" b="b"/>
              <a:pathLst>
                <a:path w="42" h="31">
                  <a:moveTo>
                    <a:pt x="40" y="15"/>
                  </a:moveTo>
                  <a:cubicBezTo>
                    <a:pt x="42" y="7"/>
                    <a:pt x="35" y="0"/>
                    <a:pt x="24" y="0"/>
                  </a:cubicBezTo>
                  <a:cubicBezTo>
                    <a:pt x="14" y="0"/>
                    <a:pt x="4"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62" name="î$ļíďe"/>
            <p:cNvSpPr/>
            <p:nvPr/>
          </p:nvSpPr>
          <p:spPr bwMode="auto">
            <a:xfrm>
              <a:off x="2793035" y="4337708"/>
              <a:ext cx="163552" cy="115721"/>
            </a:xfrm>
            <a:custGeom>
              <a:avLst/>
              <a:gdLst>
                <a:gd name="T0" fmla="*/ 42 w 45"/>
                <a:gd name="T1" fmla="*/ 16 h 32"/>
                <a:gd name="T2" fmla="*/ 28 w 45"/>
                <a:gd name="T3" fmla="*/ 0 h 32"/>
                <a:gd name="T4" fmla="*/ 3 w 45"/>
                <a:gd name="T5" fmla="*/ 16 h 32"/>
                <a:gd name="T6" fmla="*/ 17 w 45"/>
                <a:gd name="T7" fmla="*/ 32 h 32"/>
                <a:gd name="T8" fmla="*/ 42 w 45"/>
                <a:gd name="T9" fmla="*/ 16 h 32"/>
              </a:gdLst>
              <a:ahLst/>
              <a:cxnLst>
                <a:cxn ang="0">
                  <a:pos x="T0" y="T1"/>
                </a:cxn>
                <a:cxn ang="0">
                  <a:pos x="T2" y="T3"/>
                </a:cxn>
                <a:cxn ang="0">
                  <a:pos x="T4" y="T5"/>
                </a:cxn>
                <a:cxn ang="0">
                  <a:pos x="T6" y="T7"/>
                </a:cxn>
                <a:cxn ang="0">
                  <a:pos x="T8" y="T9"/>
                </a:cxn>
              </a:cxnLst>
              <a:rect l="0" t="0" r="r" b="b"/>
              <a:pathLst>
                <a:path w="45" h="32">
                  <a:moveTo>
                    <a:pt x="42" y="16"/>
                  </a:moveTo>
                  <a:cubicBezTo>
                    <a:pt x="45" y="7"/>
                    <a:pt x="39" y="0"/>
                    <a:pt x="28" y="0"/>
                  </a:cubicBezTo>
                  <a:cubicBezTo>
                    <a:pt x="17" y="0"/>
                    <a:pt x="6" y="7"/>
                    <a:pt x="3" y="16"/>
                  </a:cubicBezTo>
                  <a:cubicBezTo>
                    <a:pt x="0" y="25"/>
                    <a:pt x="7" y="32"/>
                    <a:pt x="17" y="32"/>
                  </a:cubicBezTo>
                  <a:cubicBezTo>
                    <a:pt x="28" y="32"/>
                    <a:pt x="39" y="25"/>
                    <a:pt x="42" y="16"/>
                  </a:cubicBezTo>
                  <a:close/>
                </a:path>
              </a:pathLst>
            </a:custGeom>
            <a:grpFill/>
            <a:ln>
              <a:noFill/>
            </a:ln>
          </p:spPr>
          <p:txBody>
            <a:bodyPr anchor="ctr"/>
            <a:lstStyle/>
            <a:p>
              <a:pPr algn="ctr"/>
              <a:endParaRPr/>
            </a:p>
          </p:txBody>
        </p:sp>
        <p:sp>
          <p:nvSpPr>
            <p:cNvPr id="963" name="ïṥļiḋe"/>
            <p:cNvSpPr/>
            <p:nvPr/>
          </p:nvSpPr>
          <p:spPr bwMode="auto">
            <a:xfrm>
              <a:off x="2967388" y="4337708"/>
              <a:ext cx="160466" cy="115721"/>
            </a:xfrm>
            <a:custGeom>
              <a:avLst/>
              <a:gdLst>
                <a:gd name="T0" fmla="*/ 42 w 44"/>
                <a:gd name="T1" fmla="*/ 16 h 32"/>
                <a:gd name="T2" fmla="*/ 27 w 44"/>
                <a:gd name="T3" fmla="*/ 0 h 32"/>
                <a:gd name="T4" fmla="*/ 3 w 44"/>
                <a:gd name="T5" fmla="*/ 16 h 32"/>
                <a:gd name="T6" fmla="*/ 17 w 44"/>
                <a:gd name="T7" fmla="*/ 32 h 32"/>
                <a:gd name="T8" fmla="*/ 42 w 44"/>
                <a:gd name="T9" fmla="*/ 16 h 32"/>
              </a:gdLst>
              <a:ahLst/>
              <a:cxnLst>
                <a:cxn ang="0">
                  <a:pos x="T0" y="T1"/>
                </a:cxn>
                <a:cxn ang="0">
                  <a:pos x="T2" y="T3"/>
                </a:cxn>
                <a:cxn ang="0">
                  <a:pos x="T4" y="T5"/>
                </a:cxn>
                <a:cxn ang="0">
                  <a:pos x="T6" y="T7"/>
                </a:cxn>
                <a:cxn ang="0">
                  <a:pos x="T8" y="T9"/>
                </a:cxn>
              </a:cxnLst>
              <a:rect l="0" t="0" r="r" b="b"/>
              <a:pathLst>
                <a:path w="44" h="32">
                  <a:moveTo>
                    <a:pt x="42" y="16"/>
                  </a:moveTo>
                  <a:cubicBezTo>
                    <a:pt x="44" y="7"/>
                    <a:pt x="38" y="0"/>
                    <a:pt x="27" y="0"/>
                  </a:cubicBezTo>
                  <a:cubicBezTo>
                    <a:pt x="17" y="0"/>
                    <a:pt x="6" y="7"/>
                    <a:pt x="3" y="16"/>
                  </a:cubicBezTo>
                  <a:cubicBezTo>
                    <a:pt x="0" y="25"/>
                    <a:pt x="6" y="32"/>
                    <a:pt x="17" y="32"/>
                  </a:cubicBezTo>
                  <a:cubicBezTo>
                    <a:pt x="28" y="32"/>
                    <a:pt x="39" y="25"/>
                    <a:pt x="42" y="16"/>
                  </a:cubicBezTo>
                  <a:close/>
                </a:path>
              </a:pathLst>
            </a:custGeom>
            <a:grpFill/>
            <a:ln>
              <a:noFill/>
            </a:ln>
          </p:spPr>
          <p:txBody>
            <a:bodyPr anchor="ctr"/>
            <a:lstStyle/>
            <a:p>
              <a:pPr algn="ctr"/>
              <a:endParaRPr/>
            </a:p>
          </p:txBody>
        </p:sp>
        <p:sp>
          <p:nvSpPr>
            <p:cNvPr id="964" name="îṣ1iḍè"/>
            <p:cNvSpPr/>
            <p:nvPr/>
          </p:nvSpPr>
          <p:spPr bwMode="auto">
            <a:xfrm>
              <a:off x="3143284" y="4337708"/>
              <a:ext cx="160466" cy="115721"/>
            </a:xfrm>
            <a:custGeom>
              <a:avLst/>
              <a:gdLst>
                <a:gd name="T0" fmla="*/ 41 w 44"/>
                <a:gd name="T1" fmla="*/ 16 h 32"/>
                <a:gd name="T2" fmla="*/ 26 w 44"/>
                <a:gd name="T3" fmla="*/ 0 h 32"/>
                <a:gd name="T4" fmla="*/ 2 w 44"/>
                <a:gd name="T5" fmla="*/ 16 h 32"/>
                <a:gd name="T6" fmla="*/ 17 w 44"/>
                <a:gd name="T7" fmla="*/ 32 h 32"/>
                <a:gd name="T8" fmla="*/ 41 w 44"/>
                <a:gd name="T9" fmla="*/ 16 h 32"/>
              </a:gdLst>
              <a:ahLst/>
              <a:cxnLst>
                <a:cxn ang="0">
                  <a:pos x="T0" y="T1"/>
                </a:cxn>
                <a:cxn ang="0">
                  <a:pos x="T2" y="T3"/>
                </a:cxn>
                <a:cxn ang="0">
                  <a:pos x="T4" y="T5"/>
                </a:cxn>
                <a:cxn ang="0">
                  <a:pos x="T6" y="T7"/>
                </a:cxn>
                <a:cxn ang="0">
                  <a:pos x="T8" y="T9"/>
                </a:cxn>
              </a:cxnLst>
              <a:rect l="0" t="0" r="r" b="b"/>
              <a:pathLst>
                <a:path w="44" h="32">
                  <a:moveTo>
                    <a:pt x="41" y="16"/>
                  </a:moveTo>
                  <a:cubicBezTo>
                    <a:pt x="44" y="7"/>
                    <a:pt x="37" y="0"/>
                    <a:pt x="26" y="0"/>
                  </a:cubicBezTo>
                  <a:cubicBezTo>
                    <a:pt x="16" y="0"/>
                    <a:pt x="5" y="7"/>
                    <a:pt x="2" y="16"/>
                  </a:cubicBezTo>
                  <a:cubicBezTo>
                    <a:pt x="0" y="25"/>
                    <a:pt x="6" y="32"/>
                    <a:pt x="17" y="32"/>
                  </a:cubicBezTo>
                  <a:cubicBezTo>
                    <a:pt x="28" y="32"/>
                    <a:pt x="38" y="25"/>
                    <a:pt x="41" y="16"/>
                  </a:cubicBezTo>
                  <a:close/>
                </a:path>
              </a:pathLst>
            </a:custGeom>
            <a:grpFill/>
            <a:ln>
              <a:noFill/>
            </a:ln>
          </p:spPr>
          <p:txBody>
            <a:bodyPr anchor="ctr"/>
            <a:lstStyle/>
            <a:p>
              <a:pPr algn="ctr"/>
              <a:endParaRPr/>
            </a:p>
          </p:txBody>
        </p:sp>
        <p:sp>
          <p:nvSpPr>
            <p:cNvPr id="965" name="ï$ľîḍê"/>
            <p:cNvSpPr/>
            <p:nvPr/>
          </p:nvSpPr>
          <p:spPr bwMode="auto">
            <a:xfrm>
              <a:off x="3314551" y="4337708"/>
              <a:ext cx="160466" cy="115721"/>
            </a:xfrm>
            <a:custGeom>
              <a:avLst/>
              <a:gdLst>
                <a:gd name="T0" fmla="*/ 41 w 44"/>
                <a:gd name="T1" fmla="*/ 16 h 32"/>
                <a:gd name="T2" fmla="*/ 26 w 44"/>
                <a:gd name="T3" fmla="*/ 0 h 32"/>
                <a:gd name="T4" fmla="*/ 3 w 44"/>
                <a:gd name="T5" fmla="*/ 16 h 32"/>
                <a:gd name="T6" fmla="*/ 18 w 44"/>
                <a:gd name="T7" fmla="*/ 32 h 32"/>
                <a:gd name="T8" fmla="*/ 41 w 44"/>
                <a:gd name="T9" fmla="*/ 16 h 32"/>
              </a:gdLst>
              <a:ahLst/>
              <a:cxnLst>
                <a:cxn ang="0">
                  <a:pos x="T0" y="T1"/>
                </a:cxn>
                <a:cxn ang="0">
                  <a:pos x="T2" y="T3"/>
                </a:cxn>
                <a:cxn ang="0">
                  <a:pos x="T4" y="T5"/>
                </a:cxn>
                <a:cxn ang="0">
                  <a:pos x="T6" y="T7"/>
                </a:cxn>
                <a:cxn ang="0">
                  <a:pos x="T8" y="T9"/>
                </a:cxn>
              </a:cxnLst>
              <a:rect l="0" t="0" r="r" b="b"/>
              <a:pathLst>
                <a:path w="44" h="32">
                  <a:moveTo>
                    <a:pt x="41" y="16"/>
                  </a:moveTo>
                  <a:cubicBezTo>
                    <a:pt x="44" y="7"/>
                    <a:pt x="37" y="0"/>
                    <a:pt x="26" y="0"/>
                  </a:cubicBezTo>
                  <a:cubicBezTo>
                    <a:pt x="16" y="0"/>
                    <a:pt x="5" y="7"/>
                    <a:pt x="3" y="16"/>
                  </a:cubicBezTo>
                  <a:cubicBezTo>
                    <a:pt x="0" y="25"/>
                    <a:pt x="7" y="32"/>
                    <a:pt x="18" y="32"/>
                  </a:cubicBezTo>
                  <a:cubicBezTo>
                    <a:pt x="28" y="32"/>
                    <a:pt x="39" y="25"/>
                    <a:pt x="41" y="16"/>
                  </a:cubicBezTo>
                  <a:close/>
                </a:path>
              </a:pathLst>
            </a:custGeom>
            <a:grpFill/>
            <a:ln>
              <a:noFill/>
            </a:ln>
          </p:spPr>
          <p:txBody>
            <a:bodyPr anchor="ctr"/>
            <a:lstStyle/>
            <a:p>
              <a:pPr algn="ctr"/>
              <a:endParaRPr/>
            </a:p>
          </p:txBody>
        </p:sp>
        <p:sp>
          <p:nvSpPr>
            <p:cNvPr id="966" name="îṥļîḑe"/>
            <p:cNvSpPr/>
            <p:nvPr/>
          </p:nvSpPr>
          <p:spPr bwMode="auto">
            <a:xfrm>
              <a:off x="3488904" y="4337708"/>
              <a:ext cx="157381" cy="115721"/>
            </a:xfrm>
            <a:custGeom>
              <a:avLst/>
              <a:gdLst>
                <a:gd name="T0" fmla="*/ 41 w 43"/>
                <a:gd name="T1" fmla="*/ 16 h 32"/>
                <a:gd name="T2" fmla="*/ 26 w 43"/>
                <a:gd name="T3" fmla="*/ 0 h 32"/>
                <a:gd name="T4" fmla="*/ 2 w 43"/>
                <a:gd name="T5" fmla="*/ 16 h 32"/>
                <a:gd name="T6" fmla="*/ 17 w 43"/>
                <a:gd name="T7" fmla="*/ 32 h 32"/>
                <a:gd name="T8" fmla="*/ 41 w 43"/>
                <a:gd name="T9" fmla="*/ 16 h 32"/>
              </a:gdLst>
              <a:ahLst/>
              <a:cxnLst>
                <a:cxn ang="0">
                  <a:pos x="T0" y="T1"/>
                </a:cxn>
                <a:cxn ang="0">
                  <a:pos x="T2" y="T3"/>
                </a:cxn>
                <a:cxn ang="0">
                  <a:pos x="T4" y="T5"/>
                </a:cxn>
                <a:cxn ang="0">
                  <a:pos x="T6" y="T7"/>
                </a:cxn>
                <a:cxn ang="0">
                  <a:pos x="T8" y="T9"/>
                </a:cxn>
              </a:cxnLst>
              <a:rect l="0" t="0" r="r" b="b"/>
              <a:pathLst>
                <a:path w="43" h="32">
                  <a:moveTo>
                    <a:pt x="41" y="16"/>
                  </a:moveTo>
                  <a:cubicBezTo>
                    <a:pt x="43" y="7"/>
                    <a:pt x="36" y="0"/>
                    <a:pt x="26" y="0"/>
                  </a:cubicBezTo>
                  <a:cubicBezTo>
                    <a:pt x="15" y="0"/>
                    <a:pt x="4" y="7"/>
                    <a:pt x="2" y="16"/>
                  </a:cubicBezTo>
                  <a:cubicBezTo>
                    <a:pt x="0" y="25"/>
                    <a:pt x="7" y="32"/>
                    <a:pt x="17" y="32"/>
                  </a:cubicBezTo>
                  <a:cubicBezTo>
                    <a:pt x="28" y="32"/>
                    <a:pt x="39" y="25"/>
                    <a:pt x="41" y="16"/>
                  </a:cubicBezTo>
                  <a:close/>
                </a:path>
              </a:pathLst>
            </a:custGeom>
            <a:grpFill/>
            <a:ln>
              <a:noFill/>
            </a:ln>
          </p:spPr>
          <p:txBody>
            <a:bodyPr anchor="ctr"/>
            <a:lstStyle/>
            <a:p>
              <a:pPr algn="ctr"/>
              <a:endParaRPr/>
            </a:p>
          </p:txBody>
        </p:sp>
        <p:sp>
          <p:nvSpPr>
            <p:cNvPr id="967" name="îŝ1îďè"/>
            <p:cNvSpPr/>
            <p:nvPr/>
          </p:nvSpPr>
          <p:spPr bwMode="auto">
            <a:xfrm>
              <a:off x="2745204" y="4479659"/>
              <a:ext cx="163552" cy="123436"/>
            </a:xfrm>
            <a:custGeom>
              <a:avLst/>
              <a:gdLst>
                <a:gd name="T0" fmla="*/ 42 w 45"/>
                <a:gd name="T1" fmla="*/ 17 h 34"/>
                <a:gd name="T2" fmla="*/ 28 w 45"/>
                <a:gd name="T3" fmla="*/ 0 h 34"/>
                <a:gd name="T4" fmla="*/ 3 w 45"/>
                <a:gd name="T5" fmla="*/ 17 h 34"/>
                <a:gd name="T6" fmla="*/ 17 w 45"/>
                <a:gd name="T7" fmla="*/ 34 h 34"/>
                <a:gd name="T8" fmla="*/ 42 w 45"/>
                <a:gd name="T9" fmla="*/ 17 h 34"/>
              </a:gdLst>
              <a:ahLst/>
              <a:cxnLst>
                <a:cxn ang="0">
                  <a:pos x="T0" y="T1"/>
                </a:cxn>
                <a:cxn ang="0">
                  <a:pos x="T2" y="T3"/>
                </a:cxn>
                <a:cxn ang="0">
                  <a:pos x="T4" y="T5"/>
                </a:cxn>
                <a:cxn ang="0">
                  <a:pos x="T6" y="T7"/>
                </a:cxn>
                <a:cxn ang="0">
                  <a:pos x="T8" y="T9"/>
                </a:cxn>
              </a:cxnLst>
              <a:rect l="0" t="0" r="r" b="b"/>
              <a:pathLst>
                <a:path w="45" h="34">
                  <a:moveTo>
                    <a:pt x="42" y="17"/>
                  </a:moveTo>
                  <a:cubicBezTo>
                    <a:pt x="45" y="8"/>
                    <a:pt x="39" y="0"/>
                    <a:pt x="28" y="0"/>
                  </a:cubicBezTo>
                  <a:cubicBezTo>
                    <a:pt x="17" y="0"/>
                    <a:pt x="6" y="8"/>
                    <a:pt x="3" y="17"/>
                  </a:cubicBezTo>
                  <a:cubicBezTo>
                    <a:pt x="0" y="26"/>
                    <a:pt x="6" y="34"/>
                    <a:pt x="17" y="34"/>
                  </a:cubicBezTo>
                  <a:cubicBezTo>
                    <a:pt x="28" y="34"/>
                    <a:pt x="39" y="26"/>
                    <a:pt x="42" y="17"/>
                  </a:cubicBezTo>
                  <a:close/>
                </a:path>
              </a:pathLst>
            </a:custGeom>
            <a:grpFill/>
            <a:ln>
              <a:noFill/>
            </a:ln>
          </p:spPr>
          <p:txBody>
            <a:bodyPr anchor="ctr"/>
            <a:lstStyle/>
            <a:p>
              <a:pPr algn="ctr"/>
              <a:endParaRPr/>
            </a:p>
          </p:txBody>
        </p:sp>
        <p:sp>
          <p:nvSpPr>
            <p:cNvPr id="968" name="î$ľîďê"/>
            <p:cNvSpPr/>
            <p:nvPr/>
          </p:nvSpPr>
          <p:spPr bwMode="auto">
            <a:xfrm>
              <a:off x="2919557" y="4479659"/>
              <a:ext cx="165096" cy="123436"/>
            </a:xfrm>
            <a:custGeom>
              <a:avLst/>
              <a:gdLst>
                <a:gd name="T0" fmla="*/ 42 w 45"/>
                <a:gd name="T1" fmla="*/ 17 h 34"/>
                <a:gd name="T2" fmla="*/ 28 w 45"/>
                <a:gd name="T3" fmla="*/ 0 h 34"/>
                <a:gd name="T4" fmla="*/ 3 w 45"/>
                <a:gd name="T5" fmla="*/ 17 h 34"/>
                <a:gd name="T6" fmla="*/ 17 w 45"/>
                <a:gd name="T7" fmla="*/ 34 h 34"/>
                <a:gd name="T8" fmla="*/ 42 w 45"/>
                <a:gd name="T9" fmla="*/ 17 h 34"/>
              </a:gdLst>
              <a:ahLst/>
              <a:cxnLst>
                <a:cxn ang="0">
                  <a:pos x="T0" y="T1"/>
                </a:cxn>
                <a:cxn ang="0">
                  <a:pos x="T2" y="T3"/>
                </a:cxn>
                <a:cxn ang="0">
                  <a:pos x="T4" y="T5"/>
                </a:cxn>
                <a:cxn ang="0">
                  <a:pos x="T6" y="T7"/>
                </a:cxn>
                <a:cxn ang="0">
                  <a:pos x="T8" y="T9"/>
                </a:cxn>
              </a:cxnLst>
              <a:rect l="0" t="0" r="r" b="b"/>
              <a:pathLst>
                <a:path w="45" h="34">
                  <a:moveTo>
                    <a:pt x="42" y="17"/>
                  </a:moveTo>
                  <a:cubicBezTo>
                    <a:pt x="45" y="8"/>
                    <a:pt x="39" y="0"/>
                    <a:pt x="28" y="0"/>
                  </a:cubicBezTo>
                  <a:cubicBezTo>
                    <a:pt x="17" y="0"/>
                    <a:pt x="6" y="8"/>
                    <a:pt x="3" y="17"/>
                  </a:cubicBezTo>
                  <a:cubicBezTo>
                    <a:pt x="0" y="26"/>
                    <a:pt x="6" y="34"/>
                    <a:pt x="17" y="34"/>
                  </a:cubicBezTo>
                  <a:cubicBezTo>
                    <a:pt x="28" y="34"/>
                    <a:pt x="39" y="26"/>
                    <a:pt x="42" y="17"/>
                  </a:cubicBezTo>
                  <a:close/>
                </a:path>
              </a:pathLst>
            </a:custGeom>
            <a:grpFill/>
            <a:ln>
              <a:noFill/>
            </a:ln>
          </p:spPr>
          <p:txBody>
            <a:bodyPr anchor="ctr"/>
            <a:lstStyle/>
            <a:p>
              <a:pPr algn="ctr"/>
              <a:endParaRPr/>
            </a:p>
          </p:txBody>
        </p:sp>
        <p:sp>
          <p:nvSpPr>
            <p:cNvPr id="969" name="îṩḷiďe"/>
            <p:cNvSpPr/>
            <p:nvPr/>
          </p:nvSpPr>
          <p:spPr bwMode="auto">
            <a:xfrm>
              <a:off x="3095452" y="4479659"/>
              <a:ext cx="163552" cy="123436"/>
            </a:xfrm>
            <a:custGeom>
              <a:avLst/>
              <a:gdLst>
                <a:gd name="T0" fmla="*/ 43 w 45"/>
                <a:gd name="T1" fmla="*/ 17 h 34"/>
                <a:gd name="T2" fmla="*/ 28 w 45"/>
                <a:gd name="T3" fmla="*/ 0 h 34"/>
                <a:gd name="T4" fmla="*/ 3 w 45"/>
                <a:gd name="T5" fmla="*/ 17 h 34"/>
                <a:gd name="T6" fmla="*/ 18 w 45"/>
                <a:gd name="T7" fmla="*/ 34 h 34"/>
                <a:gd name="T8" fmla="*/ 43 w 45"/>
                <a:gd name="T9" fmla="*/ 17 h 34"/>
              </a:gdLst>
              <a:ahLst/>
              <a:cxnLst>
                <a:cxn ang="0">
                  <a:pos x="T0" y="T1"/>
                </a:cxn>
                <a:cxn ang="0">
                  <a:pos x="T2" y="T3"/>
                </a:cxn>
                <a:cxn ang="0">
                  <a:pos x="T4" y="T5"/>
                </a:cxn>
                <a:cxn ang="0">
                  <a:pos x="T6" y="T7"/>
                </a:cxn>
                <a:cxn ang="0">
                  <a:pos x="T8" y="T9"/>
                </a:cxn>
              </a:cxnLst>
              <a:rect l="0" t="0" r="r" b="b"/>
              <a:pathLst>
                <a:path w="45" h="34">
                  <a:moveTo>
                    <a:pt x="43" y="17"/>
                  </a:moveTo>
                  <a:cubicBezTo>
                    <a:pt x="45" y="8"/>
                    <a:pt x="39" y="0"/>
                    <a:pt x="28" y="0"/>
                  </a:cubicBezTo>
                  <a:cubicBezTo>
                    <a:pt x="17" y="0"/>
                    <a:pt x="6" y="8"/>
                    <a:pt x="3" y="17"/>
                  </a:cubicBezTo>
                  <a:cubicBezTo>
                    <a:pt x="0" y="26"/>
                    <a:pt x="7" y="34"/>
                    <a:pt x="18" y="34"/>
                  </a:cubicBezTo>
                  <a:cubicBezTo>
                    <a:pt x="29" y="34"/>
                    <a:pt x="40" y="26"/>
                    <a:pt x="43" y="17"/>
                  </a:cubicBezTo>
                  <a:close/>
                </a:path>
              </a:pathLst>
            </a:custGeom>
            <a:grpFill/>
            <a:ln>
              <a:noFill/>
            </a:ln>
          </p:spPr>
          <p:txBody>
            <a:bodyPr anchor="ctr"/>
            <a:lstStyle/>
            <a:p>
              <a:pPr algn="ctr"/>
              <a:endParaRPr/>
            </a:p>
          </p:txBody>
        </p:sp>
        <p:sp>
          <p:nvSpPr>
            <p:cNvPr id="970" name="îślíḓê"/>
            <p:cNvSpPr/>
            <p:nvPr/>
          </p:nvSpPr>
          <p:spPr bwMode="auto">
            <a:xfrm>
              <a:off x="3274434" y="4479659"/>
              <a:ext cx="160466" cy="123436"/>
            </a:xfrm>
            <a:custGeom>
              <a:avLst/>
              <a:gdLst>
                <a:gd name="T0" fmla="*/ 42 w 44"/>
                <a:gd name="T1" fmla="*/ 17 h 34"/>
                <a:gd name="T2" fmla="*/ 27 w 44"/>
                <a:gd name="T3" fmla="*/ 0 h 34"/>
                <a:gd name="T4" fmla="*/ 2 w 44"/>
                <a:gd name="T5" fmla="*/ 17 h 34"/>
                <a:gd name="T6" fmla="*/ 17 w 44"/>
                <a:gd name="T7" fmla="*/ 34 h 34"/>
                <a:gd name="T8" fmla="*/ 42 w 44"/>
                <a:gd name="T9" fmla="*/ 17 h 34"/>
              </a:gdLst>
              <a:ahLst/>
              <a:cxnLst>
                <a:cxn ang="0">
                  <a:pos x="T0" y="T1"/>
                </a:cxn>
                <a:cxn ang="0">
                  <a:pos x="T2" y="T3"/>
                </a:cxn>
                <a:cxn ang="0">
                  <a:pos x="T4" y="T5"/>
                </a:cxn>
                <a:cxn ang="0">
                  <a:pos x="T6" y="T7"/>
                </a:cxn>
                <a:cxn ang="0">
                  <a:pos x="T8" y="T9"/>
                </a:cxn>
              </a:cxnLst>
              <a:rect l="0" t="0" r="r" b="b"/>
              <a:pathLst>
                <a:path w="44" h="34">
                  <a:moveTo>
                    <a:pt x="42" y="17"/>
                  </a:moveTo>
                  <a:cubicBezTo>
                    <a:pt x="44" y="8"/>
                    <a:pt x="37" y="0"/>
                    <a:pt x="27" y="0"/>
                  </a:cubicBezTo>
                  <a:cubicBezTo>
                    <a:pt x="16" y="0"/>
                    <a:pt x="5" y="8"/>
                    <a:pt x="2" y="17"/>
                  </a:cubicBezTo>
                  <a:cubicBezTo>
                    <a:pt x="0" y="26"/>
                    <a:pt x="7" y="34"/>
                    <a:pt x="17" y="34"/>
                  </a:cubicBezTo>
                  <a:cubicBezTo>
                    <a:pt x="28" y="34"/>
                    <a:pt x="39" y="26"/>
                    <a:pt x="42" y="17"/>
                  </a:cubicBezTo>
                  <a:close/>
                </a:path>
              </a:pathLst>
            </a:custGeom>
            <a:grpFill/>
            <a:ln>
              <a:noFill/>
            </a:ln>
          </p:spPr>
          <p:txBody>
            <a:bodyPr anchor="ctr"/>
            <a:lstStyle/>
            <a:p>
              <a:pPr algn="ctr"/>
              <a:endParaRPr/>
            </a:p>
          </p:txBody>
        </p:sp>
        <p:sp>
          <p:nvSpPr>
            <p:cNvPr id="971" name="išḷïḑè"/>
            <p:cNvSpPr/>
            <p:nvPr/>
          </p:nvSpPr>
          <p:spPr bwMode="auto">
            <a:xfrm>
              <a:off x="3448788" y="4479659"/>
              <a:ext cx="160466" cy="123436"/>
            </a:xfrm>
            <a:custGeom>
              <a:avLst/>
              <a:gdLst>
                <a:gd name="T0" fmla="*/ 42 w 44"/>
                <a:gd name="T1" fmla="*/ 17 h 34"/>
                <a:gd name="T2" fmla="*/ 27 w 44"/>
                <a:gd name="T3" fmla="*/ 0 h 34"/>
                <a:gd name="T4" fmla="*/ 3 w 44"/>
                <a:gd name="T5" fmla="*/ 17 h 34"/>
                <a:gd name="T6" fmla="*/ 18 w 44"/>
                <a:gd name="T7" fmla="*/ 34 h 34"/>
                <a:gd name="T8" fmla="*/ 42 w 44"/>
                <a:gd name="T9" fmla="*/ 17 h 34"/>
              </a:gdLst>
              <a:ahLst/>
              <a:cxnLst>
                <a:cxn ang="0">
                  <a:pos x="T0" y="T1"/>
                </a:cxn>
                <a:cxn ang="0">
                  <a:pos x="T2" y="T3"/>
                </a:cxn>
                <a:cxn ang="0">
                  <a:pos x="T4" y="T5"/>
                </a:cxn>
                <a:cxn ang="0">
                  <a:pos x="T6" y="T7"/>
                </a:cxn>
                <a:cxn ang="0">
                  <a:pos x="T8" y="T9"/>
                </a:cxn>
              </a:cxnLst>
              <a:rect l="0" t="0" r="r" b="b"/>
              <a:pathLst>
                <a:path w="44" h="34">
                  <a:moveTo>
                    <a:pt x="42" y="17"/>
                  </a:moveTo>
                  <a:cubicBezTo>
                    <a:pt x="44" y="8"/>
                    <a:pt x="37" y="0"/>
                    <a:pt x="27" y="0"/>
                  </a:cubicBezTo>
                  <a:cubicBezTo>
                    <a:pt x="16" y="0"/>
                    <a:pt x="5" y="8"/>
                    <a:pt x="3" y="17"/>
                  </a:cubicBezTo>
                  <a:cubicBezTo>
                    <a:pt x="0" y="26"/>
                    <a:pt x="7" y="34"/>
                    <a:pt x="18" y="34"/>
                  </a:cubicBezTo>
                  <a:cubicBezTo>
                    <a:pt x="29" y="34"/>
                    <a:pt x="40" y="26"/>
                    <a:pt x="42" y="17"/>
                  </a:cubicBezTo>
                  <a:close/>
                </a:path>
              </a:pathLst>
            </a:custGeom>
            <a:grpFill/>
            <a:ln>
              <a:noFill/>
            </a:ln>
          </p:spPr>
          <p:txBody>
            <a:bodyPr anchor="ctr"/>
            <a:lstStyle/>
            <a:p>
              <a:pPr algn="ctr"/>
              <a:endParaRPr/>
            </a:p>
          </p:txBody>
        </p:sp>
        <p:sp>
          <p:nvSpPr>
            <p:cNvPr id="972" name="î$1íḍé"/>
            <p:cNvSpPr/>
            <p:nvPr/>
          </p:nvSpPr>
          <p:spPr bwMode="auto">
            <a:xfrm>
              <a:off x="2689658" y="4629324"/>
              <a:ext cx="171268" cy="128065"/>
            </a:xfrm>
            <a:custGeom>
              <a:avLst/>
              <a:gdLst>
                <a:gd name="T0" fmla="*/ 44 w 47"/>
                <a:gd name="T1" fmla="*/ 17 h 35"/>
                <a:gd name="T2" fmla="*/ 29 w 47"/>
                <a:gd name="T3" fmla="*/ 0 h 35"/>
                <a:gd name="T4" fmla="*/ 4 w 47"/>
                <a:gd name="T5" fmla="*/ 17 h 35"/>
                <a:gd name="T6" fmla="*/ 18 w 47"/>
                <a:gd name="T7" fmla="*/ 35 h 35"/>
                <a:gd name="T8" fmla="*/ 44 w 47"/>
                <a:gd name="T9" fmla="*/ 17 h 35"/>
              </a:gdLst>
              <a:ahLst/>
              <a:cxnLst>
                <a:cxn ang="0">
                  <a:pos x="T0" y="T1"/>
                </a:cxn>
                <a:cxn ang="0">
                  <a:pos x="T2" y="T3"/>
                </a:cxn>
                <a:cxn ang="0">
                  <a:pos x="T4" y="T5"/>
                </a:cxn>
                <a:cxn ang="0">
                  <a:pos x="T6" y="T7"/>
                </a:cxn>
                <a:cxn ang="0">
                  <a:pos x="T8" y="T9"/>
                </a:cxn>
              </a:cxnLst>
              <a:rect l="0" t="0" r="r" b="b"/>
              <a:pathLst>
                <a:path w="47" h="35">
                  <a:moveTo>
                    <a:pt x="44" y="17"/>
                  </a:moveTo>
                  <a:cubicBezTo>
                    <a:pt x="47" y="8"/>
                    <a:pt x="40" y="0"/>
                    <a:pt x="29" y="0"/>
                  </a:cubicBezTo>
                  <a:cubicBezTo>
                    <a:pt x="18" y="0"/>
                    <a:pt x="7" y="8"/>
                    <a:pt x="4" y="17"/>
                  </a:cubicBezTo>
                  <a:cubicBezTo>
                    <a:pt x="0" y="27"/>
                    <a:pt x="7" y="35"/>
                    <a:pt x="18" y="35"/>
                  </a:cubicBezTo>
                  <a:cubicBezTo>
                    <a:pt x="29" y="35"/>
                    <a:pt x="41" y="27"/>
                    <a:pt x="44" y="17"/>
                  </a:cubicBezTo>
                  <a:close/>
                </a:path>
              </a:pathLst>
            </a:custGeom>
            <a:grpFill/>
            <a:ln>
              <a:noFill/>
            </a:ln>
          </p:spPr>
          <p:txBody>
            <a:bodyPr anchor="ctr"/>
            <a:lstStyle/>
            <a:p>
              <a:pPr algn="ctr"/>
              <a:endParaRPr/>
            </a:p>
          </p:txBody>
        </p:sp>
        <p:sp>
          <p:nvSpPr>
            <p:cNvPr id="973" name="išḷîḍe"/>
            <p:cNvSpPr/>
            <p:nvPr/>
          </p:nvSpPr>
          <p:spPr bwMode="auto">
            <a:xfrm>
              <a:off x="2873268" y="4629324"/>
              <a:ext cx="166638" cy="128065"/>
            </a:xfrm>
            <a:custGeom>
              <a:avLst/>
              <a:gdLst>
                <a:gd name="T0" fmla="*/ 43 w 46"/>
                <a:gd name="T1" fmla="*/ 17 h 35"/>
                <a:gd name="T2" fmla="*/ 28 w 46"/>
                <a:gd name="T3" fmla="*/ 0 h 35"/>
                <a:gd name="T4" fmla="*/ 3 w 46"/>
                <a:gd name="T5" fmla="*/ 17 h 35"/>
                <a:gd name="T6" fmla="*/ 17 w 46"/>
                <a:gd name="T7" fmla="*/ 35 h 35"/>
                <a:gd name="T8" fmla="*/ 43 w 46"/>
                <a:gd name="T9" fmla="*/ 17 h 35"/>
              </a:gdLst>
              <a:ahLst/>
              <a:cxnLst>
                <a:cxn ang="0">
                  <a:pos x="T0" y="T1"/>
                </a:cxn>
                <a:cxn ang="0">
                  <a:pos x="T2" y="T3"/>
                </a:cxn>
                <a:cxn ang="0">
                  <a:pos x="T4" y="T5"/>
                </a:cxn>
                <a:cxn ang="0">
                  <a:pos x="T6" y="T7"/>
                </a:cxn>
                <a:cxn ang="0">
                  <a:pos x="T8" y="T9"/>
                </a:cxn>
              </a:cxnLst>
              <a:rect l="0" t="0" r="r" b="b"/>
              <a:pathLst>
                <a:path w="46" h="35">
                  <a:moveTo>
                    <a:pt x="43" y="17"/>
                  </a:moveTo>
                  <a:cubicBezTo>
                    <a:pt x="46" y="8"/>
                    <a:pt x="39" y="0"/>
                    <a:pt x="28" y="0"/>
                  </a:cubicBezTo>
                  <a:cubicBezTo>
                    <a:pt x="17" y="0"/>
                    <a:pt x="6" y="8"/>
                    <a:pt x="3" y="17"/>
                  </a:cubicBezTo>
                  <a:cubicBezTo>
                    <a:pt x="0" y="27"/>
                    <a:pt x="6" y="35"/>
                    <a:pt x="17" y="35"/>
                  </a:cubicBezTo>
                  <a:cubicBezTo>
                    <a:pt x="28" y="35"/>
                    <a:pt x="40" y="27"/>
                    <a:pt x="43" y="17"/>
                  </a:cubicBezTo>
                  <a:close/>
                </a:path>
              </a:pathLst>
            </a:custGeom>
            <a:grpFill/>
            <a:ln>
              <a:noFill/>
            </a:ln>
          </p:spPr>
          <p:txBody>
            <a:bodyPr anchor="ctr"/>
            <a:lstStyle/>
            <a:p>
              <a:pPr algn="ctr"/>
              <a:endParaRPr/>
            </a:p>
          </p:txBody>
        </p:sp>
        <p:sp>
          <p:nvSpPr>
            <p:cNvPr id="974" name="islídê"/>
            <p:cNvSpPr/>
            <p:nvPr/>
          </p:nvSpPr>
          <p:spPr bwMode="auto">
            <a:xfrm>
              <a:off x="3050707" y="4629324"/>
              <a:ext cx="165096" cy="128065"/>
            </a:xfrm>
            <a:custGeom>
              <a:avLst/>
              <a:gdLst>
                <a:gd name="T0" fmla="*/ 43 w 45"/>
                <a:gd name="T1" fmla="*/ 17 h 35"/>
                <a:gd name="T2" fmla="*/ 28 w 45"/>
                <a:gd name="T3" fmla="*/ 0 h 35"/>
                <a:gd name="T4" fmla="*/ 3 w 45"/>
                <a:gd name="T5" fmla="*/ 17 h 35"/>
                <a:gd name="T6" fmla="*/ 18 w 45"/>
                <a:gd name="T7" fmla="*/ 35 h 35"/>
                <a:gd name="T8" fmla="*/ 43 w 45"/>
                <a:gd name="T9" fmla="*/ 17 h 35"/>
              </a:gdLst>
              <a:ahLst/>
              <a:cxnLst>
                <a:cxn ang="0">
                  <a:pos x="T0" y="T1"/>
                </a:cxn>
                <a:cxn ang="0">
                  <a:pos x="T2" y="T3"/>
                </a:cxn>
                <a:cxn ang="0">
                  <a:pos x="T4" y="T5"/>
                </a:cxn>
                <a:cxn ang="0">
                  <a:pos x="T6" y="T7"/>
                </a:cxn>
                <a:cxn ang="0">
                  <a:pos x="T8" y="T9"/>
                </a:cxn>
              </a:cxnLst>
              <a:rect l="0" t="0" r="r" b="b"/>
              <a:pathLst>
                <a:path w="45" h="35">
                  <a:moveTo>
                    <a:pt x="43" y="17"/>
                  </a:moveTo>
                  <a:cubicBezTo>
                    <a:pt x="45" y="8"/>
                    <a:pt x="39" y="0"/>
                    <a:pt x="28" y="0"/>
                  </a:cubicBezTo>
                  <a:cubicBezTo>
                    <a:pt x="17" y="0"/>
                    <a:pt x="6" y="8"/>
                    <a:pt x="3" y="17"/>
                  </a:cubicBezTo>
                  <a:cubicBezTo>
                    <a:pt x="0" y="27"/>
                    <a:pt x="6" y="35"/>
                    <a:pt x="18" y="35"/>
                  </a:cubicBezTo>
                  <a:cubicBezTo>
                    <a:pt x="29" y="35"/>
                    <a:pt x="40" y="27"/>
                    <a:pt x="43" y="17"/>
                  </a:cubicBezTo>
                  <a:close/>
                </a:path>
              </a:pathLst>
            </a:custGeom>
            <a:grpFill/>
            <a:ln>
              <a:noFill/>
            </a:ln>
          </p:spPr>
          <p:txBody>
            <a:bodyPr anchor="ctr"/>
            <a:lstStyle/>
            <a:p>
              <a:pPr algn="ctr"/>
              <a:endParaRPr/>
            </a:p>
          </p:txBody>
        </p:sp>
        <p:sp>
          <p:nvSpPr>
            <p:cNvPr id="975" name="iŝḷíďè"/>
            <p:cNvSpPr/>
            <p:nvPr/>
          </p:nvSpPr>
          <p:spPr bwMode="auto">
            <a:xfrm>
              <a:off x="3229689" y="4629324"/>
              <a:ext cx="165096" cy="128065"/>
            </a:xfrm>
            <a:custGeom>
              <a:avLst/>
              <a:gdLst>
                <a:gd name="T0" fmla="*/ 43 w 45"/>
                <a:gd name="T1" fmla="*/ 17 h 35"/>
                <a:gd name="T2" fmla="*/ 27 w 45"/>
                <a:gd name="T3" fmla="*/ 0 h 35"/>
                <a:gd name="T4" fmla="*/ 3 w 45"/>
                <a:gd name="T5" fmla="*/ 17 h 35"/>
                <a:gd name="T6" fmla="*/ 18 w 45"/>
                <a:gd name="T7" fmla="*/ 35 h 35"/>
                <a:gd name="T8" fmla="*/ 43 w 45"/>
                <a:gd name="T9" fmla="*/ 17 h 35"/>
              </a:gdLst>
              <a:ahLst/>
              <a:cxnLst>
                <a:cxn ang="0">
                  <a:pos x="T0" y="T1"/>
                </a:cxn>
                <a:cxn ang="0">
                  <a:pos x="T2" y="T3"/>
                </a:cxn>
                <a:cxn ang="0">
                  <a:pos x="T4" y="T5"/>
                </a:cxn>
                <a:cxn ang="0">
                  <a:pos x="T6" y="T7"/>
                </a:cxn>
                <a:cxn ang="0">
                  <a:pos x="T8" y="T9"/>
                </a:cxn>
              </a:cxnLst>
              <a:rect l="0" t="0" r="r" b="b"/>
              <a:pathLst>
                <a:path w="45" h="35">
                  <a:moveTo>
                    <a:pt x="43" y="17"/>
                  </a:moveTo>
                  <a:cubicBezTo>
                    <a:pt x="45" y="8"/>
                    <a:pt x="38" y="0"/>
                    <a:pt x="27" y="0"/>
                  </a:cubicBezTo>
                  <a:cubicBezTo>
                    <a:pt x="16" y="0"/>
                    <a:pt x="5" y="8"/>
                    <a:pt x="3" y="17"/>
                  </a:cubicBezTo>
                  <a:cubicBezTo>
                    <a:pt x="0" y="27"/>
                    <a:pt x="7" y="35"/>
                    <a:pt x="18" y="35"/>
                  </a:cubicBezTo>
                  <a:cubicBezTo>
                    <a:pt x="29" y="35"/>
                    <a:pt x="40" y="27"/>
                    <a:pt x="43" y="17"/>
                  </a:cubicBezTo>
                  <a:close/>
                </a:path>
              </a:pathLst>
            </a:custGeom>
            <a:grpFill/>
            <a:ln>
              <a:noFill/>
            </a:ln>
          </p:spPr>
          <p:txBody>
            <a:bodyPr anchor="ctr"/>
            <a:lstStyle/>
            <a:p>
              <a:pPr algn="ctr"/>
              <a:endParaRPr/>
            </a:p>
          </p:txBody>
        </p:sp>
        <p:sp>
          <p:nvSpPr>
            <p:cNvPr id="976" name="iśḻiḍe"/>
            <p:cNvSpPr/>
            <p:nvPr/>
          </p:nvSpPr>
          <p:spPr bwMode="auto">
            <a:xfrm>
              <a:off x="2456673" y="4783619"/>
              <a:ext cx="171268" cy="131151"/>
            </a:xfrm>
            <a:custGeom>
              <a:avLst/>
              <a:gdLst>
                <a:gd name="T0" fmla="*/ 44 w 47"/>
                <a:gd name="T1" fmla="*/ 18 h 36"/>
                <a:gd name="T2" fmla="*/ 30 w 47"/>
                <a:gd name="T3" fmla="*/ 0 h 36"/>
                <a:gd name="T4" fmla="*/ 3 w 47"/>
                <a:gd name="T5" fmla="*/ 18 h 36"/>
                <a:gd name="T6" fmla="*/ 17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1" y="0"/>
                    <a:pt x="30" y="0"/>
                  </a:cubicBezTo>
                  <a:cubicBezTo>
                    <a:pt x="19" y="0"/>
                    <a:pt x="7" y="8"/>
                    <a:pt x="3" y="18"/>
                  </a:cubicBezTo>
                  <a:cubicBezTo>
                    <a:pt x="0" y="28"/>
                    <a:pt x="6" y="36"/>
                    <a:pt x="17" y="36"/>
                  </a:cubicBezTo>
                  <a:cubicBezTo>
                    <a:pt x="28" y="36"/>
                    <a:pt x="40" y="28"/>
                    <a:pt x="44" y="18"/>
                  </a:cubicBezTo>
                  <a:close/>
                </a:path>
              </a:pathLst>
            </a:custGeom>
            <a:grpFill/>
            <a:ln>
              <a:noFill/>
            </a:ln>
          </p:spPr>
          <p:txBody>
            <a:bodyPr anchor="ctr"/>
            <a:lstStyle/>
            <a:p>
              <a:pPr algn="ctr"/>
              <a:endParaRPr/>
            </a:p>
          </p:txBody>
        </p:sp>
        <p:sp>
          <p:nvSpPr>
            <p:cNvPr id="977" name="îšļidê"/>
            <p:cNvSpPr/>
            <p:nvPr/>
          </p:nvSpPr>
          <p:spPr bwMode="auto">
            <a:xfrm>
              <a:off x="2638740" y="4783619"/>
              <a:ext cx="171268" cy="131151"/>
            </a:xfrm>
            <a:custGeom>
              <a:avLst/>
              <a:gdLst>
                <a:gd name="T0" fmla="*/ 44 w 47"/>
                <a:gd name="T1" fmla="*/ 18 h 36"/>
                <a:gd name="T2" fmla="*/ 29 w 47"/>
                <a:gd name="T3" fmla="*/ 0 h 36"/>
                <a:gd name="T4" fmla="*/ 3 w 47"/>
                <a:gd name="T5" fmla="*/ 18 h 36"/>
                <a:gd name="T6" fmla="*/ 17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0" y="0"/>
                    <a:pt x="29" y="0"/>
                  </a:cubicBezTo>
                  <a:cubicBezTo>
                    <a:pt x="18" y="0"/>
                    <a:pt x="6" y="8"/>
                    <a:pt x="3" y="18"/>
                  </a:cubicBezTo>
                  <a:cubicBezTo>
                    <a:pt x="0" y="28"/>
                    <a:pt x="6" y="36"/>
                    <a:pt x="17" y="36"/>
                  </a:cubicBezTo>
                  <a:cubicBezTo>
                    <a:pt x="29" y="36"/>
                    <a:pt x="41" y="28"/>
                    <a:pt x="44" y="18"/>
                  </a:cubicBezTo>
                  <a:close/>
                </a:path>
              </a:pathLst>
            </a:custGeom>
            <a:grpFill/>
            <a:ln>
              <a:noFill/>
            </a:ln>
          </p:spPr>
          <p:txBody>
            <a:bodyPr anchor="ctr"/>
            <a:lstStyle/>
            <a:p>
              <a:pPr algn="ctr"/>
              <a:endParaRPr/>
            </a:p>
          </p:txBody>
        </p:sp>
        <p:sp>
          <p:nvSpPr>
            <p:cNvPr id="978" name="ïś1iďê"/>
            <p:cNvSpPr/>
            <p:nvPr/>
          </p:nvSpPr>
          <p:spPr bwMode="auto">
            <a:xfrm>
              <a:off x="2820808" y="4783619"/>
              <a:ext cx="172810" cy="131151"/>
            </a:xfrm>
            <a:custGeom>
              <a:avLst/>
              <a:gdLst>
                <a:gd name="T0" fmla="*/ 44 w 47"/>
                <a:gd name="T1" fmla="*/ 18 h 36"/>
                <a:gd name="T2" fmla="*/ 29 w 47"/>
                <a:gd name="T3" fmla="*/ 0 h 36"/>
                <a:gd name="T4" fmla="*/ 3 w 47"/>
                <a:gd name="T5" fmla="*/ 18 h 36"/>
                <a:gd name="T6" fmla="*/ 18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0" y="0"/>
                    <a:pt x="29" y="0"/>
                  </a:cubicBezTo>
                  <a:cubicBezTo>
                    <a:pt x="18" y="0"/>
                    <a:pt x="6" y="8"/>
                    <a:pt x="3" y="18"/>
                  </a:cubicBezTo>
                  <a:cubicBezTo>
                    <a:pt x="0" y="28"/>
                    <a:pt x="6" y="36"/>
                    <a:pt x="18" y="36"/>
                  </a:cubicBezTo>
                  <a:cubicBezTo>
                    <a:pt x="29" y="36"/>
                    <a:pt x="41" y="28"/>
                    <a:pt x="44" y="18"/>
                  </a:cubicBezTo>
                  <a:close/>
                </a:path>
              </a:pathLst>
            </a:custGeom>
            <a:grpFill/>
            <a:ln>
              <a:noFill/>
            </a:ln>
          </p:spPr>
          <p:txBody>
            <a:bodyPr anchor="ctr"/>
            <a:lstStyle/>
            <a:p>
              <a:pPr algn="ctr"/>
              <a:endParaRPr/>
            </a:p>
          </p:txBody>
        </p:sp>
        <p:sp>
          <p:nvSpPr>
            <p:cNvPr id="979" name="îSḷïḋé"/>
            <p:cNvSpPr/>
            <p:nvPr/>
          </p:nvSpPr>
          <p:spPr bwMode="auto">
            <a:xfrm>
              <a:off x="3004419" y="4783619"/>
              <a:ext cx="166638" cy="131151"/>
            </a:xfrm>
            <a:custGeom>
              <a:avLst/>
              <a:gdLst>
                <a:gd name="T0" fmla="*/ 43 w 46"/>
                <a:gd name="T1" fmla="*/ 18 h 36"/>
                <a:gd name="T2" fmla="*/ 28 w 46"/>
                <a:gd name="T3" fmla="*/ 0 h 36"/>
                <a:gd name="T4" fmla="*/ 3 w 46"/>
                <a:gd name="T5" fmla="*/ 18 h 36"/>
                <a:gd name="T6" fmla="*/ 18 w 46"/>
                <a:gd name="T7" fmla="*/ 36 h 36"/>
                <a:gd name="T8" fmla="*/ 43 w 46"/>
                <a:gd name="T9" fmla="*/ 18 h 36"/>
              </a:gdLst>
              <a:ahLst/>
              <a:cxnLst>
                <a:cxn ang="0">
                  <a:pos x="T0" y="T1"/>
                </a:cxn>
                <a:cxn ang="0">
                  <a:pos x="T2" y="T3"/>
                </a:cxn>
                <a:cxn ang="0">
                  <a:pos x="T4" y="T5"/>
                </a:cxn>
                <a:cxn ang="0">
                  <a:pos x="T6" y="T7"/>
                </a:cxn>
                <a:cxn ang="0">
                  <a:pos x="T8" y="T9"/>
                </a:cxn>
              </a:cxnLst>
              <a:rect l="0" t="0" r="r" b="b"/>
              <a:pathLst>
                <a:path w="46" h="36">
                  <a:moveTo>
                    <a:pt x="43" y="18"/>
                  </a:moveTo>
                  <a:cubicBezTo>
                    <a:pt x="46" y="8"/>
                    <a:pt x="39" y="0"/>
                    <a:pt x="28" y="0"/>
                  </a:cubicBezTo>
                  <a:cubicBezTo>
                    <a:pt x="17" y="0"/>
                    <a:pt x="6" y="8"/>
                    <a:pt x="3" y="18"/>
                  </a:cubicBezTo>
                  <a:cubicBezTo>
                    <a:pt x="0" y="28"/>
                    <a:pt x="7" y="36"/>
                    <a:pt x="18" y="36"/>
                  </a:cubicBezTo>
                  <a:cubicBezTo>
                    <a:pt x="29" y="36"/>
                    <a:pt x="41" y="28"/>
                    <a:pt x="43" y="18"/>
                  </a:cubicBezTo>
                  <a:close/>
                </a:path>
              </a:pathLst>
            </a:custGeom>
            <a:grpFill/>
            <a:ln>
              <a:noFill/>
            </a:ln>
          </p:spPr>
          <p:txBody>
            <a:bodyPr anchor="ctr"/>
            <a:lstStyle/>
            <a:p>
              <a:pPr algn="ctr"/>
              <a:endParaRPr/>
            </a:p>
          </p:txBody>
        </p:sp>
        <p:sp>
          <p:nvSpPr>
            <p:cNvPr id="980" name="îṧḷïḓê"/>
            <p:cNvSpPr/>
            <p:nvPr/>
          </p:nvSpPr>
          <p:spPr bwMode="auto">
            <a:xfrm>
              <a:off x="2398041" y="4944086"/>
              <a:ext cx="175896" cy="134237"/>
            </a:xfrm>
            <a:custGeom>
              <a:avLst/>
              <a:gdLst>
                <a:gd name="T0" fmla="*/ 45 w 48"/>
                <a:gd name="T1" fmla="*/ 18 h 37"/>
                <a:gd name="T2" fmla="*/ 30 w 48"/>
                <a:gd name="T3" fmla="*/ 0 h 37"/>
                <a:gd name="T4" fmla="*/ 3 w 48"/>
                <a:gd name="T5" fmla="*/ 18 h 37"/>
                <a:gd name="T6" fmla="*/ 17 w 48"/>
                <a:gd name="T7" fmla="*/ 37 h 37"/>
                <a:gd name="T8" fmla="*/ 45 w 48"/>
                <a:gd name="T9" fmla="*/ 18 h 37"/>
              </a:gdLst>
              <a:ahLst/>
              <a:cxnLst>
                <a:cxn ang="0">
                  <a:pos x="T0" y="T1"/>
                </a:cxn>
                <a:cxn ang="0">
                  <a:pos x="T2" y="T3"/>
                </a:cxn>
                <a:cxn ang="0">
                  <a:pos x="T4" y="T5"/>
                </a:cxn>
                <a:cxn ang="0">
                  <a:pos x="T6" y="T7"/>
                </a:cxn>
                <a:cxn ang="0">
                  <a:pos x="T8" y="T9"/>
                </a:cxn>
              </a:cxnLst>
              <a:rect l="0" t="0" r="r" b="b"/>
              <a:pathLst>
                <a:path w="48" h="37">
                  <a:moveTo>
                    <a:pt x="45" y="18"/>
                  </a:moveTo>
                  <a:cubicBezTo>
                    <a:pt x="48" y="8"/>
                    <a:pt x="42" y="0"/>
                    <a:pt x="30" y="0"/>
                  </a:cubicBezTo>
                  <a:cubicBezTo>
                    <a:pt x="19" y="0"/>
                    <a:pt x="7" y="8"/>
                    <a:pt x="3" y="18"/>
                  </a:cubicBezTo>
                  <a:cubicBezTo>
                    <a:pt x="0" y="29"/>
                    <a:pt x="6" y="37"/>
                    <a:pt x="17" y="37"/>
                  </a:cubicBezTo>
                  <a:cubicBezTo>
                    <a:pt x="29" y="37"/>
                    <a:pt x="41" y="29"/>
                    <a:pt x="45" y="18"/>
                  </a:cubicBezTo>
                  <a:close/>
                </a:path>
              </a:pathLst>
            </a:custGeom>
            <a:grpFill/>
            <a:ln>
              <a:noFill/>
            </a:ln>
          </p:spPr>
          <p:txBody>
            <a:bodyPr anchor="ctr"/>
            <a:lstStyle/>
            <a:p>
              <a:pPr algn="ctr"/>
              <a:endParaRPr/>
            </a:p>
          </p:txBody>
        </p:sp>
        <p:sp>
          <p:nvSpPr>
            <p:cNvPr id="981" name="î$lîḋe"/>
            <p:cNvSpPr/>
            <p:nvPr/>
          </p:nvSpPr>
          <p:spPr bwMode="auto">
            <a:xfrm>
              <a:off x="2580108" y="4944086"/>
              <a:ext cx="178982" cy="134237"/>
            </a:xfrm>
            <a:custGeom>
              <a:avLst/>
              <a:gdLst>
                <a:gd name="T0" fmla="*/ 45 w 49"/>
                <a:gd name="T1" fmla="*/ 18 h 37"/>
                <a:gd name="T2" fmla="*/ 31 w 49"/>
                <a:gd name="T3" fmla="*/ 0 h 37"/>
                <a:gd name="T4" fmla="*/ 4 w 49"/>
                <a:gd name="T5" fmla="*/ 18 h 37"/>
                <a:gd name="T6" fmla="*/ 18 w 49"/>
                <a:gd name="T7" fmla="*/ 37 h 37"/>
                <a:gd name="T8" fmla="*/ 45 w 49"/>
                <a:gd name="T9" fmla="*/ 18 h 37"/>
              </a:gdLst>
              <a:ahLst/>
              <a:cxnLst>
                <a:cxn ang="0">
                  <a:pos x="T0" y="T1"/>
                </a:cxn>
                <a:cxn ang="0">
                  <a:pos x="T2" y="T3"/>
                </a:cxn>
                <a:cxn ang="0">
                  <a:pos x="T4" y="T5"/>
                </a:cxn>
                <a:cxn ang="0">
                  <a:pos x="T6" y="T7"/>
                </a:cxn>
                <a:cxn ang="0">
                  <a:pos x="T8" y="T9"/>
                </a:cxn>
              </a:cxnLst>
              <a:rect l="0" t="0" r="r" b="b"/>
              <a:pathLst>
                <a:path w="49" h="37">
                  <a:moveTo>
                    <a:pt x="45" y="18"/>
                  </a:moveTo>
                  <a:cubicBezTo>
                    <a:pt x="49" y="8"/>
                    <a:pt x="42" y="0"/>
                    <a:pt x="31" y="0"/>
                  </a:cubicBezTo>
                  <a:cubicBezTo>
                    <a:pt x="19" y="0"/>
                    <a:pt x="7" y="8"/>
                    <a:pt x="4" y="18"/>
                  </a:cubicBezTo>
                  <a:cubicBezTo>
                    <a:pt x="0" y="29"/>
                    <a:pt x="7" y="37"/>
                    <a:pt x="18" y="37"/>
                  </a:cubicBezTo>
                  <a:cubicBezTo>
                    <a:pt x="30" y="37"/>
                    <a:pt x="42" y="29"/>
                    <a:pt x="45" y="18"/>
                  </a:cubicBezTo>
                  <a:close/>
                </a:path>
              </a:pathLst>
            </a:custGeom>
            <a:grpFill/>
            <a:ln>
              <a:noFill/>
            </a:ln>
          </p:spPr>
          <p:txBody>
            <a:bodyPr anchor="ctr"/>
            <a:lstStyle/>
            <a:p>
              <a:pPr algn="ctr"/>
              <a:endParaRPr/>
            </a:p>
          </p:txBody>
        </p:sp>
        <p:sp>
          <p:nvSpPr>
            <p:cNvPr id="982" name="îšľîdé"/>
            <p:cNvSpPr/>
            <p:nvPr/>
          </p:nvSpPr>
          <p:spPr bwMode="auto">
            <a:xfrm>
              <a:off x="2766805" y="4944086"/>
              <a:ext cx="174353" cy="134237"/>
            </a:xfrm>
            <a:custGeom>
              <a:avLst/>
              <a:gdLst>
                <a:gd name="T0" fmla="*/ 45 w 48"/>
                <a:gd name="T1" fmla="*/ 18 h 37"/>
                <a:gd name="T2" fmla="*/ 30 w 48"/>
                <a:gd name="T3" fmla="*/ 0 h 37"/>
                <a:gd name="T4" fmla="*/ 4 w 48"/>
                <a:gd name="T5" fmla="*/ 18 h 37"/>
                <a:gd name="T6" fmla="*/ 19 w 48"/>
                <a:gd name="T7" fmla="*/ 37 h 37"/>
                <a:gd name="T8" fmla="*/ 45 w 48"/>
                <a:gd name="T9" fmla="*/ 18 h 37"/>
              </a:gdLst>
              <a:ahLst/>
              <a:cxnLst>
                <a:cxn ang="0">
                  <a:pos x="T0" y="T1"/>
                </a:cxn>
                <a:cxn ang="0">
                  <a:pos x="T2" y="T3"/>
                </a:cxn>
                <a:cxn ang="0">
                  <a:pos x="T4" y="T5"/>
                </a:cxn>
                <a:cxn ang="0">
                  <a:pos x="T6" y="T7"/>
                </a:cxn>
                <a:cxn ang="0">
                  <a:pos x="T8" y="T9"/>
                </a:cxn>
              </a:cxnLst>
              <a:rect l="0" t="0" r="r" b="b"/>
              <a:pathLst>
                <a:path w="48" h="37">
                  <a:moveTo>
                    <a:pt x="45" y="18"/>
                  </a:moveTo>
                  <a:cubicBezTo>
                    <a:pt x="48" y="8"/>
                    <a:pt x="41" y="0"/>
                    <a:pt x="30" y="0"/>
                  </a:cubicBezTo>
                  <a:cubicBezTo>
                    <a:pt x="19" y="0"/>
                    <a:pt x="7" y="8"/>
                    <a:pt x="4" y="18"/>
                  </a:cubicBezTo>
                  <a:cubicBezTo>
                    <a:pt x="0" y="29"/>
                    <a:pt x="7" y="37"/>
                    <a:pt x="19" y="37"/>
                  </a:cubicBezTo>
                  <a:cubicBezTo>
                    <a:pt x="30" y="37"/>
                    <a:pt x="42" y="29"/>
                    <a:pt x="45" y="18"/>
                  </a:cubicBezTo>
                  <a:close/>
                </a:path>
              </a:pathLst>
            </a:custGeom>
            <a:grpFill/>
            <a:ln>
              <a:noFill/>
            </a:ln>
          </p:spPr>
          <p:txBody>
            <a:bodyPr anchor="ctr"/>
            <a:lstStyle/>
            <a:p>
              <a:pPr algn="ctr"/>
              <a:endParaRPr/>
            </a:p>
          </p:txBody>
        </p:sp>
        <p:sp>
          <p:nvSpPr>
            <p:cNvPr id="983" name="îš1íḍê"/>
            <p:cNvSpPr/>
            <p:nvPr/>
          </p:nvSpPr>
          <p:spPr bwMode="auto">
            <a:xfrm>
              <a:off x="2336323" y="5107638"/>
              <a:ext cx="178982" cy="138865"/>
            </a:xfrm>
            <a:custGeom>
              <a:avLst/>
              <a:gdLst>
                <a:gd name="T0" fmla="*/ 46 w 49"/>
                <a:gd name="T1" fmla="*/ 19 h 38"/>
                <a:gd name="T2" fmla="*/ 31 w 49"/>
                <a:gd name="T3" fmla="*/ 0 h 38"/>
                <a:gd name="T4" fmla="*/ 4 w 49"/>
                <a:gd name="T5" fmla="*/ 19 h 38"/>
                <a:gd name="T6" fmla="*/ 18 w 49"/>
                <a:gd name="T7" fmla="*/ 38 h 38"/>
                <a:gd name="T8" fmla="*/ 46 w 49"/>
                <a:gd name="T9" fmla="*/ 19 h 38"/>
              </a:gdLst>
              <a:ahLst/>
              <a:cxnLst>
                <a:cxn ang="0">
                  <a:pos x="T0" y="T1"/>
                </a:cxn>
                <a:cxn ang="0">
                  <a:pos x="T2" y="T3"/>
                </a:cxn>
                <a:cxn ang="0">
                  <a:pos x="T4" y="T5"/>
                </a:cxn>
                <a:cxn ang="0">
                  <a:pos x="T6" y="T7"/>
                </a:cxn>
                <a:cxn ang="0">
                  <a:pos x="T8" y="T9"/>
                </a:cxn>
              </a:cxnLst>
              <a:rect l="0" t="0" r="r" b="b"/>
              <a:pathLst>
                <a:path w="49" h="38">
                  <a:moveTo>
                    <a:pt x="46" y="19"/>
                  </a:moveTo>
                  <a:cubicBezTo>
                    <a:pt x="49" y="9"/>
                    <a:pt x="43" y="0"/>
                    <a:pt x="31" y="0"/>
                  </a:cubicBezTo>
                  <a:cubicBezTo>
                    <a:pt x="20" y="0"/>
                    <a:pt x="7" y="9"/>
                    <a:pt x="4" y="19"/>
                  </a:cubicBezTo>
                  <a:cubicBezTo>
                    <a:pt x="0" y="30"/>
                    <a:pt x="6" y="38"/>
                    <a:pt x="18" y="38"/>
                  </a:cubicBezTo>
                  <a:cubicBezTo>
                    <a:pt x="30" y="38"/>
                    <a:pt x="42" y="30"/>
                    <a:pt x="46" y="19"/>
                  </a:cubicBezTo>
                  <a:close/>
                </a:path>
              </a:pathLst>
            </a:custGeom>
            <a:grpFill/>
            <a:ln>
              <a:noFill/>
            </a:ln>
          </p:spPr>
          <p:txBody>
            <a:bodyPr anchor="ctr"/>
            <a:lstStyle/>
            <a:p>
              <a:pPr algn="ctr"/>
              <a:endParaRPr/>
            </a:p>
          </p:txBody>
        </p:sp>
        <p:sp>
          <p:nvSpPr>
            <p:cNvPr id="984" name="ïṧḷîḓê"/>
            <p:cNvSpPr/>
            <p:nvPr/>
          </p:nvSpPr>
          <p:spPr bwMode="auto">
            <a:xfrm>
              <a:off x="2526106" y="5107638"/>
              <a:ext cx="178982" cy="138865"/>
            </a:xfrm>
            <a:custGeom>
              <a:avLst/>
              <a:gdLst>
                <a:gd name="T0" fmla="*/ 45 w 49"/>
                <a:gd name="T1" fmla="*/ 19 h 38"/>
                <a:gd name="T2" fmla="*/ 31 w 49"/>
                <a:gd name="T3" fmla="*/ 0 h 38"/>
                <a:gd name="T4" fmla="*/ 3 w 49"/>
                <a:gd name="T5" fmla="*/ 19 h 38"/>
                <a:gd name="T6" fmla="*/ 18 w 49"/>
                <a:gd name="T7" fmla="*/ 38 h 38"/>
                <a:gd name="T8" fmla="*/ 45 w 49"/>
                <a:gd name="T9" fmla="*/ 19 h 38"/>
              </a:gdLst>
              <a:ahLst/>
              <a:cxnLst>
                <a:cxn ang="0">
                  <a:pos x="T0" y="T1"/>
                </a:cxn>
                <a:cxn ang="0">
                  <a:pos x="T2" y="T3"/>
                </a:cxn>
                <a:cxn ang="0">
                  <a:pos x="T4" y="T5"/>
                </a:cxn>
                <a:cxn ang="0">
                  <a:pos x="T6" y="T7"/>
                </a:cxn>
                <a:cxn ang="0">
                  <a:pos x="T8" y="T9"/>
                </a:cxn>
              </a:cxnLst>
              <a:rect l="0" t="0" r="r" b="b"/>
              <a:pathLst>
                <a:path w="49" h="38">
                  <a:moveTo>
                    <a:pt x="45" y="19"/>
                  </a:moveTo>
                  <a:cubicBezTo>
                    <a:pt x="49" y="9"/>
                    <a:pt x="42" y="0"/>
                    <a:pt x="31" y="0"/>
                  </a:cubicBezTo>
                  <a:cubicBezTo>
                    <a:pt x="19" y="0"/>
                    <a:pt x="7" y="9"/>
                    <a:pt x="3" y="19"/>
                  </a:cubicBezTo>
                  <a:cubicBezTo>
                    <a:pt x="0" y="30"/>
                    <a:pt x="6" y="38"/>
                    <a:pt x="18" y="38"/>
                  </a:cubicBezTo>
                  <a:cubicBezTo>
                    <a:pt x="30" y="38"/>
                    <a:pt x="42" y="30"/>
                    <a:pt x="45" y="19"/>
                  </a:cubicBezTo>
                  <a:close/>
                </a:path>
              </a:pathLst>
            </a:custGeom>
            <a:grpFill/>
            <a:ln>
              <a:noFill/>
            </a:ln>
          </p:spPr>
          <p:txBody>
            <a:bodyPr anchor="ctr"/>
            <a:lstStyle/>
            <a:p>
              <a:pPr algn="ctr"/>
              <a:endParaRPr/>
            </a:p>
          </p:txBody>
        </p:sp>
        <p:sp>
          <p:nvSpPr>
            <p:cNvPr id="985" name="îS1íḍé"/>
            <p:cNvSpPr/>
            <p:nvPr/>
          </p:nvSpPr>
          <p:spPr bwMode="auto">
            <a:xfrm>
              <a:off x="2274605" y="5280448"/>
              <a:ext cx="182068" cy="145037"/>
            </a:xfrm>
            <a:custGeom>
              <a:avLst/>
              <a:gdLst>
                <a:gd name="T0" fmla="*/ 46 w 50"/>
                <a:gd name="T1" fmla="*/ 20 h 40"/>
                <a:gd name="T2" fmla="*/ 32 w 50"/>
                <a:gd name="T3" fmla="*/ 0 h 40"/>
                <a:gd name="T4" fmla="*/ 4 w 50"/>
                <a:gd name="T5" fmla="*/ 20 h 40"/>
                <a:gd name="T6" fmla="*/ 18 w 50"/>
                <a:gd name="T7" fmla="*/ 40 h 40"/>
                <a:gd name="T8" fmla="*/ 46 w 50"/>
                <a:gd name="T9" fmla="*/ 20 h 40"/>
              </a:gdLst>
              <a:ahLst/>
              <a:cxnLst>
                <a:cxn ang="0">
                  <a:pos x="T0" y="T1"/>
                </a:cxn>
                <a:cxn ang="0">
                  <a:pos x="T2" y="T3"/>
                </a:cxn>
                <a:cxn ang="0">
                  <a:pos x="T4" y="T5"/>
                </a:cxn>
                <a:cxn ang="0">
                  <a:pos x="T6" y="T7"/>
                </a:cxn>
                <a:cxn ang="0">
                  <a:pos x="T8" y="T9"/>
                </a:cxn>
              </a:cxnLst>
              <a:rect l="0" t="0" r="r" b="b"/>
              <a:pathLst>
                <a:path w="50" h="40">
                  <a:moveTo>
                    <a:pt x="46" y="20"/>
                  </a:moveTo>
                  <a:cubicBezTo>
                    <a:pt x="50" y="9"/>
                    <a:pt x="44" y="0"/>
                    <a:pt x="32" y="0"/>
                  </a:cubicBezTo>
                  <a:cubicBezTo>
                    <a:pt x="20" y="0"/>
                    <a:pt x="7" y="9"/>
                    <a:pt x="4" y="20"/>
                  </a:cubicBezTo>
                  <a:cubicBezTo>
                    <a:pt x="0" y="31"/>
                    <a:pt x="6" y="40"/>
                    <a:pt x="18" y="40"/>
                  </a:cubicBezTo>
                  <a:cubicBezTo>
                    <a:pt x="30" y="40"/>
                    <a:pt x="43" y="31"/>
                    <a:pt x="46" y="20"/>
                  </a:cubicBezTo>
                  <a:close/>
                </a:path>
              </a:pathLst>
            </a:custGeom>
            <a:grpFill/>
            <a:ln>
              <a:noFill/>
            </a:ln>
          </p:spPr>
          <p:txBody>
            <a:bodyPr anchor="ctr"/>
            <a:lstStyle/>
            <a:p>
              <a:pPr algn="ctr"/>
              <a:endParaRPr/>
            </a:p>
          </p:txBody>
        </p:sp>
        <p:sp>
          <p:nvSpPr>
            <p:cNvPr id="986" name="iš1îḑê"/>
            <p:cNvSpPr/>
            <p:nvPr/>
          </p:nvSpPr>
          <p:spPr bwMode="auto">
            <a:xfrm>
              <a:off x="2464388" y="5280448"/>
              <a:ext cx="185154" cy="145037"/>
            </a:xfrm>
            <a:custGeom>
              <a:avLst/>
              <a:gdLst>
                <a:gd name="T0" fmla="*/ 47 w 51"/>
                <a:gd name="T1" fmla="*/ 20 h 40"/>
                <a:gd name="T2" fmla="*/ 32 w 51"/>
                <a:gd name="T3" fmla="*/ 0 h 40"/>
                <a:gd name="T4" fmla="*/ 4 w 51"/>
                <a:gd name="T5" fmla="*/ 20 h 40"/>
                <a:gd name="T6" fmla="*/ 19 w 51"/>
                <a:gd name="T7" fmla="*/ 40 h 40"/>
                <a:gd name="T8" fmla="*/ 47 w 51"/>
                <a:gd name="T9" fmla="*/ 20 h 40"/>
              </a:gdLst>
              <a:ahLst/>
              <a:cxnLst>
                <a:cxn ang="0">
                  <a:pos x="T0" y="T1"/>
                </a:cxn>
                <a:cxn ang="0">
                  <a:pos x="T2" y="T3"/>
                </a:cxn>
                <a:cxn ang="0">
                  <a:pos x="T4" y="T5"/>
                </a:cxn>
                <a:cxn ang="0">
                  <a:pos x="T6" y="T7"/>
                </a:cxn>
                <a:cxn ang="0">
                  <a:pos x="T8" y="T9"/>
                </a:cxn>
              </a:cxnLst>
              <a:rect l="0" t="0" r="r" b="b"/>
              <a:pathLst>
                <a:path w="51" h="40">
                  <a:moveTo>
                    <a:pt x="47" y="20"/>
                  </a:moveTo>
                  <a:cubicBezTo>
                    <a:pt x="51" y="9"/>
                    <a:pt x="44" y="0"/>
                    <a:pt x="32" y="0"/>
                  </a:cubicBezTo>
                  <a:cubicBezTo>
                    <a:pt x="20" y="0"/>
                    <a:pt x="8" y="9"/>
                    <a:pt x="4" y="20"/>
                  </a:cubicBezTo>
                  <a:cubicBezTo>
                    <a:pt x="0" y="31"/>
                    <a:pt x="7" y="40"/>
                    <a:pt x="19" y="40"/>
                  </a:cubicBezTo>
                  <a:cubicBezTo>
                    <a:pt x="31" y="40"/>
                    <a:pt x="43" y="31"/>
                    <a:pt x="47" y="20"/>
                  </a:cubicBezTo>
                  <a:close/>
                </a:path>
              </a:pathLst>
            </a:custGeom>
            <a:grpFill/>
            <a:ln>
              <a:noFill/>
            </a:ln>
          </p:spPr>
          <p:txBody>
            <a:bodyPr anchor="ctr"/>
            <a:lstStyle/>
            <a:p>
              <a:pPr algn="ctr"/>
              <a:endParaRPr/>
            </a:p>
          </p:txBody>
        </p:sp>
        <p:sp>
          <p:nvSpPr>
            <p:cNvPr id="987" name="îśḻïḓe"/>
            <p:cNvSpPr/>
            <p:nvPr/>
          </p:nvSpPr>
          <p:spPr bwMode="auto">
            <a:xfrm>
              <a:off x="2208259" y="5454801"/>
              <a:ext cx="186697" cy="154295"/>
            </a:xfrm>
            <a:custGeom>
              <a:avLst/>
              <a:gdLst>
                <a:gd name="T0" fmla="*/ 47 w 51"/>
                <a:gd name="T1" fmla="*/ 21 h 42"/>
                <a:gd name="T2" fmla="*/ 33 w 51"/>
                <a:gd name="T3" fmla="*/ 0 h 42"/>
                <a:gd name="T4" fmla="*/ 4 w 51"/>
                <a:gd name="T5" fmla="*/ 21 h 42"/>
                <a:gd name="T6" fmla="*/ 18 w 51"/>
                <a:gd name="T7" fmla="*/ 42 h 42"/>
                <a:gd name="T8" fmla="*/ 47 w 51"/>
                <a:gd name="T9" fmla="*/ 21 h 42"/>
              </a:gdLst>
              <a:ahLst/>
              <a:cxnLst>
                <a:cxn ang="0">
                  <a:pos x="T0" y="T1"/>
                </a:cxn>
                <a:cxn ang="0">
                  <a:pos x="T2" y="T3"/>
                </a:cxn>
                <a:cxn ang="0">
                  <a:pos x="T4" y="T5"/>
                </a:cxn>
                <a:cxn ang="0">
                  <a:pos x="T6" y="T7"/>
                </a:cxn>
                <a:cxn ang="0">
                  <a:pos x="T8" y="T9"/>
                </a:cxn>
              </a:cxnLst>
              <a:rect l="0" t="0" r="r" b="b"/>
              <a:pathLst>
                <a:path w="51" h="42">
                  <a:moveTo>
                    <a:pt x="47" y="21"/>
                  </a:moveTo>
                  <a:cubicBezTo>
                    <a:pt x="51" y="10"/>
                    <a:pt x="45" y="0"/>
                    <a:pt x="33" y="0"/>
                  </a:cubicBezTo>
                  <a:cubicBezTo>
                    <a:pt x="21" y="0"/>
                    <a:pt x="8" y="10"/>
                    <a:pt x="4" y="21"/>
                  </a:cubicBezTo>
                  <a:cubicBezTo>
                    <a:pt x="0" y="32"/>
                    <a:pt x="6" y="42"/>
                    <a:pt x="18" y="42"/>
                  </a:cubicBezTo>
                  <a:cubicBezTo>
                    <a:pt x="30" y="42"/>
                    <a:pt x="44" y="32"/>
                    <a:pt x="47" y="21"/>
                  </a:cubicBezTo>
                  <a:close/>
                </a:path>
              </a:pathLst>
            </a:custGeom>
            <a:grpFill/>
            <a:ln>
              <a:noFill/>
            </a:ln>
          </p:spPr>
          <p:txBody>
            <a:bodyPr anchor="ctr"/>
            <a:lstStyle/>
            <a:p>
              <a:pPr algn="ctr"/>
              <a:endParaRPr/>
            </a:p>
          </p:txBody>
        </p:sp>
        <p:sp>
          <p:nvSpPr>
            <p:cNvPr id="988" name="îş1iḋè"/>
            <p:cNvSpPr/>
            <p:nvPr/>
          </p:nvSpPr>
          <p:spPr bwMode="auto">
            <a:xfrm>
              <a:off x="2401126" y="5454801"/>
              <a:ext cx="189783" cy="154295"/>
            </a:xfrm>
            <a:custGeom>
              <a:avLst/>
              <a:gdLst>
                <a:gd name="T0" fmla="*/ 48 w 52"/>
                <a:gd name="T1" fmla="*/ 21 h 42"/>
                <a:gd name="T2" fmla="*/ 33 w 52"/>
                <a:gd name="T3" fmla="*/ 0 h 42"/>
                <a:gd name="T4" fmla="*/ 4 w 52"/>
                <a:gd name="T5" fmla="*/ 21 h 42"/>
                <a:gd name="T6" fmla="*/ 19 w 52"/>
                <a:gd name="T7" fmla="*/ 42 h 42"/>
                <a:gd name="T8" fmla="*/ 48 w 52"/>
                <a:gd name="T9" fmla="*/ 21 h 42"/>
              </a:gdLst>
              <a:ahLst/>
              <a:cxnLst>
                <a:cxn ang="0">
                  <a:pos x="T0" y="T1"/>
                </a:cxn>
                <a:cxn ang="0">
                  <a:pos x="T2" y="T3"/>
                </a:cxn>
                <a:cxn ang="0">
                  <a:pos x="T4" y="T5"/>
                </a:cxn>
                <a:cxn ang="0">
                  <a:pos x="T6" y="T7"/>
                </a:cxn>
                <a:cxn ang="0">
                  <a:pos x="T8" y="T9"/>
                </a:cxn>
              </a:cxnLst>
              <a:rect l="0" t="0" r="r" b="b"/>
              <a:pathLst>
                <a:path w="52" h="42">
                  <a:moveTo>
                    <a:pt x="48" y="21"/>
                  </a:moveTo>
                  <a:cubicBezTo>
                    <a:pt x="52" y="10"/>
                    <a:pt x="45" y="0"/>
                    <a:pt x="33" y="0"/>
                  </a:cubicBezTo>
                  <a:cubicBezTo>
                    <a:pt x="21" y="0"/>
                    <a:pt x="8" y="10"/>
                    <a:pt x="4" y="21"/>
                  </a:cubicBezTo>
                  <a:cubicBezTo>
                    <a:pt x="0" y="32"/>
                    <a:pt x="7" y="42"/>
                    <a:pt x="19" y="42"/>
                  </a:cubicBezTo>
                  <a:cubicBezTo>
                    <a:pt x="31" y="42"/>
                    <a:pt x="44" y="32"/>
                    <a:pt x="48" y="21"/>
                  </a:cubicBezTo>
                  <a:close/>
                </a:path>
              </a:pathLst>
            </a:custGeom>
            <a:grpFill/>
            <a:ln>
              <a:noFill/>
            </a:ln>
          </p:spPr>
          <p:txBody>
            <a:bodyPr anchor="ctr"/>
            <a:lstStyle/>
            <a:p>
              <a:pPr algn="ctr"/>
              <a:endParaRPr/>
            </a:p>
          </p:txBody>
        </p:sp>
        <p:sp>
          <p:nvSpPr>
            <p:cNvPr id="989" name="î$liḓê"/>
            <p:cNvSpPr/>
            <p:nvPr/>
          </p:nvSpPr>
          <p:spPr bwMode="auto">
            <a:xfrm>
              <a:off x="2138826" y="5641497"/>
              <a:ext cx="194411" cy="154295"/>
            </a:xfrm>
            <a:custGeom>
              <a:avLst/>
              <a:gdLst>
                <a:gd name="T0" fmla="*/ 49 w 53"/>
                <a:gd name="T1" fmla="*/ 21 h 42"/>
                <a:gd name="T2" fmla="*/ 34 w 53"/>
                <a:gd name="T3" fmla="*/ 0 h 42"/>
                <a:gd name="T4" fmla="*/ 4 w 53"/>
                <a:gd name="T5" fmla="*/ 21 h 42"/>
                <a:gd name="T6" fmla="*/ 19 w 53"/>
                <a:gd name="T7" fmla="*/ 42 h 42"/>
                <a:gd name="T8" fmla="*/ 49 w 53"/>
                <a:gd name="T9" fmla="*/ 21 h 42"/>
              </a:gdLst>
              <a:ahLst/>
              <a:cxnLst>
                <a:cxn ang="0">
                  <a:pos x="T0" y="T1"/>
                </a:cxn>
                <a:cxn ang="0">
                  <a:pos x="T2" y="T3"/>
                </a:cxn>
                <a:cxn ang="0">
                  <a:pos x="T4" y="T5"/>
                </a:cxn>
                <a:cxn ang="0">
                  <a:pos x="T6" y="T7"/>
                </a:cxn>
                <a:cxn ang="0">
                  <a:pos x="T8" y="T9"/>
                </a:cxn>
              </a:cxnLst>
              <a:rect l="0" t="0" r="r" b="b"/>
              <a:pathLst>
                <a:path w="53" h="42">
                  <a:moveTo>
                    <a:pt x="49" y="21"/>
                  </a:moveTo>
                  <a:cubicBezTo>
                    <a:pt x="53" y="9"/>
                    <a:pt x="46" y="0"/>
                    <a:pt x="34" y="0"/>
                  </a:cubicBezTo>
                  <a:cubicBezTo>
                    <a:pt x="22" y="0"/>
                    <a:pt x="9" y="9"/>
                    <a:pt x="4" y="21"/>
                  </a:cubicBezTo>
                  <a:cubicBezTo>
                    <a:pt x="0" y="33"/>
                    <a:pt x="7" y="42"/>
                    <a:pt x="19" y="42"/>
                  </a:cubicBezTo>
                  <a:cubicBezTo>
                    <a:pt x="31" y="42"/>
                    <a:pt x="45" y="33"/>
                    <a:pt x="49" y="21"/>
                  </a:cubicBezTo>
                  <a:close/>
                </a:path>
              </a:pathLst>
            </a:custGeom>
            <a:grpFill/>
            <a:ln>
              <a:noFill/>
            </a:ln>
          </p:spPr>
          <p:txBody>
            <a:bodyPr anchor="ctr"/>
            <a:lstStyle/>
            <a:p>
              <a:pPr algn="ctr"/>
              <a:endParaRPr/>
            </a:p>
          </p:txBody>
        </p:sp>
        <p:sp>
          <p:nvSpPr>
            <p:cNvPr id="990" name="íşľíḋè"/>
            <p:cNvSpPr/>
            <p:nvPr/>
          </p:nvSpPr>
          <p:spPr bwMode="auto">
            <a:xfrm>
              <a:off x="2339409" y="5641497"/>
              <a:ext cx="189783" cy="154295"/>
            </a:xfrm>
            <a:custGeom>
              <a:avLst/>
              <a:gdLst>
                <a:gd name="T0" fmla="*/ 48 w 52"/>
                <a:gd name="T1" fmla="*/ 21 h 42"/>
                <a:gd name="T2" fmla="*/ 33 w 52"/>
                <a:gd name="T3" fmla="*/ 0 h 42"/>
                <a:gd name="T4" fmla="*/ 4 w 52"/>
                <a:gd name="T5" fmla="*/ 21 h 42"/>
                <a:gd name="T6" fmla="*/ 19 w 52"/>
                <a:gd name="T7" fmla="*/ 42 h 42"/>
                <a:gd name="T8" fmla="*/ 48 w 52"/>
                <a:gd name="T9" fmla="*/ 21 h 42"/>
              </a:gdLst>
              <a:ahLst/>
              <a:cxnLst>
                <a:cxn ang="0">
                  <a:pos x="T0" y="T1"/>
                </a:cxn>
                <a:cxn ang="0">
                  <a:pos x="T2" y="T3"/>
                </a:cxn>
                <a:cxn ang="0">
                  <a:pos x="T4" y="T5"/>
                </a:cxn>
                <a:cxn ang="0">
                  <a:pos x="T6" y="T7"/>
                </a:cxn>
                <a:cxn ang="0">
                  <a:pos x="T8" y="T9"/>
                </a:cxn>
              </a:cxnLst>
              <a:rect l="0" t="0" r="r" b="b"/>
              <a:pathLst>
                <a:path w="52" h="42">
                  <a:moveTo>
                    <a:pt x="48" y="21"/>
                  </a:moveTo>
                  <a:cubicBezTo>
                    <a:pt x="52" y="9"/>
                    <a:pt x="45" y="0"/>
                    <a:pt x="33" y="0"/>
                  </a:cubicBezTo>
                  <a:cubicBezTo>
                    <a:pt x="21" y="0"/>
                    <a:pt x="8" y="9"/>
                    <a:pt x="4" y="21"/>
                  </a:cubicBezTo>
                  <a:cubicBezTo>
                    <a:pt x="0" y="33"/>
                    <a:pt x="7" y="42"/>
                    <a:pt x="19" y="42"/>
                  </a:cubicBezTo>
                  <a:cubicBezTo>
                    <a:pt x="31" y="42"/>
                    <a:pt x="45" y="33"/>
                    <a:pt x="48" y="21"/>
                  </a:cubicBezTo>
                  <a:close/>
                </a:path>
              </a:pathLst>
            </a:custGeom>
            <a:grpFill/>
            <a:ln>
              <a:noFill/>
            </a:ln>
          </p:spPr>
          <p:txBody>
            <a:bodyPr anchor="ctr"/>
            <a:lstStyle/>
            <a:p>
              <a:pPr algn="ctr"/>
              <a:endParaRPr/>
            </a:p>
          </p:txBody>
        </p:sp>
        <p:sp>
          <p:nvSpPr>
            <p:cNvPr id="991" name="i$ľïḍe"/>
            <p:cNvSpPr/>
            <p:nvPr/>
          </p:nvSpPr>
          <p:spPr bwMode="auto">
            <a:xfrm>
              <a:off x="2539992" y="5641497"/>
              <a:ext cx="186697" cy="154295"/>
            </a:xfrm>
            <a:custGeom>
              <a:avLst/>
              <a:gdLst>
                <a:gd name="T0" fmla="*/ 48 w 51"/>
                <a:gd name="T1" fmla="*/ 21 h 42"/>
                <a:gd name="T2" fmla="*/ 32 w 51"/>
                <a:gd name="T3" fmla="*/ 0 h 42"/>
                <a:gd name="T4" fmla="*/ 3 w 51"/>
                <a:gd name="T5" fmla="*/ 21 h 42"/>
                <a:gd name="T6" fmla="*/ 19 w 51"/>
                <a:gd name="T7" fmla="*/ 42 h 42"/>
                <a:gd name="T8" fmla="*/ 48 w 51"/>
                <a:gd name="T9" fmla="*/ 21 h 42"/>
              </a:gdLst>
              <a:ahLst/>
              <a:cxnLst>
                <a:cxn ang="0">
                  <a:pos x="T0" y="T1"/>
                </a:cxn>
                <a:cxn ang="0">
                  <a:pos x="T2" y="T3"/>
                </a:cxn>
                <a:cxn ang="0">
                  <a:pos x="T4" y="T5"/>
                </a:cxn>
                <a:cxn ang="0">
                  <a:pos x="T6" y="T7"/>
                </a:cxn>
                <a:cxn ang="0">
                  <a:pos x="T8" y="T9"/>
                </a:cxn>
              </a:cxnLst>
              <a:rect l="0" t="0" r="r" b="b"/>
              <a:pathLst>
                <a:path w="51" h="42">
                  <a:moveTo>
                    <a:pt x="48" y="21"/>
                  </a:moveTo>
                  <a:cubicBezTo>
                    <a:pt x="51" y="9"/>
                    <a:pt x="44" y="0"/>
                    <a:pt x="32" y="0"/>
                  </a:cubicBezTo>
                  <a:cubicBezTo>
                    <a:pt x="20" y="0"/>
                    <a:pt x="7" y="9"/>
                    <a:pt x="3" y="21"/>
                  </a:cubicBezTo>
                  <a:cubicBezTo>
                    <a:pt x="0" y="33"/>
                    <a:pt x="7" y="42"/>
                    <a:pt x="19" y="42"/>
                  </a:cubicBezTo>
                  <a:cubicBezTo>
                    <a:pt x="31" y="42"/>
                    <a:pt x="44" y="33"/>
                    <a:pt x="48" y="21"/>
                  </a:cubicBezTo>
                  <a:close/>
                </a:path>
              </a:pathLst>
            </a:custGeom>
            <a:grpFill/>
            <a:ln>
              <a:noFill/>
            </a:ln>
          </p:spPr>
          <p:txBody>
            <a:bodyPr anchor="ctr"/>
            <a:lstStyle/>
            <a:p>
              <a:pPr algn="ctr"/>
              <a:endParaRPr/>
            </a:p>
          </p:txBody>
        </p:sp>
      </p:grpSp>
      <p:sp>
        <p:nvSpPr>
          <p:cNvPr id="9801" name="副标题 9800"/>
          <p:cNvSpPr>
            <a:spLocks noGrp="1"/>
          </p:cNvSpPr>
          <p:nvPr userDrawn="1">
            <p:ph type="subTitle" idx="1"/>
          </p:nvPr>
        </p:nvSpPr>
        <p:spPr>
          <a:xfrm>
            <a:off x="1182597" y="5646673"/>
            <a:ext cx="6998014" cy="558799"/>
          </a:xfrm>
        </p:spPr>
        <p:txBody>
          <a:bodyPr anchor="t">
            <a:norm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9801"/>
          <p:cNvSpPr>
            <a:spLocks noGrp="1"/>
          </p:cNvSpPr>
          <p:nvPr userDrawn="1">
            <p:ph type="ctrTitle"/>
          </p:nvPr>
        </p:nvSpPr>
        <p:spPr>
          <a:xfrm>
            <a:off x="1182597" y="2832105"/>
            <a:ext cx="6998014" cy="2691933"/>
          </a:xfrm>
        </p:spPr>
        <p:txBody>
          <a:bodyPr anchor="b">
            <a:normAutofit/>
          </a:bodyPr>
          <a:lstStyle>
            <a:lvl1pPr algn="l">
              <a:defRPr sz="4000">
                <a:solidFill>
                  <a:schemeClr val="tx1"/>
                </a:solidFill>
              </a:defRPr>
            </a:lvl1pPr>
          </a:lstStyle>
          <a:p>
            <a:r>
              <a:rPr lang="en-US" dirty="0"/>
              <a:t>Click to edit Master title style</a:t>
            </a:r>
            <a:endParaRPr lang="zh-CN" altLang="en-US" dirty="0"/>
          </a:p>
        </p:txBody>
      </p:sp>
      <p:sp>
        <p:nvSpPr>
          <p:cNvPr id="12" name="文本占位符 11"/>
          <p:cNvSpPr>
            <a:spLocks noGrp="1"/>
          </p:cNvSpPr>
          <p:nvPr userDrawn="1">
            <p:ph type="body" sz="quarter" idx="10" hasCustomPrompt="1"/>
          </p:nvPr>
        </p:nvSpPr>
        <p:spPr>
          <a:xfrm>
            <a:off x="8949393" y="5819203"/>
            <a:ext cx="2241119" cy="358525"/>
          </a:xfrm>
        </p:spPr>
        <p:txBody>
          <a:bodyPr vert="horz" anchor="ctr">
            <a:noAutofit/>
          </a:bodyPr>
          <a:lstStyle>
            <a:lvl1pPr marL="0" indent="0" algn="r">
              <a:buNone/>
              <a:defRPr sz="14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2"/>
          <p:cNvSpPr>
            <a:spLocks noGrp="1"/>
          </p:cNvSpPr>
          <p:nvPr userDrawn="1">
            <p:ph type="body" sz="quarter" idx="11" hasCustomPrompt="1"/>
          </p:nvPr>
        </p:nvSpPr>
        <p:spPr>
          <a:xfrm>
            <a:off x="1182597" y="1186825"/>
            <a:ext cx="6998015" cy="358525"/>
          </a:xfrm>
        </p:spPr>
        <p:txBody>
          <a:bodyPr vert="horz" anchor="ctr">
            <a:noAutofit/>
          </a:bodyPr>
          <a:lstStyle>
            <a:lvl1pPr marL="0" indent="0" algn="l">
              <a:buNone/>
              <a:defRPr sz="14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userDrawn="1">
  <p:cSld name="节标题">
    <p:spTree>
      <p:nvGrpSpPr>
        <p:cNvPr id="1" name=""/>
        <p:cNvGrpSpPr/>
        <p:nvPr/>
      </p:nvGrpSpPr>
      <p:grpSpPr>
        <a:xfrm>
          <a:off x="0" y="0"/>
          <a:ext cx="0" cy="0"/>
          <a:chOff x="0" y="0"/>
          <a:chExt cx="0" cy="0"/>
        </a:xfrm>
      </p:grpSpPr>
      <p:grpSp>
        <p:nvGrpSpPr>
          <p:cNvPr id="119" name="išļîďê"/>
          <p:cNvGrpSpPr/>
          <p:nvPr userDrawn="1"/>
        </p:nvGrpSpPr>
        <p:grpSpPr>
          <a:xfrm>
            <a:off x="3189167" y="1793811"/>
            <a:ext cx="5750015" cy="2825877"/>
            <a:chOff x="3011299" y="414885"/>
            <a:chExt cx="5646553" cy="2774950"/>
          </a:xfrm>
          <a:solidFill>
            <a:srgbClr val="E4E6EA">
              <a:alpha val="40000"/>
            </a:srgbClr>
          </a:solidFill>
        </p:grpSpPr>
        <p:sp>
          <p:nvSpPr>
            <p:cNvPr id="120" name="îšlïdé"/>
            <p:cNvSpPr/>
            <p:nvPr/>
          </p:nvSpPr>
          <p:spPr bwMode="auto">
            <a:xfrm>
              <a:off x="6523059" y="505936"/>
              <a:ext cx="42023" cy="22413"/>
            </a:xfrm>
            <a:custGeom>
              <a:avLst/>
              <a:gdLst>
                <a:gd name="T0" fmla="*/ 10 w 20"/>
                <a:gd name="T1" fmla="*/ 0 h 11"/>
                <a:gd name="T2" fmla="*/ 12 w 20"/>
                <a:gd name="T3" fmla="*/ 2 h 11"/>
                <a:gd name="T4" fmla="*/ 16 w 20"/>
                <a:gd name="T5" fmla="*/ 9 h 11"/>
                <a:gd name="T6" fmla="*/ 6 w 20"/>
                <a:gd name="T7" fmla="*/ 6 h 11"/>
                <a:gd name="T8" fmla="*/ 10 w 20"/>
                <a:gd name="T9" fmla="*/ 0 h 11"/>
              </a:gdLst>
              <a:ahLst/>
              <a:cxnLst>
                <a:cxn ang="0">
                  <a:pos x="T0" y="T1"/>
                </a:cxn>
                <a:cxn ang="0">
                  <a:pos x="T2" y="T3"/>
                </a:cxn>
                <a:cxn ang="0">
                  <a:pos x="T4" y="T5"/>
                </a:cxn>
                <a:cxn ang="0">
                  <a:pos x="T6" y="T7"/>
                </a:cxn>
                <a:cxn ang="0">
                  <a:pos x="T8" y="T9"/>
                </a:cxn>
              </a:cxnLst>
              <a:rect l="0" t="0" r="r" b="b"/>
              <a:pathLst>
                <a:path w="20" h="11">
                  <a:moveTo>
                    <a:pt x="10" y="0"/>
                  </a:moveTo>
                  <a:cubicBezTo>
                    <a:pt x="12" y="0"/>
                    <a:pt x="12" y="1"/>
                    <a:pt x="12" y="2"/>
                  </a:cubicBezTo>
                  <a:cubicBezTo>
                    <a:pt x="14" y="5"/>
                    <a:pt x="20" y="5"/>
                    <a:pt x="16" y="9"/>
                  </a:cubicBezTo>
                  <a:cubicBezTo>
                    <a:pt x="10" y="11"/>
                    <a:pt x="13" y="3"/>
                    <a:pt x="6" y="6"/>
                  </a:cubicBezTo>
                  <a:cubicBezTo>
                    <a:pt x="0" y="3"/>
                    <a:pt x="14" y="6"/>
                    <a:pt x="10" y="0"/>
                  </a:cubicBezTo>
                  <a:close/>
                </a:path>
              </a:pathLst>
            </a:custGeom>
            <a:grpFill/>
            <a:ln>
              <a:noFill/>
            </a:ln>
          </p:spPr>
          <p:txBody>
            <a:bodyPr anchor="ctr"/>
            <a:lstStyle/>
            <a:p>
              <a:pPr algn="ctr"/>
              <a:endParaRPr dirty="0"/>
            </a:p>
          </p:txBody>
        </p:sp>
        <p:sp>
          <p:nvSpPr>
            <p:cNvPr id="121" name="ïṡľíḓê"/>
            <p:cNvSpPr/>
            <p:nvPr/>
          </p:nvSpPr>
          <p:spPr bwMode="auto">
            <a:xfrm>
              <a:off x="7114188" y="505936"/>
              <a:ext cx="81245" cy="42023"/>
            </a:xfrm>
            <a:custGeom>
              <a:avLst/>
              <a:gdLst>
                <a:gd name="T0" fmla="*/ 37 w 39"/>
                <a:gd name="T1" fmla="*/ 15 h 20"/>
                <a:gd name="T2" fmla="*/ 23 w 39"/>
                <a:gd name="T3" fmla="*/ 19 h 20"/>
                <a:gd name="T4" fmla="*/ 4 w 39"/>
                <a:gd name="T5" fmla="*/ 19 h 20"/>
                <a:gd name="T6" fmla="*/ 0 w 39"/>
                <a:gd name="T7" fmla="*/ 15 h 20"/>
                <a:gd name="T8" fmla="*/ 30 w 39"/>
                <a:gd name="T9" fmla="*/ 0 h 20"/>
                <a:gd name="T10" fmla="*/ 36 w 39"/>
                <a:gd name="T11" fmla="*/ 4 h 20"/>
                <a:gd name="T12" fmla="*/ 32 w 39"/>
                <a:gd name="T13" fmla="*/ 6 h 20"/>
                <a:gd name="T14" fmla="*/ 37 w 39"/>
                <a:gd name="T15" fmla="*/ 15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0">
                  <a:moveTo>
                    <a:pt x="37" y="15"/>
                  </a:moveTo>
                  <a:cubicBezTo>
                    <a:pt x="32" y="16"/>
                    <a:pt x="23" y="13"/>
                    <a:pt x="23" y="19"/>
                  </a:cubicBezTo>
                  <a:cubicBezTo>
                    <a:pt x="19" y="16"/>
                    <a:pt x="12" y="20"/>
                    <a:pt x="4" y="19"/>
                  </a:cubicBezTo>
                  <a:cubicBezTo>
                    <a:pt x="5" y="16"/>
                    <a:pt x="2" y="15"/>
                    <a:pt x="0" y="15"/>
                  </a:cubicBezTo>
                  <a:cubicBezTo>
                    <a:pt x="4" y="4"/>
                    <a:pt x="15" y="0"/>
                    <a:pt x="30" y="0"/>
                  </a:cubicBezTo>
                  <a:cubicBezTo>
                    <a:pt x="28" y="5"/>
                    <a:pt x="34" y="2"/>
                    <a:pt x="36" y="4"/>
                  </a:cubicBezTo>
                  <a:cubicBezTo>
                    <a:pt x="37" y="5"/>
                    <a:pt x="32" y="5"/>
                    <a:pt x="32" y="6"/>
                  </a:cubicBezTo>
                  <a:cubicBezTo>
                    <a:pt x="31" y="8"/>
                    <a:pt x="39" y="7"/>
                    <a:pt x="37" y="15"/>
                  </a:cubicBezTo>
                  <a:close/>
                </a:path>
              </a:pathLst>
            </a:custGeom>
            <a:grpFill/>
            <a:ln>
              <a:noFill/>
            </a:ln>
          </p:spPr>
          <p:txBody>
            <a:bodyPr anchor="ctr"/>
            <a:lstStyle/>
            <a:p>
              <a:pPr algn="ctr"/>
              <a:endParaRPr dirty="0"/>
            </a:p>
          </p:txBody>
        </p:sp>
        <p:sp>
          <p:nvSpPr>
            <p:cNvPr id="122" name="íśļîḓè"/>
            <p:cNvSpPr/>
            <p:nvPr/>
          </p:nvSpPr>
          <p:spPr bwMode="auto">
            <a:xfrm>
              <a:off x="6651931" y="510139"/>
              <a:ext cx="39222" cy="22413"/>
            </a:xfrm>
            <a:custGeom>
              <a:avLst/>
              <a:gdLst>
                <a:gd name="T0" fmla="*/ 19 w 19"/>
                <a:gd name="T1" fmla="*/ 2 h 11"/>
                <a:gd name="T2" fmla="*/ 17 w 19"/>
                <a:gd name="T3" fmla="*/ 9 h 11"/>
                <a:gd name="T4" fmla="*/ 10 w 19"/>
                <a:gd name="T5" fmla="*/ 11 h 11"/>
                <a:gd name="T6" fmla="*/ 0 w 19"/>
                <a:gd name="T7" fmla="*/ 6 h 11"/>
                <a:gd name="T8" fmla="*/ 12 w 19"/>
                <a:gd name="T9" fmla="*/ 6 h 11"/>
                <a:gd name="T10" fmla="*/ 19 w 19"/>
                <a:gd name="T11" fmla="*/ 2 h 11"/>
              </a:gdLst>
              <a:ahLst/>
              <a:cxnLst>
                <a:cxn ang="0">
                  <a:pos x="T0" y="T1"/>
                </a:cxn>
                <a:cxn ang="0">
                  <a:pos x="T2" y="T3"/>
                </a:cxn>
                <a:cxn ang="0">
                  <a:pos x="T4" y="T5"/>
                </a:cxn>
                <a:cxn ang="0">
                  <a:pos x="T6" y="T7"/>
                </a:cxn>
                <a:cxn ang="0">
                  <a:pos x="T8" y="T9"/>
                </a:cxn>
                <a:cxn ang="0">
                  <a:pos x="T10" y="T11"/>
                </a:cxn>
              </a:cxnLst>
              <a:rect l="0" t="0" r="r" b="b"/>
              <a:pathLst>
                <a:path w="19" h="11">
                  <a:moveTo>
                    <a:pt x="19" y="2"/>
                  </a:moveTo>
                  <a:cubicBezTo>
                    <a:pt x="18" y="3"/>
                    <a:pt x="17" y="6"/>
                    <a:pt x="17" y="9"/>
                  </a:cubicBezTo>
                  <a:cubicBezTo>
                    <a:pt x="13" y="8"/>
                    <a:pt x="12" y="11"/>
                    <a:pt x="10" y="11"/>
                  </a:cubicBezTo>
                  <a:cubicBezTo>
                    <a:pt x="6" y="9"/>
                    <a:pt x="0" y="11"/>
                    <a:pt x="0" y="6"/>
                  </a:cubicBezTo>
                  <a:cubicBezTo>
                    <a:pt x="6" y="6"/>
                    <a:pt x="8" y="1"/>
                    <a:pt x="12" y="6"/>
                  </a:cubicBezTo>
                  <a:cubicBezTo>
                    <a:pt x="14" y="5"/>
                    <a:pt x="13" y="0"/>
                    <a:pt x="19" y="2"/>
                  </a:cubicBezTo>
                  <a:close/>
                </a:path>
              </a:pathLst>
            </a:custGeom>
            <a:grpFill/>
            <a:ln>
              <a:noFill/>
            </a:ln>
          </p:spPr>
          <p:txBody>
            <a:bodyPr anchor="ctr"/>
            <a:lstStyle/>
            <a:p>
              <a:pPr algn="ctr"/>
              <a:endParaRPr dirty="0"/>
            </a:p>
          </p:txBody>
        </p:sp>
        <p:sp>
          <p:nvSpPr>
            <p:cNvPr id="123" name="îṣľîḋè"/>
            <p:cNvSpPr/>
            <p:nvPr/>
          </p:nvSpPr>
          <p:spPr bwMode="auto">
            <a:xfrm>
              <a:off x="6402592" y="522746"/>
              <a:ext cx="50428" cy="26615"/>
            </a:xfrm>
            <a:custGeom>
              <a:avLst/>
              <a:gdLst>
                <a:gd name="T0" fmla="*/ 23 w 24"/>
                <a:gd name="T1" fmla="*/ 0 h 13"/>
                <a:gd name="T2" fmla="*/ 20 w 24"/>
                <a:gd name="T3" fmla="*/ 5 h 13"/>
                <a:gd name="T4" fmla="*/ 14 w 24"/>
                <a:gd name="T5" fmla="*/ 11 h 13"/>
                <a:gd name="T6" fmla="*/ 10 w 24"/>
                <a:gd name="T7" fmla="*/ 7 h 13"/>
                <a:gd name="T8" fmla="*/ 5 w 24"/>
                <a:gd name="T9" fmla="*/ 9 h 13"/>
                <a:gd name="T10" fmla="*/ 1 w 24"/>
                <a:gd name="T11" fmla="*/ 5 h 13"/>
                <a:gd name="T12" fmla="*/ 10 w 24"/>
                <a:gd name="T13" fmla="*/ 3 h 13"/>
                <a:gd name="T14" fmla="*/ 10 w 24"/>
                <a:gd name="T15" fmla="*/ 1 h 13"/>
                <a:gd name="T16" fmla="*/ 23 w 24"/>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3">
                  <a:moveTo>
                    <a:pt x="23" y="0"/>
                  </a:moveTo>
                  <a:cubicBezTo>
                    <a:pt x="24" y="4"/>
                    <a:pt x="20" y="2"/>
                    <a:pt x="20" y="5"/>
                  </a:cubicBezTo>
                  <a:cubicBezTo>
                    <a:pt x="20" y="6"/>
                    <a:pt x="17" y="10"/>
                    <a:pt x="14" y="11"/>
                  </a:cubicBezTo>
                  <a:cubicBezTo>
                    <a:pt x="10" y="13"/>
                    <a:pt x="11" y="7"/>
                    <a:pt x="10" y="7"/>
                  </a:cubicBezTo>
                  <a:cubicBezTo>
                    <a:pt x="10" y="7"/>
                    <a:pt x="7" y="9"/>
                    <a:pt x="5" y="9"/>
                  </a:cubicBezTo>
                  <a:cubicBezTo>
                    <a:pt x="4" y="9"/>
                    <a:pt x="3" y="5"/>
                    <a:pt x="1" y="5"/>
                  </a:cubicBezTo>
                  <a:cubicBezTo>
                    <a:pt x="0" y="0"/>
                    <a:pt x="8" y="5"/>
                    <a:pt x="10" y="3"/>
                  </a:cubicBezTo>
                  <a:cubicBezTo>
                    <a:pt x="11" y="3"/>
                    <a:pt x="10" y="1"/>
                    <a:pt x="10" y="1"/>
                  </a:cubicBezTo>
                  <a:cubicBezTo>
                    <a:pt x="15" y="0"/>
                    <a:pt x="17" y="1"/>
                    <a:pt x="23" y="0"/>
                  </a:cubicBezTo>
                  <a:close/>
                </a:path>
              </a:pathLst>
            </a:custGeom>
            <a:grpFill/>
            <a:ln>
              <a:noFill/>
            </a:ln>
          </p:spPr>
          <p:txBody>
            <a:bodyPr anchor="ctr"/>
            <a:lstStyle/>
            <a:p>
              <a:pPr algn="ctr"/>
              <a:endParaRPr dirty="0"/>
            </a:p>
          </p:txBody>
        </p:sp>
        <p:sp>
          <p:nvSpPr>
            <p:cNvPr id="124" name="íṣľiḑè"/>
            <p:cNvSpPr/>
            <p:nvPr/>
          </p:nvSpPr>
          <p:spPr bwMode="auto">
            <a:xfrm>
              <a:off x="6604304" y="518544"/>
              <a:ext cx="42023" cy="14008"/>
            </a:xfrm>
            <a:custGeom>
              <a:avLst/>
              <a:gdLst>
                <a:gd name="T0" fmla="*/ 18 w 20"/>
                <a:gd name="T1" fmla="*/ 7 h 7"/>
                <a:gd name="T2" fmla="*/ 3 w 20"/>
                <a:gd name="T3" fmla="*/ 7 h 7"/>
                <a:gd name="T4" fmla="*/ 8 w 20"/>
                <a:gd name="T5" fmla="*/ 2 h 7"/>
                <a:gd name="T6" fmla="*/ 18 w 20"/>
                <a:gd name="T7" fmla="*/ 7 h 7"/>
              </a:gdLst>
              <a:ahLst/>
              <a:cxnLst>
                <a:cxn ang="0">
                  <a:pos x="T0" y="T1"/>
                </a:cxn>
                <a:cxn ang="0">
                  <a:pos x="T2" y="T3"/>
                </a:cxn>
                <a:cxn ang="0">
                  <a:pos x="T4" y="T5"/>
                </a:cxn>
                <a:cxn ang="0">
                  <a:pos x="T6" y="T7"/>
                </a:cxn>
              </a:cxnLst>
              <a:rect l="0" t="0" r="r" b="b"/>
              <a:pathLst>
                <a:path w="20" h="7">
                  <a:moveTo>
                    <a:pt x="18" y="7"/>
                  </a:moveTo>
                  <a:cubicBezTo>
                    <a:pt x="13" y="7"/>
                    <a:pt x="8" y="7"/>
                    <a:pt x="3" y="7"/>
                  </a:cubicBezTo>
                  <a:cubicBezTo>
                    <a:pt x="0" y="1"/>
                    <a:pt x="9" y="6"/>
                    <a:pt x="8" y="2"/>
                  </a:cubicBezTo>
                  <a:cubicBezTo>
                    <a:pt x="10" y="5"/>
                    <a:pt x="20" y="0"/>
                    <a:pt x="18" y="7"/>
                  </a:cubicBezTo>
                  <a:close/>
                </a:path>
              </a:pathLst>
            </a:custGeom>
            <a:grpFill/>
            <a:ln>
              <a:noFill/>
            </a:ln>
          </p:spPr>
          <p:txBody>
            <a:bodyPr anchor="ctr"/>
            <a:lstStyle/>
            <a:p>
              <a:pPr algn="ctr"/>
              <a:endParaRPr dirty="0"/>
            </a:p>
          </p:txBody>
        </p:sp>
        <p:sp>
          <p:nvSpPr>
            <p:cNvPr id="125" name="i$ļiḍe"/>
            <p:cNvSpPr/>
            <p:nvPr/>
          </p:nvSpPr>
          <p:spPr bwMode="auto">
            <a:xfrm>
              <a:off x="6544071" y="536753"/>
              <a:ext cx="50428" cy="18211"/>
            </a:xfrm>
            <a:custGeom>
              <a:avLst/>
              <a:gdLst>
                <a:gd name="T0" fmla="*/ 17 w 24"/>
                <a:gd name="T1" fmla="*/ 0 h 9"/>
                <a:gd name="T2" fmla="*/ 17 w 24"/>
                <a:gd name="T3" fmla="*/ 7 h 9"/>
                <a:gd name="T4" fmla="*/ 0 w 24"/>
                <a:gd name="T5" fmla="*/ 6 h 9"/>
                <a:gd name="T6" fmla="*/ 17 w 24"/>
                <a:gd name="T7" fmla="*/ 0 h 9"/>
              </a:gdLst>
              <a:ahLst/>
              <a:cxnLst>
                <a:cxn ang="0">
                  <a:pos x="T0" y="T1"/>
                </a:cxn>
                <a:cxn ang="0">
                  <a:pos x="T2" y="T3"/>
                </a:cxn>
                <a:cxn ang="0">
                  <a:pos x="T4" y="T5"/>
                </a:cxn>
                <a:cxn ang="0">
                  <a:pos x="T6" y="T7"/>
                </a:cxn>
              </a:cxnLst>
              <a:rect l="0" t="0" r="r" b="b"/>
              <a:pathLst>
                <a:path w="24" h="9">
                  <a:moveTo>
                    <a:pt x="17" y="0"/>
                  </a:moveTo>
                  <a:cubicBezTo>
                    <a:pt x="24" y="3"/>
                    <a:pt x="17" y="2"/>
                    <a:pt x="17" y="7"/>
                  </a:cubicBezTo>
                  <a:cubicBezTo>
                    <a:pt x="11" y="7"/>
                    <a:pt x="3" y="9"/>
                    <a:pt x="0" y="6"/>
                  </a:cubicBezTo>
                  <a:cubicBezTo>
                    <a:pt x="3" y="1"/>
                    <a:pt x="13" y="4"/>
                    <a:pt x="17" y="0"/>
                  </a:cubicBezTo>
                  <a:close/>
                </a:path>
              </a:pathLst>
            </a:custGeom>
            <a:grpFill/>
            <a:ln>
              <a:noFill/>
            </a:ln>
          </p:spPr>
          <p:txBody>
            <a:bodyPr anchor="ctr"/>
            <a:lstStyle/>
            <a:p>
              <a:pPr algn="ctr"/>
              <a:endParaRPr dirty="0"/>
            </a:p>
          </p:txBody>
        </p:sp>
        <p:sp>
          <p:nvSpPr>
            <p:cNvPr id="126" name="íṥļïďé"/>
            <p:cNvSpPr/>
            <p:nvPr/>
          </p:nvSpPr>
          <p:spPr bwMode="auto">
            <a:xfrm>
              <a:off x="4077293" y="552163"/>
              <a:ext cx="22413" cy="15409"/>
            </a:xfrm>
            <a:custGeom>
              <a:avLst/>
              <a:gdLst>
                <a:gd name="T0" fmla="*/ 1 w 11"/>
                <a:gd name="T1" fmla="*/ 0 h 8"/>
                <a:gd name="T2" fmla="*/ 10 w 11"/>
                <a:gd name="T3" fmla="*/ 8 h 8"/>
                <a:gd name="T4" fmla="*/ 1 w 11"/>
                <a:gd name="T5" fmla="*/ 0 h 8"/>
              </a:gdLst>
              <a:ahLst/>
              <a:cxnLst>
                <a:cxn ang="0">
                  <a:pos x="T0" y="T1"/>
                </a:cxn>
                <a:cxn ang="0">
                  <a:pos x="T2" y="T3"/>
                </a:cxn>
                <a:cxn ang="0">
                  <a:pos x="T4" y="T5"/>
                </a:cxn>
              </a:cxnLst>
              <a:rect l="0" t="0" r="r" b="b"/>
              <a:pathLst>
                <a:path w="11" h="8">
                  <a:moveTo>
                    <a:pt x="1" y="0"/>
                  </a:moveTo>
                  <a:cubicBezTo>
                    <a:pt x="6" y="1"/>
                    <a:pt x="11" y="1"/>
                    <a:pt x="10" y="8"/>
                  </a:cubicBezTo>
                  <a:cubicBezTo>
                    <a:pt x="7" y="5"/>
                    <a:pt x="0" y="6"/>
                    <a:pt x="1" y="0"/>
                  </a:cubicBezTo>
                  <a:close/>
                </a:path>
              </a:pathLst>
            </a:custGeom>
            <a:grpFill/>
            <a:ln>
              <a:noFill/>
            </a:ln>
          </p:spPr>
          <p:txBody>
            <a:bodyPr anchor="ctr"/>
            <a:lstStyle/>
            <a:p>
              <a:pPr algn="ctr"/>
              <a:endParaRPr dirty="0"/>
            </a:p>
          </p:txBody>
        </p:sp>
        <p:sp>
          <p:nvSpPr>
            <p:cNvPr id="127" name="í$ļíḑê"/>
            <p:cNvSpPr/>
            <p:nvPr/>
          </p:nvSpPr>
          <p:spPr bwMode="auto">
            <a:xfrm>
              <a:off x="7143606" y="549361"/>
              <a:ext cx="89650" cy="46226"/>
            </a:xfrm>
            <a:custGeom>
              <a:avLst/>
              <a:gdLst>
                <a:gd name="T0" fmla="*/ 38 w 43"/>
                <a:gd name="T1" fmla="*/ 5 h 22"/>
                <a:gd name="T2" fmla="*/ 42 w 43"/>
                <a:gd name="T3" fmla="*/ 15 h 22"/>
                <a:gd name="T4" fmla="*/ 23 w 43"/>
                <a:gd name="T5" fmla="*/ 20 h 22"/>
                <a:gd name="T6" fmla="*/ 20 w 43"/>
                <a:gd name="T7" fmla="*/ 18 h 22"/>
                <a:gd name="T8" fmla="*/ 12 w 43"/>
                <a:gd name="T9" fmla="*/ 18 h 22"/>
                <a:gd name="T10" fmla="*/ 12 w 43"/>
                <a:gd name="T11" fmla="*/ 15 h 22"/>
                <a:gd name="T12" fmla="*/ 7 w 43"/>
                <a:gd name="T13" fmla="*/ 16 h 22"/>
                <a:gd name="T14" fmla="*/ 9 w 43"/>
                <a:gd name="T15" fmla="*/ 13 h 22"/>
                <a:gd name="T16" fmla="*/ 1 w 43"/>
                <a:gd name="T17" fmla="*/ 11 h 22"/>
                <a:gd name="T18" fmla="*/ 5 w 43"/>
                <a:gd name="T19" fmla="*/ 7 h 22"/>
                <a:gd name="T20" fmla="*/ 10 w 43"/>
                <a:gd name="T21" fmla="*/ 3 h 22"/>
                <a:gd name="T22" fmla="*/ 27 w 43"/>
                <a:gd name="T23" fmla="*/ 1 h 22"/>
                <a:gd name="T24" fmla="*/ 27 w 43"/>
                <a:gd name="T25" fmla="*/ 5 h 22"/>
                <a:gd name="T26" fmla="*/ 38 w 43"/>
                <a:gd name="T27"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2">
                  <a:moveTo>
                    <a:pt x="38" y="5"/>
                  </a:moveTo>
                  <a:cubicBezTo>
                    <a:pt x="37" y="11"/>
                    <a:pt x="31" y="15"/>
                    <a:pt x="42" y="15"/>
                  </a:cubicBezTo>
                  <a:cubicBezTo>
                    <a:pt x="43" y="22"/>
                    <a:pt x="31" y="21"/>
                    <a:pt x="23" y="20"/>
                  </a:cubicBezTo>
                  <a:cubicBezTo>
                    <a:pt x="20" y="20"/>
                    <a:pt x="21" y="20"/>
                    <a:pt x="20" y="18"/>
                  </a:cubicBezTo>
                  <a:cubicBezTo>
                    <a:pt x="16" y="15"/>
                    <a:pt x="17" y="21"/>
                    <a:pt x="12" y="18"/>
                  </a:cubicBezTo>
                  <a:cubicBezTo>
                    <a:pt x="12" y="18"/>
                    <a:pt x="13" y="15"/>
                    <a:pt x="12" y="15"/>
                  </a:cubicBezTo>
                  <a:cubicBezTo>
                    <a:pt x="11" y="14"/>
                    <a:pt x="9" y="17"/>
                    <a:pt x="7" y="16"/>
                  </a:cubicBezTo>
                  <a:cubicBezTo>
                    <a:pt x="6" y="16"/>
                    <a:pt x="9" y="13"/>
                    <a:pt x="9" y="13"/>
                  </a:cubicBezTo>
                  <a:cubicBezTo>
                    <a:pt x="7" y="11"/>
                    <a:pt x="0" y="15"/>
                    <a:pt x="1" y="11"/>
                  </a:cubicBezTo>
                  <a:cubicBezTo>
                    <a:pt x="0" y="7"/>
                    <a:pt x="3" y="8"/>
                    <a:pt x="5" y="7"/>
                  </a:cubicBezTo>
                  <a:cubicBezTo>
                    <a:pt x="7" y="5"/>
                    <a:pt x="6" y="4"/>
                    <a:pt x="10" y="3"/>
                  </a:cubicBezTo>
                  <a:cubicBezTo>
                    <a:pt x="12" y="3"/>
                    <a:pt x="20" y="0"/>
                    <a:pt x="27" y="1"/>
                  </a:cubicBezTo>
                  <a:cubicBezTo>
                    <a:pt x="27" y="2"/>
                    <a:pt x="27" y="5"/>
                    <a:pt x="27" y="5"/>
                  </a:cubicBezTo>
                  <a:cubicBezTo>
                    <a:pt x="30" y="7"/>
                    <a:pt x="37" y="3"/>
                    <a:pt x="38" y="5"/>
                  </a:cubicBezTo>
                  <a:close/>
                </a:path>
              </a:pathLst>
            </a:custGeom>
            <a:grpFill/>
            <a:ln>
              <a:noFill/>
            </a:ln>
          </p:spPr>
          <p:txBody>
            <a:bodyPr anchor="ctr"/>
            <a:lstStyle/>
            <a:p>
              <a:pPr algn="ctr"/>
              <a:endParaRPr dirty="0"/>
            </a:p>
          </p:txBody>
        </p:sp>
        <p:sp>
          <p:nvSpPr>
            <p:cNvPr id="128" name="íSḷîḍê"/>
            <p:cNvSpPr/>
            <p:nvPr/>
          </p:nvSpPr>
          <p:spPr bwMode="auto">
            <a:xfrm>
              <a:off x="7105785" y="552163"/>
              <a:ext cx="35020" cy="22413"/>
            </a:xfrm>
            <a:custGeom>
              <a:avLst/>
              <a:gdLst>
                <a:gd name="T0" fmla="*/ 17 w 17"/>
                <a:gd name="T1" fmla="*/ 6 h 11"/>
                <a:gd name="T2" fmla="*/ 12 w 17"/>
                <a:gd name="T3" fmla="*/ 6 h 11"/>
                <a:gd name="T4" fmla="*/ 10 w 17"/>
                <a:gd name="T5" fmla="*/ 10 h 11"/>
                <a:gd name="T6" fmla="*/ 0 w 17"/>
                <a:gd name="T7" fmla="*/ 6 h 11"/>
                <a:gd name="T8" fmla="*/ 17 w 17"/>
                <a:gd name="T9" fmla="*/ 6 h 11"/>
              </a:gdLst>
              <a:ahLst/>
              <a:cxnLst>
                <a:cxn ang="0">
                  <a:pos x="T0" y="T1"/>
                </a:cxn>
                <a:cxn ang="0">
                  <a:pos x="T2" y="T3"/>
                </a:cxn>
                <a:cxn ang="0">
                  <a:pos x="T4" y="T5"/>
                </a:cxn>
                <a:cxn ang="0">
                  <a:pos x="T6" y="T7"/>
                </a:cxn>
                <a:cxn ang="0">
                  <a:pos x="T8" y="T9"/>
                </a:cxn>
              </a:cxnLst>
              <a:rect l="0" t="0" r="r" b="b"/>
              <a:pathLst>
                <a:path w="17" h="11">
                  <a:moveTo>
                    <a:pt x="17" y="6"/>
                  </a:moveTo>
                  <a:cubicBezTo>
                    <a:pt x="16" y="9"/>
                    <a:pt x="14" y="6"/>
                    <a:pt x="12" y="6"/>
                  </a:cubicBezTo>
                  <a:cubicBezTo>
                    <a:pt x="10" y="6"/>
                    <a:pt x="10" y="8"/>
                    <a:pt x="10" y="10"/>
                  </a:cubicBezTo>
                  <a:cubicBezTo>
                    <a:pt x="4" y="11"/>
                    <a:pt x="6" y="5"/>
                    <a:pt x="0" y="6"/>
                  </a:cubicBezTo>
                  <a:cubicBezTo>
                    <a:pt x="4" y="0"/>
                    <a:pt x="12" y="4"/>
                    <a:pt x="17" y="6"/>
                  </a:cubicBezTo>
                  <a:close/>
                </a:path>
              </a:pathLst>
            </a:custGeom>
            <a:grpFill/>
            <a:ln>
              <a:noFill/>
            </a:ln>
          </p:spPr>
          <p:txBody>
            <a:bodyPr anchor="ctr"/>
            <a:lstStyle/>
            <a:p>
              <a:pPr algn="ctr"/>
              <a:endParaRPr dirty="0"/>
            </a:p>
          </p:txBody>
        </p:sp>
        <p:sp>
          <p:nvSpPr>
            <p:cNvPr id="129" name="ïšḷïḍè"/>
            <p:cNvSpPr/>
            <p:nvPr/>
          </p:nvSpPr>
          <p:spPr bwMode="auto">
            <a:xfrm>
              <a:off x="3997449" y="578777"/>
              <a:ext cx="91051" cy="49028"/>
            </a:xfrm>
            <a:custGeom>
              <a:avLst/>
              <a:gdLst>
                <a:gd name="T0" fmla="*/ 31 w 44"/>
                <a:gd name="T1" fmla="*/ 6 h 24"/>
                <a:gd name="T2" fmla="*/ 37 w 44"/>
                <a:gd name="T3" fmla="*/ 14 h 24"/>
                <a:gd name="T4" fmla="*/ 42 w 44"/>
                <a:gd name="T5" fmla="*/ 23 h 24"/>
                <a:gd name="T6" fmla="*/ 37 w 44"/>
                <a:gd name="T7" fmla="*/ 23 h 24"/>
                <a:gd name="T8" fmla="*/ 37 w 44"/>
                <a:gd name="T9" fmla="*/ 19 h 24"/>
                <a:gd name="T10" fmla="*/ 33 w 44"/>
                <a:gd name="T11" fmla="*/ 17 h 24"/>
                <a:gd name="T12" fmla="*/ 9 w 44"/>
                <a:gd name="T13" fmla="*/ 15 h 24"/>
                <a:gd name="T14" fmla="*/ 15 w 44"/>
                <a:gd name="T15" fmla="*/ 12 h 24"/>
                <a:gd name="T16" fmla="*/ 11 w 44"/>
                <a:gd name="T17" fmla="*/ 8 h 24"/>
                <a:gd name="T18" fmla="*/ 0 w 44"/>
                <a:gd name="T19" fmla="*/ 2 h 24"/>
                <a:gd name="T20" fmla="*/ 15 w 44"/>
                <a:gd name="T21" fmla="*/ 2 h 24"/>
                <a:gd name="T22" fmla="*/ 18 w 44"/>
                <a:gd name="T23" fmla="*/ 6 h 24"/>
                <a:gd name="T24" fmla="*/ 26 w 44"/>
                <a:gd name="T25" fmla="*/ 6 h 24"/>
                <a:gd name="T26" fmla="*/ 31 w 44"/>
                <a:gd name="T2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4">
                  <a:moveTo>
                    <a:pt x="31" y="6"/>
                  </a:moveTo>
                  <a:cubicBezTo>
                    <a:pt x="34" y="8"/>
                    <a:pt x="35" y="11"/>
                    <a:pt x="37" y="14"/>
                  </a:cubicBezTo>
                  <a:cubicBezTo>
                    <a:pt x="39" y="16"/>
                    <a:pt x="44" y="18"/>
                    <a:pt x="42" y="23"/>
                  </a:cubicBezTo>
                  <a:cubicBezTo>
                    <a:pt x="41" y="22"/>
                    <a:pt x="38" y="24"/>
                    <a:pt x="37" y="23"/>
                  </a:cubicBezTo>
                  <a:cubicBezTo>
                    <a:pt x="36" y="22"/>
                    <a:pt x="37" y="20"/>
                    <a:pt x="37" y="19"/>
                  </a:cubicBezTo>
                  <a:cubicBezTo>
                    <a:pt x="36" y="19"/>
                    <a:pt x="32" y="23"/>
                    <a:pt x="33" y="17"/>
                  </a:cubicBezTo>
                  <a:cubicBezTo>
                    <a:pt x="22" y="17"/>
                    <a:pt x="15" y="17"/>
                    <a:pt x="9" y="15"/>
                  </a:cubicBezTo>
                  <a:cubicBezTo>
                    <a:pt x="8" y="11"/>
                    <a:pt x="12" y="12"/>
                    <a:pt x="15" y="12"/>
                  </a:cubicBezTo>
                  <a:cubicBezTo>
                    <a:pt x="14" y="10"/>
                    <a:pt x="11" y="10"/>
                    <a:pt x="11" y="8"/>
                  </a:cubicBezTo>
                  <a:cubicBezTo>
                    <a:pt x="4" y="6"/>
                    <a:pt x="1" y="11"/>
                    <a:pt x="0" y="2"/>
                  </a:cubicBezTo>
                  <a:cubicBezTo>
                    <a:pt x="4" y="0"/>
                    <a:pt x="10" y="1"/>
                    <a:pt x="15" y="2"/>
                  </a:cubicBezTo>
                  <a:cubicBezTo>
                    <a:pt x="17" y="3"/>
                    <a:pt x="18" y="3"/>
                    <a:pt x="18" y="6"/>
                  </a:cubicBezTo>
                  <a:cubicBezTo>
                    <a:pt x="20" y="8"/>
                    <a:pt x="26" y="0"/>
                    <a:pt x="26" y="6"/>
                  </a:cubicBezTo>
                  <a:cubicBezTo>
                    <a:pt x="26" y="8"/>
                    <a:pt x="32" y="9"/>
                    <a:pt x="31" y="6"/>
                  </a:cubicBezTo>
                  <a:close/>
                </a:path>
              </a:pathLst>
            </a:custGeom>
            <a:grpFill/>
            <a:ln>
              <a:noFill/>
            </a:ln>
          </p:spPr>
          <p:txBody>
            <a:bodyPr anchor="ctr"/>
            <a:lstStyle/>
            <a:p>
              <a:pPr algn="ctr"/>
              <a:endParaRPr dirty="0"/>
            </a:p>
          </p:txBody>
        </p:sp>
        <p:sp>
          <p:nvSpPr>
            <p:cNvPr id="130" name="iŝḷïḋè"/>
            <p:cNvSpPr/>
            <p:nvPr/>
          </p:nvSpPr>
          <p:spPr bwMode="auto">
            <a:xfrm>
              <a:off x="7237457" y="578777"/>
              <a:ext cx="88250" cy="44825"/>
            </a:xfrm>
            <a:custGeom>
              <a:avLst/>
              <a:gdLst>
                <a:gd name="T0" fmla="*/ 18 w 43"/>
                <a:gd name="T1" fmla="*/ 1 h 22"/>
                <a:gd name="T2" fmla="*/ 25 w 43"/>
                <a:gd name="T3" fmla="*/ 6 h 22"/>
                <a:gd name="T4" fmla="*/ 27 w 43"/>
                <a:gd name="T5" fmla="*/ 2 h 22"/>
                <a:gd name="T6" fmla="*/ 31 w 43"/>
                <a:gd name="T7" fmla="*/ 6 h 22"/>
                <a:gd name="T8" fmla="*/ 34 w 43"/>
                <a:gd name="T9" fmla="*/ 6 h 22"/>
                <a:gd name="T10" fmla="*/ 34 w 43"/>
                <a:gd name="T11" fmla="*/ 8 h 22"/>
                <a:gd name="T12" fmla="*/ 42 w 43"/>
                <a:gd name="T13" fmla="*/ 10 h 22"/>
                <a:gd name="T14" fmla="*/ 29 w 43"/>
                <a:gd name="T15" fmla="*/ 14 h 22"/>
                <a:gd name="T16" fmla="*/ 27 w 43"/>
                <a:gd name="T17" fmla="*/ 17 h 22"/>
                <a:gd name="T18" fmla="*/ 10 w 43"/>
                <a:gd name="T19" fmla="*/ 17 h 22"/>
                <a:gd name="T20" fmla="*/ 8 w 43"/>
                <a:gd name="T21" fmla="*/ 21 h 22"/>
                <a:gd name="T22" fmla="*/ 1 w 43"/>
                <a:gd name="T23" fmla="*/ 19 h 22"/>
                <a:gd name="T24" fmla="*/ 1 w 43"/>
                <a:gd name="T25" fmla="*/ 14 h 22"/>
                <a:gd name="T26" fmla="*/ 5 w 43"/>
                <a:gd name="T27" fmla="*/ 14 h 22"/>
                <a:gd name="T28" fmla="*/ 6 w 43"/>
                <a:gd name="T29" fmla="*/ 8 h 22"/>
                <a:gd name="T30" fmla="*/ 10 w 43"/>
                <a:gd name="T31" fmla="*/ 8 h 22"/>
                <a:gd name="T32" fmla="*/ 18 w 43"/>
                <a:gd name="T33"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22">
                  <a:moveTo>
                    <a:pt x="18" y="1"/>
                  </a:moveTo>
                  <a:cubicBezTo>
                    <a:pt x="19" y="4"/>
                    <a:pt x="27" y="0"/>
                    <a:pt x="25" y="6"/>
                  </a:cubicBezTo>
                  <a:cubicBezTo>
                    <a:pt x="27" y="7"/>
                    <a:pt x="27" y="2"/>
                    <a:pt x="27" y="2"/>
                  </a:cubicBezTo>
                  <a:cubicBezTo>
                    <a:pt x="29" y="2"/>
                    <a:pt x="29" y="5"/>
                    <a:pt x="31" y="6"/>
                  </a:cubicBezTo>
                  <a:cubicBezTo>
                    <a:pt x="31" y="7"/>
                    <a:pt x="34" y="5"/>
                    <a:pt x="34" y="6"/>
                  </a:cubicBezTo>
                  <a:cubicBezTo>
                    <a:pt x="35" y="6"/>
                    <a:pt x="34" y="8"/>
                    <a:pt x="34" y="8"/>
                  </a:cubicBezTo>
                  <a:cubicBezTo>
                    <a:pt x="37" y="9"/>
                    <a:pt x="42" y="6"/>
                    <a:pt x="42" y="10"/>
                  </a:cubicBezTo>
                  <a:cubicBezTo>
                    <a:pt x="43" y="17"/>
                    <a:pt x="33" y="12"/>
                    <a:pt x="29" y="14"/>
                  </a:cubicBezTo>
                  <a:cubicBezTo>
                    <a:pt x="27" y="13"/>
                    <a:pt x="28" y="17"/>
                    <a:pt x="27" y="17"/>
                  </a:cubicBezTo>
                  <a:cubicBezTo>
                    <a:pt x="23" y="19"/>
                    <a:pt x="12" y="18"/>
                    <a:pt x="10" y="17"/>
                  </a:cubicBezTo>
                  <a:cubicBezTo>
                    <a:pt x="8" y="17"/>
                    <a:pt x="9" y="20"/>
                    <a:pt x="8" y="21"/>
                  </a:cubicBezTo>
                  <a:cubicBezTo>
                    <a:pt x="4" y="18"/>
                    <a:pt x="5" y="22"/>
                    <a:pt x="1" y="19"/>
                  </a:cubicBezTo>
                  <a:cubicBezTo>
                    <a:pt x="2" y="18"/>
                    <a:pt x="0" y="14"/>
                    <a:pt x="1" y="14"/>
                  </a:cubicBezTo>
                  <a:cubicBezTo>
                    <a:pt x="1" y="13"/>
                    <a:pt x="4" y="14"/>
                    <a:pt x="5" y="14"/>
                  </a:cubicBezTo>
                  <a:cubicBezTo>
                    <a:pt x="6" y="12"/>
                    <a:pt x="5" y="9"/>
                    <a:pt x="6" y="8"/>
                  </a:cubicBezTo>
                  <a:cubicBezTo>
                    <a:pt x="7" y="7"/>
                    <a:pt x="10" y="9"/>
                    <a:pt x="10" y="8"/>
                  </a:cubicBezTo>
                  <a:cubicBezTo>
                    <a:pt x="12" y="5"/>
                    <a:pt x="15" y="4"/>
                    <a:pt x="18" y="1"/>
                  </a:cubicBezTo>
                  <a:close/>
                </a:path>
              </a:pathLst>
            </a:custGeom>
            <a:grpFill/>
            <a:ln>
              <a:noFill/>
            </a:ln>
          </p:spPr>
          <p:txBody>
            <a:bodyPr anchor="ctr"/>
            <a:lstStyle/>
            <a:p>
              <a:pPr algn="ctr"/>
              <a:endParaRPr dirty="0"/>
            </a:p>
          </p:txBody>
        </p:sp>
        <p:sp>
          <p:nvSpPr>
            <p:cNvPr id="131" name="íSḻíde"/>
            <p:cNvSpPr/>
            <p:nvPr/>
          </p:nvSpPr>
          <p:spPr bwMode="auto">
            <a:xfrm>
              <a:off x="3837760" y="612396"/>
              <a:ext cx="16809" cy="26615"/>
            </a:xfrm>
            <a:custGeom>
              <a:avLst/>
              <a:gdLst>
                <a:gd name="T0" fmla="*/ 8 w 8"/>
                <a:gd name="T1" fmla="*/ 7 h 13"/>
                <a:gd name="T2" fmla="*/ 8 w 8"/>
                <a:gd name="T3" fmla="*/ 7 h 13"/>
              </a:gdLst>
              <a:ahLst/>
              <a:cxnLst>
                <a:cxn ang="0">
                  <a:pos x="T0" y="T1"/>
                </a:cxn>
                <a:cxn ang="0">
                  <a:pos x="T2" y="T3"/>
                </a:cxn>
              </a:cxnLst>
              <a:rect l="0" t="0" r="r" b="b"/>
              <a:pathLst>
                <a:path w="8" h="13">
                  <a:moveTo>
                    <a:pt x="8" y="7"/>
                  </a:moveTo>
                  <a:cubicBezTo>
                    <a:pt x="3" y="13"/>
                    <a:pt x="0" y="0"/>
                    <a:pt x="8" y="7"/>
                  </a:cubicBezTo>
                  <a:close/>
                </a:path>
              </a:pathLst>
            </a:custGeom>
            <a:grpFill/>
            <a:ln>
              <a:noFill/>
            </a:ln>
          </p:spPr>
          <p:txBody>
            <a:bodyPr anchor="ctr"/>
            <a:lstStyle/>
            <a:p>
              <a:pPr algn="ctr"/>
              <a:endParaRPr dirty="0"/>
            </a:p>
          </p:txBody>
        </p:sp>
        <p:sp>
          <p:nvSpPr>
            <p:cNvPr id="132" name="ïṧḷïḍe"/>
            <p:cNvSpPr/>
            <p:nvPr/>
          </p:nvSpPr>
          <p:spPr bwMode="auto">
            <a:xfrm>
              <a:off x="3872779" y="617999"/>
              <a:ext cx="50428" cy="29417"/>
            </a:xfrm>
            <a:custGeom>
              <a:avLst/>
              <a:gdLst>
                <a:gd name="T0" fmla="*/ 22 w 24"/>
                <a:gd name="T1" fmla="*/ 4 h 14"/>
                <a:gd name="T2" fmla="*/ 6 w 24"/>
                <a:gd name="T3" fmla="*/ 13 h 14"/>
                <a:gd name="T4" fmla="*/ 0 w 24"/>
                <a:gd name="T5" fmla="*/ 8 h 14"/>
                <a:gd name="T6" fmla="*/ 11 w 24"/>
                <a:gd name="T7" fmla="*/ 4 h 14"/>
                <a:gd name="T8" fmla="*/ 22 w 24"/>
                <a:gd name="T9" fmla="*/ 4 h 14"/>
              </a:gdLst>
              <a:ahLst/>
              <a:cxnLst>
                <a:cxn ang="0">
                  <a:pos x="T0" y="T1"/>
                </a:cxn>
                <a:cxn ang="0">
                  <a:pos x="T2" y="T3"/>
                </a:cxn>
                <a:cxn ang="0">
                  <a:pos x="T4" y="T5"/>
                </a:cxn>
                <a:cxn ang="0">
                  <a:pos x="T6" y="T7"/>
                </a:cxn>
                <a:cxn ang="0">
                  <a:pos x="T8" y="T9"/>
                </a:cxn>
              </a:cxnLst>
              <a:rect l="0" t="0" r="r" b="b"/>
              <a:pathLst>
                <a:path w="24" h="14">
                  <a:moveTo>
                    <a:pt x="22" y="4"/>
                  </a:moveTo>
                  <a:cubicBezTo>
                    <a:pt x="24" y="14"/>
                    <a:pt x="10" y="9"/>
                    <a:pt x="6" y="13"/>
                  </a:cubicBezTo>
                  <a:cubicBezTo>
                    <a:pt x="2" y="13"/>
                    <a:pt x="4" y="7"/>
                    <a:pt x="0" y="8"/>
                  </a:cubicBezTo>
                  <a:cubicBezTo>
                    <a:pt x="1" y="2"/>
                    <a:pt x="11" y="9"/>
                    <a:pt x="11" y="4"/>
                  </a:cubicBezTo>
                  <a:cubicBezTo>
                    <a:pt x="11" y="0"/>
                    <a:pt x="16" y="6"/>
                    <a:pt x="22" y="4"/>
                  </a:cubicBezTo>
                  <a:close/>
                </a:path>
              </a:pathLst>
            </a:custGeom>
            <a:grpFill/>
            <a:ln>
              <a:noFill/>
            </a:ln>
          </p:spPr>
          <p:txBody>
            <a:bodyPr anchor="ctr"/>
            <a:lstStyle/>
            <a:p>
              <a:pPr algn="ctr"/>
              <a:endParaRPr dirty="0"/>
            </a:p>
          </p:txBody>
        </p:sp>
        <p:sp>
          <p:nvSpPr>
            <p:cNvPr id="133" name="îS1íḓé"/>
            <p:cNvSpPr/>
            <p:nvPr/>
          </p:nvSpPr>
          <p:spPr bwMode="auto">
            <a:xfrm>
              <a:off x="4148733" y="622202"/>
              <a:ext cx="44825" cy="22413"/>
            </a:xfrm>
            <a:custGeom>
              <a:avLst/>
              <a:gdLst>
                <a:gd name="T0" fmla="*/ 18 w 21"/>
                <a:gd name="T1" fmla="*/ 4 h 11"/>
                <a:gd name="T2" fmla="*/ 18 w 21"/>
                <a:gd name="T3" fmla="*/ 7 h 11"/>
                <a:gd name="T4" fmla="*/ 12 w 21"/>
                <a:gd name="T5" fmla="*/ 9 h 11"/>
                <a:gd name="T6" fmla="*/ 10 w 21"/>
                <a:gd name="T7" fmla="*/ 11 h 11"/>
                <a:gd name="T8" fmla="*/ 5 w 21"/>
                <a:gd name="T9" fmla="*/ 9 h 11"/>
                <a:gd name="T10" fmla="*/ 3 w 21"/>
                <a:gd name="T11" fmla="*/ 11 h 11"/>
                <a:gd name="T12" fmla="*/ 1 w 21"/>
                <a:gd name="T13" fmla="*/ 9 h 11"/>
                <a:gd name="T14" fmla="*/ 18 w 21"/>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1">
                  <a:moveTo>
                    <a:pt x="18" y="4"/>
                  </a:moveTo>
                  <a:cubicBezTo>
                    <a:pt x="21" y="5"/>
                    <a:pt x="19" y="7"/>
                    <a:pt x="18" y="7"/>
                  </a:cubicBezTo>
                  <a:cubicBezTo>
                    <a:pt x="16" y="9"/>
                    <a:pt x="15" y="9"/>
                    <a:pt x="12" y="9"/>
                  </a:cubicBezTo>
                  <a:cubicBezTo>
                    <a:pt x="11" y="10"/>
                    <a:pt x="10" y="11"/>
                    <a:pt x="10" y="11"/>
                  </a:cubicBezTo>
                  <a:cubicBezTo>
                    <a:pt x="9" y="11"/>
                    <a:pt x="7" y="9"/>
                    <a:pt x="5" y="9"/>
                  </a:cubicBezTo>
                  <a:cubicBezTo>
                    <a:pt x="5" y="9"/>
                    <a:pt x="4" y="11"/>
                    <a:pt x="3" y="11"/>
                  </a:cubicBezTo>
                  <a:cubicBezTo>
                    <a:pt x="1" y="11"/>
                    <a:pt x="1" y="11"/>
                    <a:pt x="1" y="9"/>
                  </a:cubicBezTo>
                  <a:cubicBezTo>
                    <a:pt x="0" y="0"/>
                    <a:pt x="17" y="10"/>
                    <a:pt x="18" y="4"/>
                  </a:cubicBezTo>
                  <a:close/>
                </a:path>
              </a:pathLst>
            </a:custGeom>
            <a:grpFill/>
            <a:ln>
              <a:noFill/>
            </a:ln>
          </p:spPr>
          <p:txBody>
            <a:bodyPr anchor="ctr"/>
            <a:lstStyle/>
            <a:p>
              <a:pPr algn="ctr"/>
              <a:endParaRPr dirty="0"/>
            </a:p>
          </p:txBody>
        </p:sp>
        <p:sp>
          <p:nvSpPr>
            <p:cNvPr id="134" name="îṩḷîḋè"/>
            <p:cNvSpPr/>
            <p:nvPr/>
          </p:nvSpPr>
          <p:spPr bwMode="auto">
            <a:xfrm>
              <a:off x="3984841" y="634808"/>
              <a:ext cx="25214" cy="9806"/>
            </a:xfrm>
            <a:custGeom>
              <a:avLst/>
              <a:gdLst>
                <a:gd name="T0" fmla="*/ 0 w 12"/>
                <a:gd name="T1" fmla="*/ 3 h 5"/>
                <a:gd name="T2" fmla="*/ 9 w 12"/>
                <a:gd name="T3" fmla="*/ 5 h 5"/>
                <a:gd name="T4" fmla="*/ 0 w 12"/>
                <a:gd name="T5" fmla="*/ 3 h 5"/>
              </a:gdLst>
              <a:ahLst/>
              <a:cxnLst>
                <a:cxn ang="0">
                  <a:pos x="T0" y="T1"/>
                </a:cxn>
                <a:cxn ang="0">
                  <a:pos x="T2" y="T3"/>
                </a:cxn>
                <a:cxn ang="0">
                  <a:pos x="T4" y="T5"/>
                </a:cxn>
              </a:cxnLst>
              <a:rect l="0" t="0" r="r" b="b"/>
              <a:pathLst>
                <a:path w="12" h="5">
                  <a:moveTo>
                    <a:pt x="0" y="3"/>
                  </a:moveTo>
                  <a:cubicBezTo>
                    <a:pt x="0" y="0"/>
                    <a:pt x="12" y="0"/>
                    <a:pt x="9" y="5"/>
                  </a:cubicBezTo>
                  <a:cubicBezTo>
                    <a:pt x="5" y="3"/>
                    <a:pt x="6" y="5"/>
                    <a:pt x="0" y="3"/>
                  </a:cubicBezTo>
                  <a:close/>
                </a:path>
              </a:pathLst>
            </a:custGeom>
            <a:grpFill/>
            <a:ln>
              <a:noFill/>
            </a:ln>
          </p:spPr>
          <p:txBody>
            <a:bodyPr anchor="ctr"/>
            <a:lstStyle/>
            <a:p>
              <a:pPr algn="ctr"/>
              <a:endParaRPr dirty="0"/>
            </a:p>
          </p:txBody>
        </p:sp>
        <p:sp>
          <p:nvSpPr>
            <p:cNvPr id="135" name="íṩliḓe"/>
            <p:cNvSpPr/>
            <p:nvPr/>
          </p:nvSpPr>
          <p:spPr bwMode="auto">
            <a:xfrm>
              <a:off x="4228577" y="636209"/>
              <a:ext cx="12607" cy="12607"/>
            </a:xfrm>
            <a:custGeom>
              <a:avLst/>
              <a:gdLst>
                <a:gd name="T0" fmla="*/ 0 w 6"/>
                <a:gd name="T1" fmla="*/ 0 h 6"/>
                <a:gd name="T2" fmla="*/ 6 w 6"/>
                <a:gd name="T3" fmla="*/ 6 h 6"/>
                <a:gd name="T4" fmla="*/ 0 w 6"/>
                <a:gd name="T5" fmla="*/ 6 h 6"/>
                <a:gd name="T6" fmla="*/ 0 w 6"/>
                <a:gd name="T7" fmla="*/ 0 h 6"/>
              </a:gdLst>
              <a:ahLst/>
              <a:cxnLst>
                <a:cxn ang="0">
                  <a:pos x="T0" y="T1"/>
                </a:cxn>
                <a:cxn ang="0">
                  <a:pos x="T2" y="T3"/>
                </a:cxn>
                <a:cxn ang="0">
                  <a:pos x="T4" y="T5"/>
                </a:cxn>
                <a:cxn ang="0">
                  <a:pos x="T6" y="T7"/>
                </a:cxn>
              </a:cxnLst>
              <a:rect l="0" t="0" r="r" b="b"/>
              <a:pathLst>
                <a:path w="6" h="6">
                  <a:moveTo>
                    <a:pt x="0" y="0"/>
                  </a:moveTo>
                  <a:cubicBezTo>
                    <a:pt x="4" y="0"/>
                    <a:pt x="6" y="2"/>
                    <a:pt x="6" y="6"/>
                  </a:cubicBezTo>
                  <a:cubicBezTo>
                    <a:pt x="4" y="6"/>
                    <a:pt x="2" y="6"/>
                    <a:pt x="0" y="6"/>
                  </a:cubicBezTo>
                  <a:cubicBezTo>
                    <a:pt x="0" y="4"/>
                    <a:pt x="0" y="2"/>
                    <a:pt x="0" y="0"/>
                  </a:cubicBezTo>
                  <a:close/>
                </a:path>
              </a:pathLst>
            </a:custGeom>
            <a:grpFill/>
            <a:ln>
              <a:noFill/>
            </a:ln>
          </p:spPr>
          <p:txBody>
            <a:bodyPr anchor="ctr"/>
            <a:lstStyle/>
            <a:p>
              <a:pPr algn="ctr"/>
              <a:endParaRPr dirty="0"/>
            </a:p>
          </p:txBody>
        </p:sp>
        <p:sp>
          <p:nvSpPr>
            <p:cNvPr id="136" name="îśḻidé"/>
            <p:cNvSpPr/>
            <p:nvPr/>
          </p:nvSpPr>
          <p:spPr bwMode="auto">
            <a:xfrm>
              <a:off x="4124920" y="657221"/>
              <a:ext cx="274553" cy="84047"/>
            </a:xfrm>
            <a:custGeom>
              <a:avLst/>
              <a:gdLst>
                <a:gd name="T0" fmla="*/ 132 w 132"/>
                <a:gd name="T1" fmla="*/ 22 h 40"/>
                <a:gd name="T2" fmla="*/ 132 w 132"/>
                <a:gd name="T3" fmla="*/ 31 h 40"/>
                <a:gd name="T4" fmla="*/ 127 w 132"/>
                <a:gd name="T5" fmla="*/ 35 h 40"/>
                <a:gd name="T6" fmla="*/ 104 w 132"/>
                <a:gd name="T7" fmla="*/ 35 h 40"/>
                <a:gd name="T8" fmla="*/ 97 w 132"/>
                <a:gd name="T9" fmla="*/ 39 h 40"/>
                <a:gd name="T10" fmla="*/ 91 w 132"/>
                <a:gd name="T11" fmla="*/ 37 h 40"/>
                <a:gd name="T12" fmla="*/ 90 w 132"/>
                <a:gd name="T13" fmla="*/ 39 h 40"/>
                <a:gd name="T14" fmla="*/ 82 w 132"/>
                <a:gd name="T15" fmla="*/ 39 h 40"/>
                <a:gd name="T16" fmla="*/ 82 w 132"/>
                <a:gd name="T17" fmla="*/ 37 h 40"/>
                <a:gd name="T18" fmla="*/ 78 w 132"/>
                <a:gd name="T19" fmla="*/ 39 h 40"/>
                <a:gd name="T20" fmla="*/ 71 w 132"/>
                <a:gd name="T21" fmla="*/ 35 h 40"/>
                <a:gd name="T22" fmla="*/ 43 w 132"/>
                <a:gd name="T23" fmla="*/ 35 h 40"/>
                <a:gd name="T24" fmla="*/ 45 w 132"/>
                <a:gd name="T25" fmla="*/ 31 h 40"/>
                <a:gd name="T26" fmla="*/ 41 w 132"/>
                <a:gd name="T27" fmla="*/ 30 h 40"/>
                <a:gd name="T28" fmla="*/ 37 w 132"/>
                <a:gd name="T29" fmla="*/ 22 h 40"/>
                <a:gd name="T30" fmla="*/ 41 w 132"/>
                <a:gd name="T31" fmla="*/ 18 h 40"/>
                <a:gd name="T32" fmla="*/ 37 w 132"/>
                <a:gd name="T33" fmla="*/ 11 h 40"/>
                <a:gd name="T34" fmla="*/ 21 w 132"/>
                <a:gd name="T35" fmla="*/ 13 h 40"/>
                <a:gd name="T36" fmla="*/ 17 w 132"/>
                <a:gd name="T37" fmla="*/ 9 h 40"/>
                <a:gd name="T38" fmla="*/ 13 w 132"/>
                <a:gd name="T39" fmla="*/ 7 h 40"/>
                <a:gd name="T40" fmla="*/ 6 w 132"/>
                <a:gd name="T41" fmla="*/ 9 h 40"/>
                <a:gd name="T42" fmla="*/ 2 w 132"/>
                <a:gd name="T43" fmla="*/ 2 h 40"/>
                <a:gd name="T44" fmla="*/ 22 w 132"/>
                <a:gd name="T45" fmla="*/ 0 h 40"/>
                <a:gd name="T46" fmla="*/ 26 w 132"/>
                <a:gd name="T47" fmla="*/ 2 h 40"/>
                <a:gd name="T48" fmla="*/ 26 w 132"/>
                <a:gd name="T49" fmla="*/ 5 h 40"/>
                <a:gd name="T50" fmla="*/ 32 w 132"/>
                <a:gd name="T51" fmla="*/ 9 h 40"/>
                <a:gd name="T52" fmla="*/ 49 w 132"/>
                <a:gd name="T53" fmla="*/ 9 h 40"/>
                <a:gd name="T54" fmla="*/ 49 w 132"/>
                <a:gd name="T55" fmla="*/ 18 h 40"/>
                <a:gd name="T56" fmla="*/ 62 w 132"/>
                <a:gd name="T57" fmla="*/ 20 h 40"/>
                <a:gd name="T58" fmla="*/ 62 w 132"/>
                <a:gd name="T59" fmla="*/ 24 h 40"/>
                <a:gd name="T60" fmla="*/ 65 w 132"/>
                <a:gd name="T61" fmla="*/ 22 h 40"/>
                <a:gd name="T62" fmla="*/ 88 w 132"/>
                <a:gd name="T63" fmla="*/ 22 h 40"/>
                <a:gd name="T64" fmla="*/ 91 w 132"/>
                <a:gd name="T65" fmla="*/ 24 h 40"/>
                <a:gd name="T66" fmla="*/ 97 w 132"/>
                <a:gd name="T67" fmla="*/ 20 h 40"/>
                <a:gd name="T68" fmla="*/ 103 w 132"/>
                <a:gd name="T69" fmla="*/ 20 h 40"/>
                <a:gd name="T70" fmla="*/ 132 w 132"/>
                <a:gd name="T7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2" h="40">
                  <a:moveTo>
                    <a:pt x="132" y="22"/>
                  </a:moveTo>
                  <a:cubicBezTo>
                    <a:pt x="132" y="25"/>
                    <a:pt x="132" y="28"/>
                    <a:pt x="132" y="31"/>
                  </a:cubicBezTo>
                  <a:cubicBezTo>
                    <a:pt x="129" y="31"/>
                    <a:pt x="128" y="33"/>
                    <a:pt x="127" y="35"/>
                  </a:cubicBezTo>
                  <a:cubicBezTo>
                    <a:pt x="118" y="36"/>
                    <a:pt x="111" y="35"/>
                    <a:pt x="104" y="35"/>
                  </a:cubicBezTo>
                  <a:cubicBezTo>
                    <a:pt x="102" y="35"/>
                    <a:pt x="99" y="38"/>
                    <a:pt x="97" y="39"/>
                  </a:cubicBezTo>
                  <a:cubicBezTo>
                    <a:pt x="94" y="40"/>
                    <a:pt x="94" y="37"/>
                    <a:pt x="91" y="37"/>
                  </a:cubicBezTo>
                  <a:cubicBezTo>
                    <a:pt x="92" y="37"/>
                    <a:pt x="90" y="39"/>
                    <a:pt x="90" y="39"/>
                  </a:cubicBezTo>
                  <a:cubicBezTo>
                    <a:pt x="89" y="39"/>
                    <a:pt x="82" y="39"/>
                    <a:pt x="82" y="39"/>
                  </a:cubicBezTo>
                  <a:cubicBezTo>
                    <a:pt x="82" y="39"/>
                    <a:pt x="82" y="37"/>
                    <a:pt x="82" y="37"/>
                  </a:cubicBezTo>
                  <a:cubicBezTo>
                    <a:pt x="80" y="37"/>
                    <a:pt x="78" y="39"/>
                    <a:pt x="78" y="39"/>
                  </a:cubicBezTo>
                  <a:cubicBezTo>
                    <a:pt x="74" y="38"/>
                    <a:pt x="74" y="35"/>
                    <a:pt x="71" y="35"/>
                  </a:cubicBezTo>
                  <a:cubicBezTo>
                    <a:pt x="63" y="35"/>
                    <a:pt x="54" y="40"/>
                    <a:pt x="43" y="35"/>
                  </a:cubicBezTo>
                  <a:cubicBezTo>
                    <a:pt x="43" y="34"/>
                    <a:pt x="45" y="33"/>
                    <a:pt x="45" y="31"/>
                  </a:cubicBezTo>
                  <a:cubicBezTo>
                    <a:pt x="44" y="29"/>
                    <a:pt x="42" y="31"/>
                    <a:pt x="41" y="30"/>
                  </a:cubicBezTo>
                  <a:cubicBezTo>
                    <a:pt x="39" y="27"/>
                    <a:pt x="41" y="23"/>
                    <a:pt x="37" y="22"/>
                  </a:cubicBezTo>
                  <a:cubicBezTo>
                    <a:pt x="38" y="20"/>
                    <a:pt x="41" y="21"/>
                    <a:pt x="41" y="18"/>
                  </a:cubicBezTo>
                  <a:cubicBezTo>
                    <a:pt x="41" y="15"/>
                    <a:pt x="36" y="16"/>
                    <a:pt x="37" y="11"/>
                  </a:cubicBezTo>
                  <a:cubicBezTo>
                    <a:pt x="34" y="14"/>
                    <a:pt x="26" y="12"/>
                    <a:pt x="21" y="13"/>
                  </a:cubicBezTo>
                  <a:cubicBezTo>
                    <a:pt x="17" y="14"/>
                    <a:pt x="18" y="10"/>
                    <a:pt x="17" y="9"/>
                  </a:cubicBezTo>
                  <a:cubicBezTo>
                    <a:pt x="16" y="8"/>
                    <a:pt x="13" y="10"/>
                    <a:pt x="13" y="7"/>
                  </a:cubicBezTo>
                  <a:cubicBezTo>
                    <a:pt x="11" y="9"/>
                    <a:pt x="9" y="9"/>
                    <a:pt x="6" y="9"/>
                  </a:cubicBezTo>
                  <a:cubicBezTo>
                    <a:pt x="12" y="3"/>
                    <a:pt x="0" y="8"/>
                    <a:pt x="2" y="2"/>
                  </a:cubicBezTo>
                  <a:cubicBezTo>
                    <a:pt x="10" y="3"/>
                    <a:pt x="16" y="1"/>
                    <a:pt x="22" y="0"/>
                  </a:cubicBezTo>
                  <a:cubicBezTo>
                    <a:pt x="22" y="2"/>
                    <a:pt x="26" y="1"/>
                    <a:pt x="26" y="2"/>
                  </a:cubicBezTo>
                  <a:cubicBezTo>
                    <a:pt x="27" y="2"/>
                    <a:pt x="26" y="5"/>
                    <a:pt x="26" y="5"/>
                  </a:cubicBezTo>
                  <a:cubicBezTo>
                    <a:pt x="28" y="7"/>
                    <a:pt x="33" y="4"/>
                    <a:pt x="32" y="9"/>
                  </a:cubicBezTo>
                  <a:cubicBezTo>
                    <a:pt x="37" y="4"/>
                    <a:pt x="42" y="10"/>
                    <a:pt x="49" y="9"/>
                  </a:cubicBezTo>
                  <a:cubicBezTo>
                    <a:pt x="47" y="15"/>
                    <a:pt x="52" y="15"/>
                    <a:pt x="49" y="18"/>
                  </a:cubicBezTo>
                  <a:cubicBezTo>
                    <a:pt x="52" y="19"/>
                    <a:pt x="57" y="18"/>
                    <a:pt x="62" y="20"/>
                  </a:cubicBezTo>
                  <a:cubicBezTo>
                    <a:pt x="63" y="21"/>
                    <a:pt x="53" y="25"/>
                    <a:pt x="62" y="24"/>
                  </a:cubicBezTo>
                  <a:cubicBezTo>
                    <a:pt x="63" y="24"/>
                    <a:pt x="63" y="22"/>
                    <a:pt x="65" y="22"/>
                  </a:cubicBezTo>
                  <a:cubicBezTo>
                    <a:pt x="71" y="22"/>
                    <a:pt x="80" y="21"/>
                    <a:pt x="88" y="22"/>
                  </a:cubicBezTo>
                  <a:cubicBezTo>
                    <a:pt x="89" y="22"/>
                    <a:pt x="92" y="24"/>
                    <a:pt x="91" y="24"/>
                  </a:cubicBezTo>
                  <a:cubicBezTo>
                    <a:pt x="96" y="24"/>
                    <a:pt x="88" y="21"/>
                    <a:pt x="97" y="20"/>
                  </a:cubicBezTo>
                  <a:cubicBezTo>
                    <a:pt x="99" y="20"/>
                    <a:pt x="101" y="21"/>
                    <a:pt x="103" y="20"/>
                  </a:cubicBezTo>
                  <a:cubicBezTo>
                    <a:pt x="110" y="19"/>
                    <a:pt x="122" y="19"/>
                    <a:pt x="132" y="22"/>
                  </a:cubicBezTo>
                  <a:close/>
                </a:path>
              </a:pathLst>
            </a:custGeom>
            <a:grpFill/>
            <a:ln>
              <a:noFill/>
            </a:ln>
          </p:spPr>
          <p:txBody>
            <a:bodyPr anchor="ctr"/>
            <a:lstStyle/>
            <a:p>
              <a:pPr algn="ctr"/>
              <a:endParaRPr dirty="0"/>
            </a:p>
          </p:txBody>
        </p:sp>
        <p:sp>
          <p:nvSpPr>
            <p:cNvPr id="137" name="ïsḻîďé"/>
            <p:cNvSpPr/>
            <p:nvPr/>
          </p:nvSpPr>
          <p:spPr bwMode="auto">
            <a:xfrm>
              <a:off x="6475433" y="655820"/>
              <a:ext cx="278756" cy="198911"/>
            </a:xfrm>
            <a:custGeom>
              <a:avLst/>
              <a:gdLst>
                <a:gd name="T0" fmla="*/ 110 w 134"/>
                <a:gd name="T1" fmla="*/ 3 h 96"/>
                <a:gd name="T2" fmla="*/ 132 w 134"/>
                <a:gd name="T3" fmla="*/ 1 h 96"/>
                <a:gd name="T4" fmla="*/ 130 w 134"/>
                <a:gd name="T5" fmla="*/ 10 h 96"/>
                <a:gd name="T6" fmla="*/ 106 w 134"/>
                <a:gd name="T7" fmla="*/ 14 h 96"/>
                <a:gd name="T8" fmla="*/ 102 w 134"/>
                <a:gd name="T9" fmla="*/ 18 h 96"/>
                <a:gd name="T10" fmla="*/ 98 w 134"/>
                <a:gd name="T11" fmla="*/ 18 h 96"/>
                <a:gd name="T12" fmla="*/ 95 w 134"/>
                <a:gd name="T13" fmla="*/ 21 h 96"/>
                <a:gd name="T14" fmla="*/ 91 w 134"/>
                <a:gd name="T15" fmla="*/ 19 h 96"/>
                <a:gd name="T16" fmla="*/ 83 w 134"/>
                <a:gd name="T17" fmla="*/ 21 h 96"/>
                <a:gd name="T18" fmla="*/ 76 w 134"/>
                <a:gd name="T19" fmla="*/ 23 h 96"/>
                <a:gd name="T20" fmla="*/ 74 w 134"/>
                <a:gd name="T21" fmla="*/ 27 h 96"/>
                <a:gd name="T22" fmla="*/ 65 w 134"/>
                <a:gd name="T23" fmla="*/ 32 h 96"/>
                <a:gd name="T24" fmla="*/ 59 w 134"/>
                <a:gd name="T25" fmla="*/ 36 h 96"/>
                <a:gd name="T26" fmla="*/ 56 w 134"/>
                <a:gd name="T27" fmla="*/ 40 h 96"/>
                <a:gd name="T28" fmla="*/ 54 w 134"/>
                <a:gd name="T29" fmla="*/ 44 h 96"/>
                <a:gd name="T30" fmla="*/ 44 w 134"/>
                <a:gd name="T31" fmla="*/ 47 h 96"/>
                <a:gd name="T32" fmla="*/ 43 w 134"/>
                <a:gd name="T33" fmla="*/ 49 h 96"/>
                <a:gd name="T34" fmla="*/ 35 w 134"/>
                <a:gd name="T35" fmla="*/ 53 h 96"/>
                <a:gd name="T36" fmla="*/ 31 w 134"/>
                <a:gd name="T37" fmla="*/ 60 h 96"/>
                <a:gd name="T38" fmla="*/ 33 w 134"/>
                <a:gd name="T39" fmla="*/ 72 h 96"/>
                <a:gd name="T40" fmla="*/ 28 w 134"/>
                <a:gd name="T41" fmla="*/ 75 h 96"/>
                <a:gd name="T42" fmla="*/ 31 w 134"/>
                <a:gd name="T43" fmla="*/ 83 h 96"/>
                <a:gd name="T44" fmla="*/ 29 w 134"/>
                <a:gd name="T45" fmla="*/ 85 h 96"/>
                <a:gd name="T46" fmla="*/ 31 w 134"/>
                <a:gd name="T47" fmla="*/ 87 h 96"/>
                <a:gd name="T48" fmla="*/ 33 w 134"/>
                <a:gd name="T49" fmla="*/ 85 h 96"/>
                <a:gd name="T50" fmla="*/ 39 w 134"/>
                <a:gd name="T51" fmla="*/ 88 h 96"/>
                <a:gd name="T52" fmla="*/ 37 w 134"/>
                <a:gd name="T53" fmla="*/ 96 h 96"/>
                <a:gd name="T54" fmla="*/ 20 w 134"/>
                <a:gd name="T55" fmla="*/ 96 h 96"/>
                <a:gd name="T56" fmla="*/ 22 w 134"/>
                <a:gd name="T57" fmla="*/ 92 h 96"/>
                <a:gd name="T58" fmla="*/ 16 w 134"/>
                <a:gd name="T59" fmla="*/ 90 h 96"/>
                <a:gd name="T60" fmla="*/ 13 w 134"/>
                <a:gd name="T61" fmla="*/ 87 h 96"/>
                <a:gd name="T62" fmla="*/ 9 w 134"/>
                <a:gd name="T63" fmla="*/ 87 h 96"/>
                <a:gd name="T64" fmla="*/ 3 w 134"/>
                <a:gd name="T65" fmla="*/ 87 h 96"/>
                <a:gd name="T66" fmla="*/ 2 w 134"/>
                <a:gd name="T67" fmla="*/ 73 h 96"/>
                <a:gd name="T68" fmla="*/ 11 w 134"/>
                <a:gd name="T69" fmla="*/ 70 h 96"/>
                <a:gd name="T70" fmla="*/ 9 w 134"/>
                <a:gd name="T71" fmla="*/ 68 h 96"/>
                <a:gd name="T72" fmla="*/ 11 w 134"/>
                <a:gd name="T73" fmla="*/ 64 h 96"/>
                <a:gd name="T74" fmla="*/ 20 w 134"/>
                <a:gd name="T75" fmla="*/ 60 h 96"/>
                <a:gd name="T76" fmla="*/ 20 w 134"/>
                <a:gd name="T77" fmla="*/ 53 h 96"/>
                <a:gd name="T78" fmla="*/ 26 w 134"/>
                <a:gd name="T79" fmla="*/ 51 h 96"/>
                <a:gd name="T80" fmla="*/ 29 w 134"/>
                <a:gd name="T81" fmla="*/ 46 h 96"/>
                <a:gd name="T82" fmla="*/ 29 w 134"/>
                <a:gd name="T83" fmla="*/ 36 h 96"/>
                <a:gd name="T84" fmla="*/ 44 w 134"/>
                <a:gd name="T85" fmla="*/ 31 h 96"/>
                <a:gd name="T86" fmla="*/ 46 w 134"/>
                <a:gd name="T87" fmla="*/ 27 h 96"/>
                <a:gd name="T88" fmla="*/ 48 w 134"/>
                <a:gd name="T89" fmla="*/ 29 h 96"/>
                <a:gd name="T90" fmla="*/ 52 w 134"/>
                <a:gd name="T91" fmla="*/ 25 h 96"/>
                <a:gd name="T92" fmla="*/ 54 w 134"/>
                <a:gd name="T93" fmla="*/ 21 h 96"/>
                <a:gd name="T94" fmla="*/ 63 w 134"/>
                <a:gd name="T95" fmla="*/ 19 h 96"/>
                <a:gd name="T96" fmla="*/ 74 w 134"/>
                <a:gd name="T97" fmla="*/ 18 h 96"/>
                <a:gd name="T98" fmla="*/ 76 w 134"/>
                <a:gd name="T99" fmla="*/ 16 h 96"/>
                <a:gd name="T100" fmla="*/ 80 w 134"/>
                <a:gd name="T101" fmla="*/ 18 h 96"/>
                <a:gd name="T102" fmla="*/ 82 w 134"/>
                <a:gd name="T103" fmla="*/ 14 h 96"/>
                <a:gd name="T104" fmla="*/ 83 w 134"/>
                <a:gd name="T105" fmla="*/ 14 h 96"/>
                <a:gd name="T106" fmla="*/ 97 w 134"/>
                <a:gd name="T107" fmla="*/ 12 h 96"/>
                <a:gd name="T108" fmla="*/ 100 w 134"/>
                <a:gd name="T109" fmla="*/ 10 h 96"/>
                <a:gd name="T110" fmla="*/ 102 w 134"/>
                <a:gd name="T111" fmla="*/ 8 h 96"/>
                <a:gd name="T112" fmla="*/ 110 w 134"/>
                <a:gd name="T113" fmla="*/ 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4" h="96">
                  <a:moveTo>
                    <a:pt x="110" y="3"/>
                  </a:moveTo>
                  <a:cubicBezTo>
                    <a:pt x="116" y="7"/>
                    <a:pt x="124" y="0"/>
                    <a:pt x="132" y="1"/>
                  </a:cubicBezTo>
                  <a:cubicBezTo>
                    <a:pt x="134" y="6"/>
                    <a:pt x="129" y="6"/>
                    <a:pt x="130" y="10"/>
                  </a:cubicBezTo>
                  <a:cubicBezTo>
                    <a:pt x="124" y="7"/>
                    <a:pt x="114" y="13"/>
                    <a:pt x="106" y="14"/>
                  </a:cubicBezTo>
                  <a:cubicBezTo>
                    <a:pt x="104" y="14"/>
                    <a:pt x="103" y="17"/>
                    <a:pt x="102" y="18"/>
                  </a:cubicBezTo>
                  <a:cubicBezTo>
                    <a:pt x="101" y="18"/>
                    <a:pt x="99" y="17"/>
                    <a:pt x="98" y="18"/>
                  </a:cubicBezTo>
                  <a:cubicBezTo>
                    <a:pt x="98" y="18"/>
                    <a:pt x="95" y="21"/>
                    <a:pt x="95" y="21"/>
                  </a:cubicBezTo>
                  <a:cubicBezTo>
                    <a:pt x="93" y="22"/>
                    <a:pt x="93" y="19"/>
                    <a:pt x="91" y="19"/>
                  </a:cubicBezTo>
                  <a:cubicBezTo>
                    <a:pt x="89" y="20"/>
                    <a:pt x="86" y="21"/>
                    <a:pt x="83" y="21"/>
                  </a:cubicBezTo>
                  <a:cubicBezTo>
                    <a:pt x="82" y="22"/>
                    <a:pt x="78" y="22"/>
                    <a:pt x="76" y="23"/>
                  </a:cubicBezTo>
                  <a:cubicBezTo>
                    <a:pt x="74" y="24"/>
                    <a:pt x="76" y="26"/>
                    <a:pt x="74" y="27"/>
                  </a:cubicBezTo>
                  <a:cubicBezTo>
                    <a:pt x="73" y="28"/>
                    <a:pt x="65" y="27"/>
                    <a:pt x="65" y="32"/>
                  </a:cubicBezTo>
                  <a:cubicBezTo>
                    <a:pt x="65" y="34"/>
                    <a:pt x="61" y="35"/>
                    <a:pt x="59" y="36"/>
                  </a:cubicBezTo>
                  <a:cubicBezTo>
                    <a:pt x="58" y="37"/>
                    <a:pt x="56" y="39"/>
                    <a:pt x="56" y="40"/>
                  </a:cubicBezTo>
                  <a:cubicBezTo>
                    <a:pt x="55" y="41"/>
                    <a:pt x="53" y="42"/>
                    <a:pt x="54" y="44"/>
                  </a:cubicBezTo>
                  <a:cubicBezTo>
                    <a:pt x="48" y="46"/>
                    <a:pt x="48" y="42"/>
                    <a:pt x="44" y="47"/>
                  </a:cubicBezTo>
                  <a:cubicBezTo>
                    <a:pt x="44" y="48"/>
                    <a:pt x="43" y="47"/>
                    <a:pt x="43" y="49"/>
                  </a:cubicBezTo>
                  <a:cubicBezTo>
                    <a:pt x="42" y="52"/>
                    <a:pt x="38" y="51"/>
                    <a:pt x="35" y="53"/>
                  </a:cubicBezTo>
                  <a:cubicBezTo>
                    <a:pt x="35" y="56"/>
                    <a:pt x="37" y="62"/>
                    <a:pt x="31" y="60"/>
                  </a:cubicBezTo>
                  <a:cubicBezTo>
                    <a:pt x="32" y="64"/>
                    <a:pt x="29" y="71"/>
                    <a:pt x="33" y="72"/>
                  </a:cubicBezTo>
                  <a:cubicBezTo>
                    <a:pt x="32" y="73"/>
                    <a:pt x="30" y="74"/>
                    <a:pt x="28" y="75"/>
                  </a:cubicBezTo>
                  <a:cubicBezTo>
                    <a:pt x="25" y="80"/>
                    <a:pt x="32" y="79"/>
                    <a:pt x="31" y="83"/>
                  </a:cubicBezTo>
                  <a:cubicBezTo>
                    <a:pt x="31" y="83"/>
                    <a:pt x="28" y="83"/>
                    <a:pt x="29" y="85"/>
                  </a:cubicBezTo>
                  <a:cubicBezTo>
                    <a:pt x="29" y="84"/>
                    <a:pt x="33" y="87"/>
                    <a:pt x="31" y="87"/>
                  </a:cubicBezTo>
                  <a:cubicBezTo>
                    <a:pt x="33" y="87"/>
                    <a:pt x="34" y="85"/>
                    <a:pt x="33" y="85"/>
                  </a:cubicBezTo>
                  <a:cubicBezTo>
                    <a:pt x="35" y="86"/>
                    <a:pt x="35" y="89"/>
                    <a:pt x="39" y="88"/>
                  </a:cubicBezTo>
                  <a:cubicBezTo>
                    <a:pt x="39" y="92"/>
                    <a:pt x="36" y="92"/>
                    <a:pt x="37" y="96"/>
                  </a:cubicBezTo>
                  <a:cubicBezTo>
                    <a:pt x="31" y="96"/>
                    <a:pt x="26" y="96"/>
                    <a:pt x="20" y="96"/>
                  </a:cubicBezTo>
                  <a:cubicBezTo>
                    <a:pt x="20" y="95"/>
                    <a:pt x="23" y="93"/>
                    <a:pt x="22" y="92"/>
                  </a:cubicBezTo>
                  <a:cubicBezTo>
                    <a:pt x="21" y="90"/>
                    <a:pt x="18" y="91"/>
                    <a:pt x="16" y="90"/>
                  </a:cubicBezTo>
                  <a:cubicBezTo>
                    <a:pt x="15" y="90"/>
                    <a:pt x="14" y="87"/>
                    <a:pt x="13" y="87"/>
                  </a:cubicBezTo>
                  <a:cubicBezTo>
                    <a:pt x="12" y="86"/>
                    <a:pt x="9" y="87"/>
                    <a:pt x="9" y="87"/>
                  </a:cubicBezTo>
                  <a:cubicBezTo>
                    <a:pt x="7" y="84"/>
                    <a:pt x="7" y="87"/>
                    <a:pt x="3" y="87"/>
                  </a:cubicBezTo>
                  <a:cubicBezTo>
                    <a:pt x="3" y="82"/>
                    <a:pt x="0" y="80"/>
                    <a:pt x="2" y="73"/>
                  </a:cubicBezTo>
                  <a:cubicBezTo>
                    <a:pt x="7" y="80"/>
                    <a:pt x="2" y="66"/>
                    <a:pt x="11" y="70"/>
                  </a:cubicBezTo>
                  <a:cubicBezTo>
                    <a:pt x="12" y="68"/>
                    <a:pt x="9" y="68"/>
                    <a:pt x="9" y="68"/>
                  </a:cubicBezTo>
                  <a:cubicBezTo>
                    <a:pt x="9" y="66"/>
                    <a:pt x="15" y="65"/>
                    <a:pt x="11" y="64"/>
                  </a:cubicBezTo>
                  <a:cubicBezTo>
                    <a:pt x="12" y="61"/>
                    <a:pt x="17" y="61"/>
                    <a:pt x="20" y="60"/>
                  </a:cubicBezTo>
                  <a:cubicBezTo>
                    <a:pt x="18" y="57"/>
                    <a:pt x="26" y="54"/>
                    <a:pt x="20" y="53"/>
                  </a:cubicBezTo>
                  <a:cubicBezTo>
                    <a:pt x="20" y="51"/>
                    <a:pt x="24" y="51"/>
                    <a:pt x="26" y="51"/>
                  </a:cubicBezTo>
                  <a:cubicBezTo>
                    <a:pt x="26" y="48"/>
                    <a:pt x="27" y="46"/>
                    <a:pt x="29" y="46"/>
                  </a:cubicBezTo>
                  <a:cubicBezTo>
                    <a:pt x="26" y="42"/>
                    <a:pt x="31" y="42"/>
                    <a:pt x="29" y="36"/>
                  </a:cubicBezTo>
                  <a:cubicBezTo>
                    <a:pt x="37" y="37"/>
                    <a:pt x="39" y="32"/>
                    <a:pt x="44" y="31"/>
                  </a:cubicBezTo>
                  <a:cubicBezTo>
                    <a:pt x="47" y="31"/>
                    <a:pt x="45" y="27"/>
                    <a:pt x="46" y="27"/>
                  </a:cubicBezTo>
                  <a:cubicBezTo>
                    <a:pt x="47" y="26"/>
                    <a:pt x="49" y="28"/>
                    <a:pt x="48" y="29"/>
                  </a:cubicBezTo>
                  <a:cubicBezTo>
                    <a:pt x="49" y="28"/>
                    <a:pt x="51" y="26"/>
                    <a:pt x="52" y="25"/>
                  </a:cubicBezTo>
                  <a:cubicBezTo>
                    <a:pt x="53" y="24"/>
                    <a:pt x="54" y="23"/>
                    <a:pt x="54" y="21"/>
                  </a:cubicBezTo>
                  <a:cubicBezTo>
                    <a:pt x="57" y="22"/>
                    <a:pt x="60" y="21"/>
                    <a:pt x="63" y="19"/>
                  </a:cubicBezTo>
                  <a:cubicBezTo>
                    <a:pt x="66" y="18"/>
                    <a:pt x="68" y="19"/>
                    <a:pt x="74" y="18"/>
                  </a:cubicBezTo>
                  <a:cubicBezTo>
                    <a:pt x="76" y="17"/>
                    <a:pt x="75" y="16"/>
                    <a:pt x="76" y="16"/>
                  </a:cubicBezTo>
                  <a:cubicBezTo>
                    <a:pt x="78" y="15"/>
                    <a:pt x="80" y="18"/>
                    <a:pt x="80" y="18"/>
                  </a:cubicBezTo>
                  <a:cubicBezTo>
                    <a:pt x="83" y="17"/>
                    <a:pt x="78" y="14"/>
                    <a:pt x="82" y="14"/>
                  </a:cubicBezTo>
                  <a:cubicBezTo>
                    <a:pt x="82" y="14"/>
                    <a:pt x="83" y="14"/>
                    <a:pt x="83" y="14"/>
                  </a:cubicBezTo>
                  <a:cubicBezTo>
                    <a:pt x="85" y="13"/>
                    <a:pt x="91" y="13"/>
                    <a:pt x="97" y="12"/>
                  </a:cubicBezTo>
                  <a:cubicBezTo>
                    <a:pt x="100" y="11"/>
                    <a:pt x="99" y="12"/>
                    <a:pt x="100" y="10"/>
                  </a:cubicBezTo>
                  <a:cubicBezTo>
                    <a:pt x="100" y="10"/>
                    <a:pt x="102" y="8"/>
                    <a:pt x="102" y="8"/>
                  </a:cubicBezTo>
                  <a:cubicBezTo>
                    <a:pt x="107" y="6"/>
                    <a:pt x="110" y="12"/>
                    <a:pt x="110" y="3"/>
                  </a:cubicBezTo>
                  <a:close/>
                </a:path>
              </a:pathLst>
            </a:custGeom>
            <a:grpFill/>
            <a:ln>
              <a:noFill/>
            </a:ln>
          </p:spPr>
          <p:txBody>
            <a:bodyPr anchor="ctr"/>
            <a:lstStyle/>
            <a:p>
              <a:pPr algn="ctr"/>
              <a:endParaRPr dirty="0"/>
            </a:p>
          </p:txBody>
        </p:sp>
        <p:sp>
          <p:nvSpPr>
            <p:cNvPr id="138" name="iSľîḋè"/>
            <p:cNvSpPr/>
            <p:nvPr/>
          </p:nvSpPr>
          <p:spPr bwMode="auto">
            <a:xfrm>
              <a:off x="4053480" y="668427"/>
              <a:ext cx="29417" cy="12607"/>
            </a:xfrm>
            <a:custGeom>
              <a:avLst/>
              <a:gdLst>
                <a:gd name="T0" fmla="*/ 10 w 14"/>
                <a:gd name="T1" fmla="*/ 0 h 6"/>
                <a:gd name="T2" fmla="*/ 14 w 14"/>
                <a:gd name="T3" fmla="*/ 0 h 6"/>
                <a:gd name="T4" fmla="*/ 10 w 14"/>
                <a:gd name="T5" fmla="*/ 0 h 6"/>
              </a:gdLst>
              <a:ahLst/>
              <a:cxnLst>
                <a:cxn ang="0">
                  <a:pos x="T0" y="T1"/>
                </a:cxn>
                <a:cxn ang="0">
                  <a:pos x="T2" y="T3"/>
                </a:cxn>
                <a:cxn ang="0">
                  <a:pos x="T4" y="T5"/>
                </a:cxn>
              </a:cxnLst>
              <a:rect l="0" t="0" r="r" b="b"/>
              <a:pathLst>
                <a:path w="14" h="6">
                  <a:moveTo>
                    <a:pt x="10" y="0"/>
                  </a:moveTo>
                  <a:cubicBezTo>
                    <a:pt x="11" y="0"/>
                    <a:pt x="12" y="0"/>
                    <a:pt x="14" y="0"/>
                  </a:cubicBezTo>
                  <a:cubicBezTo>
                    <a:pt x="14" y="6"/>
                    <a:pt x="0" y="0"/>
                    <a:pt x="10" y="0"/>
                  </a:cubicBezTo>
                  <a:close/>
                </a:path>
              </a:pathLst>
            </a:custGeom>
            <a:grpFill/>
            <a:ln>
              <a:noFill/>
            </a:ln>
          </p:spPr>
          <p:txBody>
            <a:bodyPr anchor="ctr"/>
            <a:lstStyle/>
            <a:p>
              <a:pPr algn="ctr"/>
              <a:endParaRPr dirty="0"/>
            </a:p>
          </p:txBody>
        </p:sp>
        <p:sp>
          <p:nvSpPr>
            <p:cNvPr id="139" name="íṣḻiḍê"/>
            <p:cNvSpPr/>
            <p:nvPr/>
          </p:nvSpPr>
          <p:spPr bwMode="auto">
            <a:xfrm>
              <a:off x="7827188" y="682435"/>
              <a:ext cx="85448" cy="67238"/>
            </a:xfrm>
            <a:custGeom>
              <a:avLst/>
              <a:gdLst>
                <a:gd name="T0" fmla="*/ 11 w 41"/>
                <a:gd name="T1" fmla="*/ 1 h 32"/>
                <a:gd name="T2" fmla="*/ 13 w 41"/>
                <a:gd name="T3" fmla="*/ 3 h 32"/>
                <a:gd name="T4" fmla="*/ 24 w 41"/>
                <a:gd name="T5" fmla="*/ 8 h 32"/>
                <a:gd name="T6" fmla="*/ 30 w 41"/>
                <a:gd name="T7" fmla="*/ 5 h 32"/>
                <a:gd name="T8" fmla="*/ 41 w 41"/>
                <a:gd name="T9" fmla="*/ 6 h 32"/>
                <a:gd name="T10" fmla="*/ 37 w 41"/>
                <a:gd name="T11" fmla="*/ 16 h 32"/>
                <a:gd name="T12" fmla="*/ 23 w 41"/>
                <a:gd name="T13" fmla="*/ 19 h 32"/>
                <a:gd name="T14" fmla="*/ 23 w 41"/>
                <a:gd name="T15" fmla="*/ 21 h 32"/>
                <a:gd name="T16" fmla="*/ 19 w 41"/>
                <a:gd name="T17" fmla="*/ 25 h 32"/>
                <a:gd name="T18" fmla="*/ 13 w 41"/>
                <a:gd name="T19" fmla="*/ 27 h 32"/>
                <a:gd name="T20" fmla="*/ 6 w 41"/>
                <a:gd name="T21" fmla="*/ 23 h 32"/>
                <a:gd name="T22" fmla="*/ 0 w 41"/>
                <a:gd name="T23" fmla="*/ 8 h 32"/>
                <a:gd name="T24" fmla="*/ 11 w 41"/>
                <a:gd name="T25"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32">
                  <a:moveTo>
                    <a:pt x="11" y="1"/>
                  </a:moveTo>
                  <a:cubicBezTo>
                    <a:pt x="13" y="0"/>
                    <a:pt x="13" y="2"/>
                    <a:pt x="13" y="3"/>
                  </a:cubicBezTo>
                  <a:cubicBezTo>
                    <a:pt x="15" y="7"/>
                    <a:pt x="21" y="6"/>
                    <a:pt x="24" y="8"/>
                  </a:cubicBezTo>
                  <a:cubicBezTo>
                    <a:pt x="28" y="10"/>
                    <a:pt x="29" y="5"/>
                    <a:pt x="30" y="5"/>
                  </a:cubicBezTo>
                  <a:cubicBezTo>
                    <a:pt x="32" y="4"/>
                    <a:pt x="35" y="8"/>
                    <a:pt x="41" y="6"/>
                  </a:cubicBezTo>
                  <a:cubicBezTo>
                    <a:pt x="40" y="8"/>
                    <a:pt x="31" y="12"/>
                    <a:pt x="37" y="16"/>
                  </a:cubicBezTo>
                  <a:cubicBezTo>
                    <a:pt x="36" y="20"/>
                    <a:pt x="29" y="20"/>
                    <a:pt x="23" y="19"/>
                  </a:cubicBezTo>
                  <a:cubicBezTo>
                    <a:pt x="20" y="20"/>
                    <a:pt x="21" y="21"/>
                    <a:pt x="23" y="21"/>
                  </a:cubicBezTo>
                  <a:cubicBezTo>
                    <a:pt x="24" y="25"/>
                    <a:pt x="12" y="22"/>
                    <a:pt x="19" y="25"/>
                  </a:cubicBezTo>
                  <a:cubicBezTo>
                    <a:pt x="19" y="32"/>
                    <a:pt x="13" y="21"/>
                    <a:pt x="13" y="27"/>
                  </a:cubicBezTo>
                  <a:cubicBezTo>
                    <a:pt x="10" y="26"/>
                    <a:pt x="12" y="21"/>
                    <a:pt x="6" y="23"/>
                  </a:cubicBezTo>
                  <a:cubicBezTo>
                    <a:pt x="4" y="18"/>
                    <a:pt x="5" y="10"/>
                    <a:pt x="0" y="8"/>
                  </a:cubicBezTo>
                  <a:cubicBezTo>
                    <a:pt x="2" y="4"/>
                    <a:pt x="13" y="8"/>
                    <a:pt x="11" y="1"/>
                  </a:cubicBezTo>
                  <a:close/>
                </a:path>
              </a:pathLst>
            </a:custGeom>
            <a:grpFill/>
            <a:ln>
              <a:noFill/>
            </a:ln>
          </p:spPr>
          <p:txBody>
            <a:bodyPr anchor="ctr"/>
            <a:lstStyle/>
            <a:p>
              <a:pPr algn="ctr"/>
              <a:endParaRPr dirty="0"/>
            </a:p>
          </p:txBody>
        </p:sp>
        <p:sp>
          <p:nvSpPr>
            <p:cNvPr id="140" name="ïṣḷíďé"/>
            <p:cNvSpPr/>
            <p:nvPr/>
          </p:nvSpPr>
          <p:spPr bwMode="auto">
            <a:xfrm>
              <a:off x="3770522" y="692241"/>
              <a:ext cx="23814" cy="15409"/>
            </a:xfrm>
            <a:custGeom>
              <a:avLst/>
              <a:gdLst>
                <a:gd name="T0" fmla="*/ 6 w 11"/>
                <a:gd name="T1" fmla="*/ 0 h 7"/>
                <a:gd name="T2" fmla="*/ 8 w 11"/>
                <a:gd name="T3" fmla="*/ 7 h 7"/>
                <a:gd name="T4" fmla="*/ 0 w 11"/>
                <a:gd name="T5" fmla="*/ 5 h 7"/>
                <a:gd name="T6" fmla="*/ 6 w 11"/>
                <a:gd name="T7" fmla="*/ 0 h 7"/>
              </a:gdLst>
              <a:ahLst/>
              <a:cxnLst>
                <a:cxn ang="0">
                  <a:pos x="T0" y="T1"/>
                </a:cxn>
                <a:cxn ang="0">
                  <a:pos x="T2" y="T3"/>
                </a:cxn>
                <a:cxn ang="0">
                  <a:pos x="T4" y="T5"/>
                </a:cxn>
                <a:cxn ang="0">
                  <a:pos x="T6" y="T7"/>
                </a:cxn>
              </a:cxnLst>
              <a:rect l="0" t="0" r="r" b="b"/>
              <a:pathLst>
                <a:path w="11" h="7">
                  <a:moveTo>
                    <a:pt x="6" y="0"/>
                  </a:moveTo>
                  <a:cubicBezTo>
                    <a:pt x="11" y="1"/>
                    <a:pt x="8" y="2"/>
                    <a:pt x="8" y="7"/>
                  </a:cubicBezTo>
                  <a:cubicBezTo>
                    <a:pt x="6" y="6"/>
                    <a:pt x="4" y="5"/>
                    <a:pt x="0" y="5"/>
                  </a:cubicBezTo>
                  <a:cubicBezTo>
                    <a:pt x="1" y="2"/>
                    <a:pt x="7" y="4"/>
                    <a:pt x="6" y="0"/>
                  </a:cubicBezTo>
                  <a:close/>
                </a:path>
              </a:pathLst>
            </a:custGeom>
            <a:grpFill/>
            <a:ln>
              <a:noFill/>
            </a:ln>
          </p:spPr>
          <p:txBody>
            <a:bodyPr anchor="ctr"/>
            <a:lstStyle/>
            <a:p>
              <a:pPr algn="ctr"/>
              <a:endParaRPr dirty="0"/>
            </a:p>
          </p:txBody>
        </p:sp>
        <p:sp>
          <p:nvSpPr>
            <p:cNvPr id="141" name="iṧ1íḋe"/>
            <p:cNvSpPr/>
            <p:nvPr/>
          </p:nvSpPr>
          <p:spPr bwMode="auto">
            <a:xfrm>
              <a:off x="7921040" y="692241"/>
              <a:ext cx="39222" cy="36420"/>
            </a:xfrm>
            <a:custGeom>
              <a:avLst/>
              <a:gdLst>
                <a:gd name="T0" fmla="*/ 0 w 19"/>
                <a:gd name="T1" fmla="*/ 5 h 17"/>
                <a:gd name="T2" fmla="*/ 19 w 19"/>
                <a:gd name="T3" fmla="*/ 9 h 17"/>
                <a:gd name="T4" fmla="*/ 11 w 19"/>
                <a:gd name="T5" fmla="*/ 16 h 17"/>
                <a:gd name="T6" fmla="*/ 7 w 19"/>
                <a:gd name="T7" fmla="*/ 13 h 17"/>
                <a:gd name="T8" fmla="*/ 4 w 19"/>
                <a:gd name="T9" fmla="*/ 13 h 17"/>
                <a:gd name="T10" fmla="*/ 0 w 19"/>
                <a:gd name="T11" fmla="*/ 5 h 17"/>
              </a:gdLst>
              <a:ahLst/>
              <a:cxnLst>
                <a:cxn ang="0">
                  <a:pos x="T0" y="T1"/>
                </a:cxn>
                <a:cxn ang="0">
                  <a:pos x="T2" y="T3"/>
                </a:cxn>
                <a:cxn ang="0">
                  <a:pos x="T4" y="T5"/>
                </a:cxn>
                <a:cxn ang="0">
                  <a:pos x="T6" y="T7"/>
                </a:cxn>
                <a:cxn ang="0">
                  <a:pos x="T8" y="T9"/>
                </a:cxn>
                <a:cxn ang="0">
                  <a:pos x="T10" y="T11"/>
                </a:cxn>
              </a:cxnLst>
              <a:rect l="0" t="0" r="r" b="b"/>
              <a:pathLst>
                <a:path w="19" h="17">
                  <a:moveTo>
                    <a:pt x="0" y="5"/>
                  </a:moveTo>
                  <a:cubicBezTo>
                    <a:pt x="6" y="0"/>
                    <a:pt x="16" y="5"/>
                    <a:pt x="19" y="9"/>
                  </a:cubicBezTo>
                  <a:cubicBezTo>
                    <a:pt x="18" y="13"/>
                    <a:pt x="10" y="10"/>
                    <a:pt x="11" y="16"/>
                  </a:cubicBezTo>
                  <a:cubicBezTo>
                    <a:pt x="9" y="17"/>
                    <a:pt x="8" y="13"/>
                    <a:pt x="7" y="13"/>
                  </a:cubicBezTo>
                  <a:cubicBezTo>
                    <a:pt x="7" y="12"/>
                    <a:pt x="4" y="13"/>
                    <a:pt x="4" y="13"/>
                  </a:cubicBezTo>
                  <a:cubicBezTo>
                    <a:pt x="2" y="10"/>
                    <a:pt x="4" y="6"/>
                    <a:pt x="0" y="5"/>
                  </a:cubicBezTo>
                  <a:close/>
                </a:path>
              </a:pathLst>
            </a:custGeom>
            <a:grpFill/>
            <a:ln>
              <a:noFill/>
            </a:ln>
          </p:spPr>
          <p:txBody>
            <a:bodyPr anchor="ctr"/>
            <a:lstStyle/>
            <a:p>
              <a:pPr algn="ctr"/>
              <a:endParaRPr dirty="0"/>
            </a:p>
          </p:txBody>
        </p:sp>
        <p:sp>
          <p:nvSpPr>
            <p:cNvPr id="142" name="iṣḻíḑé"/>
            <p:cNvSpPr/>
            <p:nvPr/>
          </p:nvSpPr>
          <p:spPr bwMode="auto">
            <a:xfrm>
              <a:off x="7971468" y="703447"/>
              <a:ext cx="60234" cy="30817"/>
            </a:xfrm>
            <a:custGeom>
              <a:avLst/>
              <a:gdLst>
                <a:gd name="T0" fmla="*/ 2 w 29"/>
                <a:gd name="T1" fmla="*/ 2 h 15"/>
                <a:gd name="T2" fmla="*/ 6 w 29"/>
                <a:gd name="T3" fmla="*/ 2 h 15"/>
                <a:gd name="T4" fmla="*/ 15 w 29"/>
                <a:gd name="T5" fmla="*/ 6 h 15"/>
                <a:gd name="T6" fmla="*/ 24 w 29"/>
                <a:gd name="T7" fmla="*/ 9 h 15"/>
                <a:gd name="T8" fmla="*/ 28 w 29"/>
                <a:gd name="T9" fmla="*/ 13 h 15"/>
                <a:gd name="T10" fmla="*/ 6 w 29"/>
                <a:gd name="T11" fmla="*/ 9 h 15"/>
                <a:gd name="T12" fmla="*/ 2 w 29"/>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29" h="15">
                  <a:moveTo>
                    <a:pt x="2" y="2"/>
                  </a:moveTo>
                  <a:cubicBezTo>
                    <a:pt x="3" y="2"/>
                    <a:pt x="4" y="2"/>
                    <a:pt x="6" y="2"/>
                  </a:cubicBezTo>
                  <a:cubicBezTo>
                    <a:pt x="11" y="0"/>
                    <a:pt x="11" y="5"/>
                    <a:pt x="15" y="6"/>
                  </a:cubicBezTo>
                  <a:cubicBezTo>
                    <a:pt x="19" y="7"/>
                    <a:pt x="21" y="8"/>
                    <a:pt x="24" y="9"/>
                  </a:cubicBezTo>
                  <a:cubicBezTo>
                    <a:pt x="26" y="11"/>
                    <a:pt x="29" y="9"/>
                    <a:pt x="28" y="13"/>
                  </a:cubicBezTo>
                  <a:cubicBezTo>
                    <a:pt x="17" y="15"/>
                    <a:pt x="14" y="10"/>
                    <a:pt x="6" y="9"/>
                  </a:cubicBezTo>
                  <a:cubicBezTo>
                    <a:pt x="8" y="3"/>
                    <a:pt x="0" y="8"/>
                    <a:pt x="2" y="2"/>
                  </a:cubicBezTo>
                  <a:close/>
                </a:path>
              </a:pathLst>
            </a:custGeom>
            <a:grpFill/>
            <a:ln>
              <a:noFill/>
            </a:ln>
          </p:spPr>
          <p:txBody>
            <a:bodyPr anchor="ctr"/>
            <a:lstStyle/>
            <a:p>
              <a:pPr algn="ctr"/>
              <a:endParaRPr dirty="0"/>
            </a:p>
          </p:txBody>
        </p:sp>
        <p:sp>
          <p:nvSpPr>
            <p:cNvPr id="143" name="îSļiḑè"/>
            <p:cNvSpPr/>
            <p:nvPr/>
          </p:nvSpPr>
          <p:spPr bwMode="auto">
            <a:xfrm>
              <a:off x="4035270" y="752474"/>
              <a:ext cx="98055" cy="81245"/>
            </a:xfrm>
            <a:custGeom>
              <a:avLst/>
              <a:gdLst>
                <a:gd name="T0" fmla="*/ 15 w 47"/>
                <a:gd name="T1" fmla="*/ 8 h 39"/>
                <a:gd name="T2" fmla="*/ 15 w 47"/>
                <a:gd name="T3" fmla="*/ 6 h 39"/>
                <a:gd name="T4" fmla="*/ 36 w 47"/>
                <a:gd name="T5" fmla="*/ 0 h 39"/>
                <a:gd name="T6" fmla="*/ 39 w 47"/>
                <a:gd name="T7" fmla="*/ 8 h 39"/>
                <a:gd name="T8" fmla="*/ 36 w 47"/>
                <a:gd name="T9" fmla="*/ 13 h 39"/>
                <a:gd name="T10" fmla="*/ 45 w 47"/>
                <a:gd name="T11" fmla="*/ 15 h 39"/>
                <a:gd name="T12" fmla="*/ 47 w 47"/>
                <a:gd name="T13" fmla="*/ 30 h 39"/>
                <a:gd name="T14" fmla="*/ 41 w 47"/>
                <a:gd name="T15" fmla="*/ 30 h 39"/>
                <a:gd name="T16" fmla="*/ 41 w 47"/>
                <a:gd name="T17" fmla="*/ 34 h 39"/>
                <a:gd name="T18" fmla="*/ 36 w 47"/>
                <a:gd name="T19" fmla="*/ 34 h 39"/>
                <a:gd name="T20" fmla="*/ 30 w 47"/>
                <a:gd name="T21" fmla="*/ 38 h 39"/>
                <a:gd name="T22" fmla="*/ 24 w 47"/>
                <a:gd name="T23" fmla="*/ 32 h 39"/>
                <a:gd name="T24" fmla="*/ 19 w 47"/>
                <a:gd name="T25" fmla="*/ 26 h 39"/>
                <a:gd name="T26" fmla="*/ 15 w 47"/>
                <a:gd name="T27" fmla="*/ 23 h 39"/>
                <a:gd name="T28" fmla="*/ 6 w 47"/>
                <a:gd name="T29" fmla="*/ 21 h 39"/>
                <a:gd name="T30" fmla="*/ 0 w 47"/>
                <a:gd name="T31" fmla="*/ 17 h 39"/>
                <a:gd name="T32" fmla="*/ 19 w 47"/>
                <a:gd name="T33" fmla="*/ 19 h 39"/>
                <a:gd name="T34" fmla="*/ 21 w 47"/>
                <a:gd name="T35" fmla="*/ 12 h 39"/>
                <a:gd name="T36" fmla="*/ 13 w 47"/>
                <a:gd name="T37" fmla="*/ 6 h 39"/>
                <a:gd name="T38" fmla="*/ 15 w 47"/>
                <a:gd name="T39"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39">
                  <a:moveTo>
                    <a:pt x="15" y="8"/>
                  </a:moveTo>
                  <a:cubicBezTo>
                    <a:pt x="17" y="7"/>
                    <a:pt x="16" y="6"/>
                    <a:pt x="15" y="6"/>
                  </a:cubicBezTo>
                  <a:cubicBezTo>
                    <a:pt x="19" y="2"/>
                    <a:pt x="33" y="6"/>
                    <a:pt x="36" y="0"/>
                  </a:cubicBezTo>
                  <a:cubicBezTo>
                    <a:pt x="38" y="2"/>
                    <a:pt x="39" y="4"/>
                    <a:pt x="39" y="8"/>
                  </a:cubicBezTo>
                  <a:cubicBezTo>
                    <a:pt x="40" y="12"/>
                    <a:pt x="36" y="11"/>
                    <a:pt x="36" y="13"/>
                  </a:cubicBezTo>
                  <a:cubicBezTo>
                    <a:pt x="37" y="19"/>
                    <a:pt x="41" y="16"/>
                    <a:pt x="45" y="15"/>
                  </a:cubicBezTo>
                  <a:cubicBezTo>
                    <a:pt x="47" y="23"/>
                    <a:pt x="45" y="22"/>
                    <a:pt x="47" y="30"/>
                  </a:cubicBezTo>
                  <a:cubicBezTo>
                    <a:pt x="46" y="31"/>
                    <a:pt x="42" y="29"/>
                    <a:pt x="41" y="30"/>
                  </a:cubicBezTo>
                  <a:cubicBezTo>
                    <a:pt x="41" y="31"/>
                    <a:pt x="42" y="34"/>
                    <a:pt x="41" y="34"/>
                  </a:cubicBezTo>
                  <a:cubicBezTo>
                    <a:pt x="40" y="35"/>
                    <a:pt x="37" y="34"/>
                    <a:pt x="36" y="34"/>
                  </a:cubicBezTo>
                  <a:cubicBezTo>
                    <a:pt x="33" y="34"/>
                    <a:pt x="33" y="37"/>
                    <a:pt x="30" y="38"/>
                  </a:cubicBezTo>
                  <a:cubicBezTo>
                    <a:pt x="26" y="39"/>
                    <a:pt x="26" y="34"/>
                    <a:pt x="24" y="32"/>
                  </a:cubicBezTo>
                  <a:cubicBezTo>
                    <a:pt x="23" y="31"/>
                    <a:pt x="17" y="31"/>
                    <a:pt x="19" y="26"/>
                  </a:cubicBezTo>
                  <a:cubicBezTo>
                    <a:pt x="16" y="27"/>
                    <a:pt x="15" y="25"/>
                    <a:pt x="15" y="23"/>
                  </a:cubicBezTo>
                  <a:cubicBezTo>
                    <a:pt x="12" y="24"/>
                    <a:pt x="9" y="22"/>
                    <a:pt x="6" y="21"/>
                  </a:cubicBezTo>
                  <a:cubicBezTo>
                    <a:pt x="3" y="20"/>
                    <a:pt x="0" y="22"/>
                    <a:pt x="0" y="17"/>
                  </a:cubicBezTo>
                  <a:cubicBezTo>
                    <a:pt x="8" y="16"/>
                    <a:pt x="11" y="20"/>
                    <a:pt x="19" y="19"/>
                  </a:cubicBezTo>
                  <a:cubicBezTo>
                    <a:pt x="21" y="18"/>
                    <a:pt x="20" y="14"/>
                    <a:pt x="21" y="12"/>
                  </a:cubicBezTo>
                  <a:cubicBezTo>
                    <a:pt x="21" y="7"/>
                    <a:pt x="10" y="13"/>
                    <a:pt x="13" y="6"/>
                  </a:cubicBezTo>
                  <a:cubicBezTo>
                    <a:pt x="15" y="6"/>
                    <a:pt x="15" y="7"/>
                    <a:pt x="15" y="8"/>
                  </a:cubicBezTo>
                  <a:close/>
                </a:path>
              </a:pathLst>
            </a:custGeom>
            <a:grpFill/>
            <a:ln>
              <a:noFill/>
            </a:ln>
          </p:spPr>
          <p:txBody>
            <a:bodyPr anchor="ctr"/>
            <a:lstStyle/>
            <a:p>
              <a:pPr algn="ctr"/>
              <a:endParaRPr dirty="0"/>
            </a:p>
          </p:txBody>
        </p:sp>
        <p:sp>
          <p:nvSpPr>
            <p:cNvPr id="144" name="iṧ1ïḑe"/>
            <p:cNvSpPr/>
            <p:nvPr/>
          </p:nvSpPr>
          <p:spPr bwMode="auto">
            <a:xfrm>
              <a:off x="4384064" y="760879"/>
              <a:ext cx="58833" cy="28016"/>
            </a:xfrm>
            <a:custGeom>
              <a:avLst/>
              <a:gdLst>
                <a:gd name="T0" fmla="*/ 0 w 28"/>
                <a:gd name="T1" fmla="*/ 2 h 13"/>
                <a:gd name="T2" fmla="*/ 7 w 28"/>
                <a:gd name="T3" fmla="*/ 0 h 13"/>
                <a:gd name="T4" fmla="*/ 28 w 28"/>
                <a:gd name="T5" fmla="*/ 6 h 13"/>
                <a:gd name="T6" fmla="*/ 26 w 28"/>
                <a:gd name="T7" fmla="*/ 13 h 13"/>
                <a:gd name="T8" fmla="*/ 6 w 28"/>
                <a:gd name="T9" fmla="*/ 6 h 13"/>
                <a:gd name="T10" fmla="*/ 0 w 28"/>
                <a:gd name="T11" fmla="*/ 2 h 13"/>
              </a:gdLst>
              <a:ahLst/>
              <a:cxnLst>
                <a:cxn ang="0">
                  <a:pos x="T0" y="T1"/>
                </a:cxn>
                <a:cxn ang="0">
                  <a:pos x="T2" y="T3"/>
                </a:cxn>
                <a:cxn ang="0">
                  <a:pos x="T4" y="T5"/>
                </a:cxn>
                <a:cxn ang="0">
                  <a:pos x="T6" y="T7"/>
                </a:cxn>
                <a:cxn ang="0">
                  <a:pos x="T8" y="T9"/>
                </a:cxn>
                <a:cxn ang="0">
                  <a:pos x="T10" y="T11"/>
                </a:cxn>
              </a:cxnLst>
              <a:rect l="0" t="0" r="r" b="b"/>
              <a:pathLst>
                <a:path w="28" h="13">
                  <a:moveTo>
                    <a:pt x="0" y="2"/>
                  </a:moveTo>
                  <a:cubicBezTo>
                    <a:pt x="0" y="0"/>
                    <a:pt x="5" y="0"/>
                    <a:pt x="7" y="0"/>
                  </a:cubicBezTo>
                  <a:cubicBezTo>
                    <a:pt x="14" y="1"/>
                    <a:pt x="22" y="5"/>
                    <a:pt x="28" y="6"/>
                  </a:cubicBezTo>
                  <a:cubicBezTo>
                    <a:pt x="28" y="9"/>
                    <a:pt x="26" y="10"/>
                    <a:pt x="26" y="13"/>
                  </a:cubicBezTo>
                  <a:cubicBezTo>
                    <a:pt x="16" y="13"/>
                    <a:pt x="12" y="11"/>
                    <a:pt x="6" y="6"/>
                  </a:cubicBezTo>
                  <a:cubicBezTo>
                    <a:pt x="4" y="4"/>
                    <a:pt x="4" y="1"/>
                    <a:pt x="0" y="2"/>
                  </a:cubicBezTo>
                  <a:close/>
                </a:path>
              </a:pathLst>
            </a:custGeom>
            <a:grpFill/>
            <a:ln>
              <a:noFill/>
            </a:ln>
          </p:spPr>
          <p:txBody>
            <a:bodyPr anchor="ctr"/>
            <a:lstStyle/>
            <a:p>
              <a:pPr algn="ctr"/>
              <a:endParaRPr dirty="0"/>
            </a:p>
          </p:txBody>
        </p:sp>
        <p:sp>
          <p:nvSpPr>
            <p:cNvPr id="145" name="iṩḻiḋé"/>
            <p:cNvSpPr/>
            <p:nvPr/>
          </p:nvSpPr>
          <p:spPr bwMode="auto">
            <a:xfrm>
              <a:off x="7881818" y="760879"/>
              <a:ext cx="39222" cy="15409"/>
            </a:xfrm>
            <a:custGeom>
              <a:avLst/>
              <a:gdLst>
                <a:gd name="T0" fmla="*/ 19 w 19"/>
                <a:gd name="T1" fmla="*/ 6 h 7"/>
                <a:gd name="T2" fmla="*/ 0 w 19"/>
                <a:gd name="T3" fmla="*/ 4 h 7"/>
                <a:gd name="T4" fmla="*/ 6 w 19"/>
                <a:gd name="T5" fmla="*/ 0 h 7"/>
                <a:gd name="T6" fmla="*/ 19 w 19"/>
                <a:gd name="T7" fmla="*/ 6 h 7"/>
              </a:gdLst>
              <a:ahLst/>
              <a:cxnLst>
                <a:cxn ang="0">
                  <a:pos x="T0" y="T1"/>
                </a:cxn>
                <a:cxn ang="0">
                  <a:pos x="T2" y="T3"/>
                </a:cxn>
                <a:cxn ang="0">
                  <a:pos x="T4" y="T5"/>
                </a:cxn>
                <a:cxn ang="0">
                  <a:pos x="T6" y="T7"/>
                </a:cxn>
              </a:cxnLst>
              <a:rect l="0" t="0" r="r" b="b"/>
              <a:pathLst>
                <a:path w="19" h="7">
                  <a:moveTo>
                    <a:pt x="19" y="6"/>
                  </a:moveTo>
                  <a:cubicBezTo>
                    <a:pt x="16" y="7"/>
                    <a:pt x="5" y="6"/>
                    <a:pt x="0" y="4"/>
                  </a:cubicBezTo>
                  <a:cubicBezTo>
                    <a:pt x="1" y="1"/>
                    <a:pt x="6" y="3"/>
                    <a:pt x="6" y="0"/>
                  </a:cubicBezTo>
                  <a:cubicBezTo>
                    <a:pt x="10" y="2"/>
                    <a:pt x="19" y="0"/>
                    <a:pt x="19" y="6"/>
                  </a:cubicBezTo>
                  <a:close/>
                </a:path>
              </a:pathLst>
            </a:custGeom>
            <a:grpFill/>
            <a:ln>
              <a:noFill/>
            </a:ln>
          </p:spPr>
          <p:txBody>
            <a:bodyPr anchor="ctr"/>
            <a:lstStyle/>
            <a:p>
              <a:pPr algn="ctr"/>
              <a:endParaRPr dirty="0"/>
            </a:p>
          </p:txBody>
        </p:sp>
        <p:sp>
          <p:nvSpPr>
            <p:cNvPr id="146" name="ïṩliḑe"/>
            <p:cNvSpPr/>
            <p:nvPr/>
          </p:nvSpPr>
          <p:spPr bwMode="auto">
            <a:xfrm>
              <a:off x="4811304" y="846327"/>
              <a:ext cx="30817" cy="21012"/>
            </a:xfrm>
            <a:custGeom>
              <a:avLst/>
              <a:gdLst>
                <a:gd name="T0" fmla="*/ 15 w 15"/>
                <a:gd name="T1" fmla="*/ 8 h 10"/>
                <a:gd name="T2" fmla="*/ 0 w 15"/>
                <a:gd name="T3" fmla="*/ 4 h 10"/>
                <a:gd name="T4" fmla="*/ 15 w 15"/>
                <a:gd name="T5" fmla="*/ 8 h 10"/>
              </a:gdLst>
              <a:ahLst/>
              <a:cxnLst>
                <a:cxn ang="0">
                  <a:pos x="T0" y="T1"/>
                </a:cxn>
                <a:cxn ang="0">
                  <a:pos x="T2" y="T3"/>
                </a:cxn>
                <a:cxn ang="0">
                  <a:pos x="T4" y="T5"/>
                </a:cxn>
              </a:cxnLst>
              <a:rect l="0" t="0" r="r" b="b"/>
              <a:pathLst>
                <a:path w="15" h="10">
                  <a:moveTo>
                    <a:pt x="15" y="8"/>
                  </a:moveTo>
                  <a:cubicBezTo>
                    <a:pt x="6" y="10"/>
                    <a:pt x="8" y="2"/>
                    <a:pt x="0" y="4"/>
                  </a:cubicBezTo>
                  <a:cubicBezTo>
                    <a:pt x="3" y="0"/>
                    <a:pt x="15" y="2"/>
                    <a:pt x="15" y="8"/>
                  </a:cubicBezTo>
                  <a:close/>
                </a:path>
              </a:pathLst>
            </a:custGeom>
            <a:grpFill/>
            <a:ln>
              <a:noFill/>
            </a:ln>
          </p:spPr>
          <p:txBody>
            <a:bodyPr anchor="ctr"/>
            <a:lstStyle/>
            <a:p>
              <a:pPr algn="ctr"/>
              <a:endParaRPr dirty="0"/>
            </a:p>
          </p:txBody>
        </p:sp>
        <p:sp>
          <p:nvSpPr>
            <p:cNvPr id="147" name="îṣḷíḑé"/>
            <p:cNvSpPr/>
            <p:nvPr/>
          </p:nvSpPr>
          <p:spPr bwMode="auto">
            <a:xfrm>
              <a:off x="4790291" y="867338"/>
              <a:ext cx="43425" cy="25214"/>
            </a:xfrm>
            <a:custGeom>
              <a:avLst/>
              <a:gdLst>
                <a:gd name="T0" fmla="*/ 21 w 21"/>
                <a:gd name="T1" fmla="*/ 7 h 12"/>
                <a:gd name="T2" fmla="*/ 3 w 21"/>
                <a:gd name="T3" fmla="*/ 7 h 12"/>
                <a:gd name="T4" fmla="*/ 8 w 21"/>
                <a:gd name="T5" fmla="*/ 1 h 12"/>
                <a:gd name="T6" fmla="*/ 21 w 21"/>
                <a:gd name="T7" fmla="*/ 7 h 12"/>
              </a:gdLst>
              <a:ahLst/>
              <a:cxnLst>
                <a:cxn ang="0">
                  <a:pos x="T0" y="T1"/>
                </a:cxn>
                <a:cxn ang="0">
                  <a:pos x="T2" y="T3"/>
                </a:cxn>
                <a:cxn ang="0">
                  <a:pos x="T4" y="T5"/>
                </a:cxn>
                <a:cxn ang="0">
                  <a:pos x="T6" y="T7"/>
                </a:cxn>
              </a:cxnLst>
              <a:rect l="0" t="0" r="r" b="b"/>
              <a:pathLst>
                <a:path w="21" h="12">
                  <a:moveTo>
                    <a:pt x="21" y="7"/>
                  </a:moveTo>
                  <a:cubicBezTo>
                    <a:pt x="19" y="12"/>
                    <a:pt x="5" y="12"/>
                    <a:pt x="3" y="7"/>
                  </a:cubicBezTo>
                  <a:cubicBezTo>
                    <a:pt x="0" y="0"/>
                    <a:pt x="9" y="6"/>
                    <a:pt x="8" y="1"/>
                  </a:cubicBezTo>
                  <a:cubicBezTo>
                    <a:pt x="12" y="4"/>
                    <a:pt x="16" y="6"/>
                    <a:pt x="21" y="7"/>
                  </a:cubicBezTo>
                  <a:close/>
                </a:path>
              </a:pathLst>
            </a:custGeom>
            <a:grpFill/>
            <a:ln>
              <a:noFill/>
            </a:ln>
          </p:spPr>
          <p:txBody>
            <a:bodyPr anchor="ctr"/>
            <a:lstStyle/>
            <a:p>
              <a:pPr algn="ctr"/>
              <a:endParaRPr dirty="0"/>
            </a:p>
          </p:txBody>
        </p:sp>
        <p:sp>
          <p:nvSpPr>
            <p:cNvPr id="148" name="íş1íḑè"/>
            <p:cNvSpPr/>
            <p:nvPr/>
          </p:nvSpPr>
          <p:spPr bwMode="auto">
            <a:xfrm>
              <a:off x="6419400" y="885549"/>
              <a:ext cx="29417" cy="23814"/>
            </a:xfrm>
            <a:custGeom>
              <a:avLst/>
              <a:gdLst>
                <a:gd name="T0" fmla="*/ 6 w 14"/>
                <a:gd name="T1" fmla="*/ 0 h 11"/>
                <a:gd name="T2" fmla="*/ 14 w 14"/>
                <a:gd name="T3" fmla="*/ 7 h 11"/>
                <a:gd name="T4" fmla="*/ 4 w 14"/>
                <a:gd name="T5" fmla="*/ 11 h 11"/>
                <a:gd name="T6" fmla="*/ 2 w 14"/>
                <a:gd name="T7" fmla="*/ 2 h 11"/>
                <a:gd name="T8" fmla="*/ 6 w 14"/>
                <a:gd name="T9" fmla="*/ 0 h 11"/>
              </a:gdLst>
              <a:ahLst/>
              <a:cxnLst>
                <a:cxn ang="0">
                  <a:pos x="T0" y="T1"/>
                </a:cxn>
                <a:cxn ang="0">
                  <a:pos x="T2" y="T3"/>
                </a:cxn>
                <a:cxn ang="0">
                  <a:pos x="T4" y="T5"/>
                </a:cxn>
                <a:cxn ang="0">
                  <a:pos x="T6" y="T7"/>
                </a:cxn>
                <a:cxn ang="0">
                  <a:pos x="T8" y="T9"/>
                </a:cxn>
              </a:cxnLst>
              <a:rect l="0" t="0" r="r" b="b"/>
              <a:pathLst>
                <a:path w="14" h="11">
                  <a:moveTo>
                    <a:pt x="6" y="0"/>
                  </a:moveTo>
                  <a:cubicBezTo>
                    <a:pt x="11" y="0"/>
                    <a:pt x="13" y="2"/>
                    <a:pt x="14" y="7"/>
                  </a:cubicBezTo>
                  <a:cubicBezTo>
                    <a:pt x="9" y="7"/>
                    <a:pt x="5" y="7"/>
                    <a:pt x="4" y="11"/>
                  </a:cubicBezTo>
                  <a:cubicBezTo>
                    <a:pt x="0" y="11"/>
                    <a:pt x="3" y="4"/>
                    <a:pt x="2" y="2"/>
                  </a:cubicBezTo>
                  <a:cubicBezTo>
                    <a:pt x="5" y="2"/>
                    <a:pt x="6" y="1"/>
                    <a:pt x="6" y="0"/>
                  </a:cubicBezTo>
                  <a:close/>
                </a:path>
              </a:pathLst>
            </a:custGeom>
            <a:grpFill/>
            <a:ln>
              <a:noFill/>
            </a:ln>
          </p:spPr>
          <p:txBody>
            <a:bodyPr anchor="ctr"/>
            <a:lstStyle/>
            <a:p>
              <a:pPr algn="ctr"/>
              <a:endParaRPr dirty="0"/>
            </a:p>
          </p:txBody>
        </p:sp>
        <p:sp>
          <p:nvSpPr>
            <p:cNvPr id="149" name="íṧ1íḍe"/>
            <p:cNvSpPr/>
            <p:nvPr/>
          </p:nvSpPr>
          <p:spPr bwMode="auto">
            <a:xfrm>
              <a:off x="3945620" y="900957"/>
              <a:ext cx="29417" cy="21012"/>
            </a:xfrm>
            <a:custGeom>
              <a:avLst/>
              <a:gdLst>
                <a:gd name="T0" fmla="*/ 13 w 14"/>
                <a:gd name="T1" fmla="*/ 8 h 10"/>
                <a:gd name="T2" fmla="*/ 0 w 14"/>
                <a:gd name="T3" fmla="*/ 10 h 10"/>
                <a:gd name="T4" fmla="*/ 13 w 14"/>
                <a:gd name="T5" fmla="*/ 8 h 10"/>
              </a:gdLst>
              <a:ahLst/>
              <a:cxnLst>
                <a:cxn ang="0">
                  <a:pos x="T0" y="T1"/>
                </a:cxn>
                <a:cxn ang="0">
                  <a:pos x="T2" y="T3"/>
                </a:cxn>
                <a:cxn ang="0">
                  <a:pos x="T4" y="T5"/>
                </a:cxn>
              </a:cxnLst>
              <a:rect l="0" t="0" r="r" b="b"/>
              <a:pathLst>
                <a:path w="14" h="10">
                  <a:moveTo>
                    <a:pt x="13" y="8"/>
                  </a:moveTo>
                  <a:cubicBezTo>
                    <a:pt x="7" y="7"/>
                    <a:pt x="5" y="9"/>
                    <a:pt x="0" y="10"/>
                  </a:cubicBezTo>
                  <a:cubicBezTo>
                    <a:pt x="1" y="6"/>
                    <a:pt x="14" y="0"/>
                    <a:pt x="13" y="8"/>
                  </a:cubicBezTo>
                  <a:close/>
                </a:path>
              </a:pathLst>
            </a:custGeom>
            <a:grpFill/>
            <a:ln>
              <a:noFill/>
            </a:ln>
          </p:spPr>
          <p:txBody>
            <a:bodyPr anchor="ctr"/>
            <a:lstStyle/>
            <a:p>
              <a:pPr algn="ctr"/>
              <a:endParaRPr dirty="0"/>
            </a:p>
          </p:txBody>
        </p:sp>
        <p:sp>
          <p:nvSpPr>
            <p:cNvPr id="150" name="î$1ïḋé"/>
            <p:cNvSpPr/>
            <p:nvPr/>
          </p:nvSpPr>
          <p:spPr bwMode="auto">
            <a:xfrm>
              <a:off x="4434494" y="917766"/>
              <a:ext cx="47627" cy="29417"/>
            </a:xfrm>
            <a:custGeom>
              <a:avLst/>
              <a:gdLst>
                <a:gd name="T0" fmla="*/ 19 w 23"/>
                <a:gd name="T1" fmla="*/ 2 h 14"/>
                <a:gd name="T2" fmla="*/ 21 w 23"/>
                <a:gd name="T3" fmla="*/ 13 h 14"/>
                <a:gd name="T4" fmla="*/ 2 w 23"/>
                <a:gd name="T5" fmla="*/ 9 h 14"/>
                <a:gd name="T6" fmla="*/ 6 w 23"/>
                <a:gd name="T7" fmla="*/ 2 h 14"/>
                <a:gd name="T8" fmla="*/ 19 w 23"/>
                <a:gd name="T9" fmla="*/ 2 h 14"/>
              </a:gdLst>
              <a:ahLst/>
              <a:cxnLst>
                <a:cxn ang="0">
                  <a:pos x="T0" y="T1"/>
                </a:cxn>
                <a:cxn ang="0">
                  <a:pos x="T2" y="T3"/>
                </a:cxn>
                <a:cxn ang="0">
                  <a:pos x="T4" y="T5"/>
                </a:cxn>
                <a:cxn ang="0">
                  <a:pos x="T6" y="T7"/>
                </a:cxn>
                <a:cxn ang="0">
                  <a:pos x="T8" y="T9"/>
                </a:cxn>
              </a:cxnLst>
              <a:rect l="0" t="0" r="r" b="b"/>
              <a:pathLst>
                <a:path w="23" h="14">
                  <a:moveTo>
                    <a:pt x="19" y="2"/>
                  </a:moveTo>
                  <a:cubicBezTo>
                    <a:pt x="21" y="4"/>
                    <a:pt x="23" y="11"/>
                    <a:pt x="21" y="13"/>
                  </a:cubicBezTo>
                  <a:cubicBezTo>
                    <a:pt x="13" y="12"/>
                    <a:pt x="4" y="14"/>
                    <a:pt x="2" y="9"/>
                  </a:cubicBezTo>
                  <a:cubicBezTo>
                    <a:pt x="0" y="3"/>
                    <a:pt x="8" y="8"/>
                    <a:pt x="6" y="2"/>
                  </a:cubicBezTo>
                  <a:cubicBezTo>
                    <a:pt x="11" y="0"/>
                    <a:pt x="19" y="5"/>
                    <a:pt x="19" y="2"/>
                  </a:cubicBezTo>
                  <a:close/>
                </a:path>
              </a:pathLst>
            </a:custGeom>
            <a:grpFill/>
            <a:ln>
              <a:noFill/>
            </a:ln>
          </p:spPr>
          <p:txBody>
            <a:bodyPr anchor="ctr"/>
            <a:lstStyle/>
            <a:p>
              <a:pPr algn="ctr"/>
              <a:endParaRPr dirty="0"/>
            </a:p>
          </p:txBody>
        </p:sp>
        <p:sp>
          <p:nvSpPr>
            <p:cNvPr id="151" name="iSlíḑe"/>
            <p:cNvSpPr/>
            <p:nvPr/>
          </p:nvSpPr>
          <p:spPr bwMode="auto">
            <a:xfrm>
              <a:off x="4416282" y="999012"/>
              <a:ext cx="57433" cy="26615"/>
            </a:xfrm>
            <a:custGeom>
              <a:avLst/>
              <a:gdLst>
                <a:gd name="T0" fmla="*/ 26 w 28"/>
                <a:gd name="T1" fmla="*/ 5 h 13"/>
                <a:gd name="T2" fmla="*/ 19 w 28"/>
                <a:gd name="T3" fmla="*/ 9 h 13"/>
                <a:gd name="T4" fmla="*/ 11 w 28"/>
                <a:gd name="T5" fmla="*/ 11 h 13"/>
                <a:gd name="T6" fmla="*/ 4 w 28"/>
                <a:gd name="T7" fmla="*/ 9 h 13"/>
                <a:gd name="T8" fmla="*/ 5 w 28"/>
                <a:gd name="T9" fmla="*/ 4 h 13"/>
                <a:gd name="T10" fmla="*/ 11 w 28"/>
                <a:gd name="T11" fmla="*/ 0 h 13"/>
                <a:gd name="T12" fmla="*/ 26 w 28"/>
                <a:gd name="T13" fmla="*/ 5 h 13"/>
              </a:gdLst>
              <a:ahLst/>
              <a:cxnLst>
                <a:cxn ang="0">
                  <a:pos x="T0" y="T1"/>
                </a:cxn>
                <a:cxn ang="0">
                  <a:pos x="T2" y="T3"/>
                </a:cxn>
                <a:cxn ang="0">
                  <a:pos x="T4" y="T5"/>
                </a:cxn>
                <a:cxn ang="0">
                  <a:pos x="T6" y="T7"/>
                </a:cxn>
                <a:cxn ang="0">
                  <a:pos x="T8" y="T9"/>
                </a:cxn>
                <a:cxn ang="0">
                  <a:pos x="T10" y="T11"/>
                </a:cxn>
                <a:cxn ang="0">
                  <a:pos x="T12" y="T13"/>
                </a:cxn>
              </a:cxnLst>
              <a:rect l="0" t="0" r="r" b="b"/>
              <a:pathLst>
                <a:path w="28" h="13">
                  <a:moveTo>
                    <a:pt x="26" y="5"/>
                  </a:moveTo>
                  <a:cubicBezTo>
                    <a:pt x="28" y="11"/>
                    <a:pt x="21" y="9"/>
                    <a:pt x="19" y="9"/>
                  </a:cubicBezTo>
                  <a:cubicBezTo>
                    <a:pt x="18" y="9"/>
                    <a:pt x="13" y="13"/>
                    <a:pt x="11" y="11"/>
                  </a:cubicBezTo>
                  <a:cubicBezTo>
                    <a:pt x="10" y="9"/>
                    <a:pt x="6" y="10"/>
                    <a:pt x="4" y="9"/>
                  </a:cubicBezTo>
                  <a:cubicBezTo>
                    <a:pt x="0" y="4"/>
                    <a:pt x="12" y="6"/>
                    <a:pt x="5" y="4"/>
                  </a:cubicBezTo>
                  <a:cubicBezTo>
                    <a:pt x="6" y="1"/>
                    <a:pt x="11" y="3"/>
                    <a:pt x="11" y="0"/>
                  </a:cubicBezTo>
                  <a:cubicBezTo>
                    <a:pt x="16" y="1"/>
                    <a:pt x="22" y="2"/>
                    <a:pt x="26" y="5"/>
                  </a:cubicBezTo>
                  <a:close/>
                </a:path>
              </a:pathLst>
            </a:custGeom>
            <a:grpFill/>
            <a:ln>
              <a:noFill/>
            </a:ln>
          </p:spPr>
          <p:txBody>
            <a:bodyPr anchor="ctr"/>
            <a:lstStyle/>
            <a:p>
              <a:pPr algn="ctr"/>
              <a:endParaRPr dirty="0"/>
            </a:p>
          </p:txBody>
        </p:sp>
        <p:sp>
          <p:nvSpPr>
            <p:cNvPr id="152" name="íṥľîḋê"/>
            <p:cNvSpPr/>
            <p:nvPr/>
          </p:nvSpPr>
          <p:spPr bwMode="auto">
            <a:xfrm>
              <a:off x="4417683" y="1039635"/>
              <a:ext cx="26615" cy="12607"/>
            </a:xfrm>
            <a:custGeom>
              <a:avLst/>
              <a:gdLst>
                <a:gd name="T0" fmla="*/ 10 w 13"/>
                <a:gd name="T1" fmla="*/ 6 h 6"/>
                <a:gd name="T2" fmla="*/ 3 w 13"/>
                <a:gd name="T3" fmla="*/ 6 h 6"/>
                <a:gd name="T4" fmla="*/ 10 w 13"/>
                <a:gd name="T5" fmla="*/ 6 h 6"/>
              </a:gdLst>
              <a:ahLst/>
              <a:cxnLst>
                <a:cxn ang="0">
                  <a:pos x="T0" y="T1"/>
                </a:cxn>
                <a:cxn ang="0">
                  <a:pos x="T2" y="T3"/>
                </a:cxn>
                <a:cxn ang="0">
                  <a:pos x="T4" y="T5"/>
                </a:cxn>
              </a:cxnLst>
              <a:rect l="0" t="0" r="r" b="b"/>
              <a:pathLst>
                <a:path w="13" h="6">
                  <a:moveTo>
                    <a:pt x="10" y="6"/>
                  </a:moveTo>
                  <a:cubicBezTo>
                    <a:pt x="6" y="3"/>
                    <a:pt x="8" y="6"/>
                    <a:pt x="3" y="6"/>
                  </a:cubicBezTo>
                  <a:cubicBezTo>
                    <a:pt x="0" y="0"/>
                    <a:pt x="13" y="0"/>
                    <a:pt x="10" y="6"/>
                  </a:cubicBezTo>
                  <a:close/>
                </a:path>
              </a:pathLst>
            </a:custGeom>
            <a:grpFill/>
            <a:ln>
              <a:noFill/>
            </a:ln>
          </p:spPr>
          <p:txBody>
            <a:bodyPr anchor="ctr"/>
            <a:lstStyle/>
            <a:p>
              <a:pPr algn="ctr"/>
              <a:endParaRPr dirty="0"/>
            </a:p>
          </p:txBody>
        </p:sp>
        <p:sp>
          <p:nvSpPr>
            <p:cNvPr id="153" name="íṣlíḍé"/>
            <p:cNvSpPr/>
            <p:nvPr/>
          </p:nvSpPr>
          <p:spPr bwMode="auto">
            <a:xfrm>
              <a:off x="4330835" y="1059246"/>
              <a:ext cx="30817" cy="18211"/>
            </a:xfrm>
            <a:custGeom>
              <a:avLst/>
              <a:gdLst>
                <a:gd name="T0" fmla="*/ 13 w 15"/>
                <a:gd name="T1" fmla="*/ 1 h 9"/>
                <a:gd name="T2" fmla="*/ 15 w 15"/>
                <a:gd name="T3" fmla="*/ 4 h 9"/>
                <a:gd name="T4" fmla="*/ 7 w 15"/>
                <a:gd name="T5" fmla="*/ 6 h 9"/>
                <a:gd name="T6" fmla="*/ 0 w 15"/>
                <a:gd name="T7" fmla="*/ 6 h 9"/>
                <a:gd name="T8" fmla="*/ 13 w 15"/>
                <a:gd name="T9" fmla="*/ 1 h 9"/>
              </a:gdLst>
              <a:ahLst/>
              <a:cxnLst>
                <a:cxn ang="0">
                  <a:pos x="T0" y="T1"/>
                </a:cxn>
                <a:cxn ang="0">
                  <a:pos x="T2" y="T3"/>
                </a:cxn>
                <a:cxn ang="0">
                  <a:pos x="T4" y="T5"/>
                </a:cxn>
                <a:cxn ang="0">
                  <a:pos x="T6" y="T7"/>
                </a:cxn>
                <a:cxn ang="0">
                  <a:pos x="T8" y="T9"/>
                </a:cxn>
              </a:cxnLst>
              <a:rect l="0" t="0" r="r" b="b"/>
              <a:pathLst>
                <a:path w="15" h="9">
                  <a:moveTo>
                    <a:pt x="13" y="1"/>
                  </a:moveTo>
                  <a:cubicBezTo>
                    <a:pt x="13" y="3"/>
                    <a:pt x="13" y="4"/>
                    <a:pt x="15" y="4"/>
                  </a:cubicBezTo>
                  <a:cubicBezTo>
                    <a:pt x="15" y="8"/>
                    <a:pt x="9" y="5"/>
                    <a:pt x="7" y="6"/>
                  </a:cubicBezTo>
                  <a:cubicBezTo>
                    <a:pt x="5" y="9"/>
                    <a:pt x="7" y="6"/>
                    <a:pt x="0" y="6"/>
                  </a:cubicBezTo>
                  <a:cubicBezTo>
                    <a:pt x="3" y="3"/>
                    <a:pt x="6" y="0"/>
                    <a:pt x="13" y="1"/>
                  </a:cubicBezTo>
                  <a:close/>
                </a:path>
              </a:pathLst>
            </a:custGeom>
            <a:grpFill/>
            <a:ln>
              <a:noFill/>
            </a:ln>
          </p:spPr>
          <p:txBody>
            <a:bodyPr anchor="ctr"/>
            <a:lstStyle/>
            <a:p>
              <a:pPr algn="ctr"/>
              <a:endParaRPr dirty="0"/>
            </a:p>
          </p:txBody>
        </p:sp>
        <p:sp>
          <p:nvSpPr>
            <p:cNvPr id="154" name="ïšḻîḓé"/>
            <p:cNvSpPr/>
            <p:nvPr/>
          </p:nvSpPr>
          <p:spPr bwMode="auto">
            <a:xfrm>
              <a:off x="4388266" y="1076055"/>
              <a:ext cx="12607" cy="18211"/>
            </a:xfrm>
            <a:custGeom>
              <a:avLst/>
              <a:gdLst>
                <a:gd name="T0" fmla="*/ 2 w 6"/>
                <a:gd name="T1" fmla="*/ 0 h 9"/>
                <a:gd name="T2" fmla="*/ 5 w 6"/>
                <a:gd name="T3" fmla="*/ 8 h 9"/>
                <a:gd name="T4" fmla="*/ 2 w 6"/>
                <a:gd name="T5" fmla="*/ 0 h 9"/>
              </a:gdLst>
              <a:ahLst/>
              <a:cxnLst>
                <a:cxn ang="0">
                  <a:pos x="T0" y="T1"/>
                </a:cxn>
                <a:cxn ang="0">
                  <a:pos x="T2" y="T3"/>
                </a:cxn>
                <a:cxn ang="0">
                  <a:pos x="T4" y="T5"/>
                </a:cxn>
              </a:cxnLst>
              <a:rect l="0" t="0" r="r" b="b"/>
              <a:pathLst>
                <a:path w="6" h="9">
                  <a:moveTo>
                    <a:pt x="2" y="0"/>
                  </a:moveTo>
                  <a:cubicBezTo>
                    <a:pt x="5" y="1"/>
                    <a:pt x="6" y="3"/>
                    <a:pt x="5" y="8"/>
                  </a:cubicBezTo>
                  <a:cubicBezTo>
                    <a:pt x="0" y="9"/>
                    <a:pt x="2" y="3"/>
                    <a:pt x="2" y="0"/>
                  </a:cubicBezTo>
                  <a:close/>
                </a:path>
              </a:pathLst>
            </a:custGeom>
            <a:grpFill/>
            <a:ln>
              <a:noFill/>
            </a:ln>
          </p:spPr>
          <p:txBody>
            <a:bodyPr anchor="ctr"/>
            <a:lstStyle/>
            <a:p>
              <a:pPr algn="ctr"/>
              <a:endParaRPr dirty="0"/>
            </a:p>
          </p:txBody>
        </p:sp>
        <p:sp>
          <p:nvSpPr>
            <p:cNvPr id="155" name="îṡ1iḑè"/>
            <p:cNvSpPr/>
            <p:nvPr/>
          </p:nvSpPr>
          <p:spPr bwMode="auto">
            <a:xfrm>
              <a:off x="5499087" y="1237145"/>
              <a:ext cx="68639" cy="84047"/>
            </a:xfrm>
            <a:custGeom>
              <a:avLst/>
              <a:gdLst>
                <a:gd name="T0" fmla="*/ 12 w 33"/>
                <a:gd name="T1" fmla="*/ 0 h 40"/>
                <a:gd name="T2" fmla="*/ 14 w 33"/>
                <a:gd name="T3" fmla="*/ 2 h 40"/>
                <a:gd name="T4" fmla="*/ 27 w 33"/>
                <a:gd name="T5" fmla="*/ 2 h 40"/>
                <a:gd name="T6" fmla="*/ 32 w 33"/>
                <a:gd name="T7" fmla="*/ 6 h 40"/>
                <a:gd name="T8" fmla="*/ 31 w 33"/>
                <a:gd name="T9" fmla="*/ 10 h 40"/>
                <a:gd name="T10" fmla="*/ 27 w 33"/>
                <a:gd name="T11" fmla="*/ 12 h 40"/>
                <a:gd name="T12" fmla="*/ 31 w 33"/>
                <a:gd name="T13" fmla="*/ 21 h 40"/>
                <a:gd name="T14" fmla="*/ 29 w 33"/>
                <a:gd name="T15" fmla="*/ 30 h 40"/>
                <a:gd name="T16" fmla="*/ 19 w 33"/>
                <a:gd name="T17" fmla="*/ 30 h 40"/>
                <a:gd name="T18" fmla="*/ 18 w 33"/>
                <a:gd name="T19" fmla="*/ 36 h 40"/>
                <a:gd name="T20" fmla="*/ 14 w 33"/>
                <a:gd name="T21" fmla="*/ 40 h 40"/>
                <a:gd name="T22" fmla="*/ 3 w 33"/>
                <a:gd name="T23" fmla="*/ 40 h 40"/>
                <a:gd name="T24" fmla="*/ 6 w 33"/>
                <a:gd name="T25" fmla="*/ 28 h 40"/>
                <a:gd name="T26" fmla="*/ 6 w 33"/>
                <a:gd name="T27" fmla="*/ 21 h 40"/>
                <a:gd name="T28" fmla="*/ 3 w 33"/>
                <a:gd name="T29" fmla="*/ 12 h 40"/>
                <a:gd name="T30" fmla="*/ 10 w 33"/>
                <a:gd name="T31" fmla="*/ 13 h 40"/>
                <a:gd name="T32" fmla="*/ 12 w 33"/>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40">
                  <a:moveTo>
                    <a:pt x="12" y="0"/>
                  </a:moveTo>
                  <a:cubicBezTo>
                    <a:pt x="14" y="0"/>
                    <a:pt x="14" y="1"/>
                    <a:pt x="14" y="2"/>
                  </a:cubicBezTo>
                  <a:cubicBezTo>
                    <a:pt x="14" y="5"/>
                    <a:pt x="22" y="0"/>
                    <a:pt x="27" y="2"/>
                  </a:cubicBezTo>
                  <a:cubicBezTo>
                    <a:pt x="28" y="5"/>
                    <a:pt x="29" y="6"/>
                    <a:pt x="32" y="6"/>
                  </a:cubicBezTo>
                  <a:cubicBezTo>
                    <a:pt x="33" y="8"/>
                    <a:pt x="32" y="9"/>
                    <a:pt x="31" y="10"/>
                  </a:cubicBezTo>
                  <a:cubicBezTo>
                    <a:pt x="31" y="11"/>
                    <a:pt x="28" y="11"/>
                    <a:pt x="27" y="12"/>
                  </a:cubicBezTo>
                  <a:cubicBezTo>
                    <a:pt x="27" y="16"/>
                    <a:pt x="30" y="17"/>
                    <a:pt x="31" y="21"/>
                  </a:cubicBezTo>
                  <a:cubicBezTo>
                    <a:pt x="31" y="24"/>
                    <a:pt x="28" y="26"/>
                    <a:pt x="29" y="30"/>
                  </a:cubicBezTo>
                  <a:cubicBezTo>
                    <a:pt x="26" y="30"/>
                    <a:pt x="23" y="30"/>
                    <a:pt x="19" y="30"/>
                  </a:cubicBezTo>
                  <a:cubicBezTo>
                    <a:pt x="17" y="30"/>
                    <a:pt x="19" y="34"/>
                    <a:pt x="18" y="36"/>
                  </a:cubicBezTo>
                  <a:cubicBezTo>
                    <a:pt x="17" y="37"/>
                    <a:pt x="12" y="36"/>
                    <a:pt x="14" y="40"/>
                  </a:cubicBezTo>
                  <a:cubicBezTo>
                    <a:pt x="10" y="40"/>
                    <a:pt x="6" y="40"/>
                    <a:pt x="3" y="40"/>
                  </a:cubicBezTo>
                  <a:cubicBezTo>
                    <a:pt x="4" y="36"/>
                    <a:pt x="0" y="27"/>
                    <a:pt x="6" y="28"/>
                  </a:cubicBezTo>
                  <a:cubicBezTo>
                    <a:pt x="7" y="23"/>
                    <a:pt x="3" y="25"/>
                    <a:pt x="6" y="21"/>
                  </a:cubicBezTo>
                  <a:cubicBezTo>
                    <a:pt x="8" y="15"/>
                    <a:pt x="1" y="17"/>
                    <a:pt x="3" y="12"/>
                  </a:cubicBezTo>
                  <a:cubicBezTo>
                    <a:pt x="7" y="11"/>
                    <a:pt x="8" y="13"/>
                    <a:pt x="10" y="13"/>
                  </a:cubicBezTo>
                  <a:cubicBezTo>
                    <a:pt x="14" y="13"/>
                    <a:pt x="11" y="4"/>
                    <a:pt x="12" y="0"/>
                  </a:cubicBezTo>
                  <a:close/>
                </a:path>
              </a:pathLst>
            </a:custGeom>
            <a:grpFill/>
            <a:ln>
              <a:noFill/>
            </a:ln>
          </p:spPr>
          <p:txBody>
            <a:bodyPr anchor="ctr"/>
            <a:lstStyle/>
            <a:p>
              <a:pPr algn="ctr"/>
              <a:endParaRPr dirty="0"/>
            </a:p>
          </p:txBody>
        </p:sp>
        <p:sp>
          <p:nvSpPr>
            <p:cNvPr id="156" name="ïṧľiḋè"/>
            <p:cNvSpPr/>
            <p:nvPr/>
          </p:nvSpPr>
          <p:spPr bwMode="auto">
            <a:xfrm>
              <a:off x="3054722" y="1241347"/>
              <a:ext cx="21012" cy="19611"/>
            </a:xfrm>
            <a:custGeom>
              <a:avLst/>
              <a:gdLst>
                <a:gd name="T0" fmla="*/ 9 w 10"/>
                <a:gd name="T1" fmla="*/ 0 h 9"/>
                <a:gd name="T2" fmla="*/ 7 w 10"/>
                <a:gd name="T3" fmla="*/ 4 h 9"/>
                <a:gd name="T4" fmla="*/ 0 w 10"/>
                <a:gd name="T5" fmla="*/ 6 h 9"/>
                <a:gd name="T6" fmla="*/ 9 w 10"/>
                <a:gd name="T7" fmla="*/ 0 h 9"/>
              </a:gdLst>
              <a:ahLst/>
              <a:cxnLst>
                <a:cxn ang="0">
                  <a:pos x="T0" y="T1"/>
                </a:cxn>
                <a:cxn ang="0">
                  <a:pos x="T2" y="T3"/>
                </a:cxn>
                <a:cxn ang="0">
                  <a:pos x="T4" y="T5"/>
                </a:cxn>
                <a:cxn ang="0">
                  <a:pos x="T6" y="T7"/>
                </a:cxn>
              </a:cxnLst>
              <a:rect l="0" t="0" r="r" b="b"/>
              <a:pathLst>
                <a:path w="10" h="9">
                  <a:moveTo>
                    <a:pt x="9" y="0"/>
                  </a:moveTo>
                  <a:cubicBezTo>
                    <a:pt x="10" y="3"/>
                    <a:pt x="8" y="3"/>
                    <a:pt x="7" y="4"/>
                  </a:cubicBezTo>
                  <a:cubicBezTo>
                    <a:pt x="5" y="7"/>
                    <a:pt x="4" y="9"/>
                    <a:pt x="0" y="6"/>
                  </a:cubicBezTo>
                  <a:cubicBezTo>
                    <a:pt x="1" y="2"/>
                    <a:pt x="5" y="1"/>
                    <a:pt x="9" y="0"/>
                  </a:cubicBezTo>
                  <a:close/>
                </a:path>
              </a:pathLst>
            </a:custGeom>
            <a:grpFill/>
            <a:ln>
              <a:noFill/>
            </a:ln>
          </p:spPr>
          <p:txBody>
            <a:bodyPr anchor="ctr"/>
            <a:lstStyle/>
            <a:p>
              <a:pPr algn="ctr"/>
              <a:endParaRPr dirty="0"/>
            </a:p>
          </p:txBody>
        </p:sp>
        <p:sp>
          <p:nvSpPr>
            <p:cNvPr id="157" name="ísliďe"/>
            <p:cNvSpPr/>
            <p:nvPr/>
          </p:nvSpPr>
          <p:spPr bwMode="auto">
            <a:xfrm>
              <a:off x="3560405" y="1258157"/>
              <a:ext cx="25214" cy="37822"/>
            </a:xfrm>
            <a:custGeom>
              <a:avLst/>
              <a:gdLst>
                <a:gd name="T0" fmla="*/ 3 w 12"/>
                <a:gd name="T1" fmla="*/ 0 h 18"/>
                <a:gd name="T2" fmla="*/ 12 w 12"/>
                <a:gd name="T3" fmla="*/ 13 h 18"/>
                <a:gd name="T4" fmla="*/ 5 w 12"/>
                <a:gd name="T5" fmla="*/ 9 h 18"/>
                <a:gd name="T6" fmla="*/ 3 w 12"/>
                <a:gd name="T7" fmla="*/ 0 h 18"/>
              </a:gdLst>
              <a:ahLst/>
              <a:cxnLst>
                <a:cxn ang="0">
                  <a:pos x="T0" y="T1"/>
                </a:cxn>
                <a:cxn ang="0">
                  <a:pos x="T2" y="T3"/>
                </a:cxn>
                <a:cxn ang="0">
                  <a:pos x="T4" y="T5"/>
                </a:cxn>
                <a:cxn ang="0">
                  <a:pos x="T6" y="T7"/>
                </a:cxn>
              </a:cxnLst>
              <a:rect l="0" t="0" r="r" b="b"/>
              <a:pathLst>
                <a:path w="12" h="18">
                  <a:moveTo>
                    <a:pt x="3" y="0"/>
                  </a:moveTo>
                  <a:cubicBezTo>
                    <a:pt x="6" y="4"/>
                    <a:pt x="7" y="11"/>
                    <a:pt x="12" y="13"/>
                  </a:cubicBezTo>
                  <a:cubicBezTo>
                    <a:pt x="10" y="18"/>
                    <a:pt x="5" y="12"/>
                    <a:pt x="5" y="9"/>
                  </a:cubicBezTo>
                  <a:cubicBezTo>
                    <a:pt x="0" y="9"/>
                    <a:pt x="0" y="2"/>
                    <a:pt x="3" y="0"/>
                  </a:cubicBezTo>
                  <a:close/>
                </a:path>
              </a:pathLst>
            </a:custGeom>
            <a:grpFill/>
            <a:ln>
              <a:noFill/>
            </a:ln>
          </p:spPr>
          <p:txBody>
            <a:bodyPr anchor="ctr"/>
            <a:lstStyle/>
            <a:p>
              <a:pPr algn="ctr"/>
              <a:endParaRPr dirty="0"/>
            </a:p>
          </p:txBody>
        </p:sp>
        <p:sp>
          <p:nvSpPr>
            <p:cNvPr id="158" name="ïŝľidê"/>
            <p:cNvSpPr/>
            <p:nvPr/>
          </p:nvSpPr>
          <p:spPr bwMode="auto">
            <a:xfrm>
              <a:off x="7900029" y="1241347"/>
              <a:ext cx="40623" cy="180701"/>
            </a:xfrm>
            <a:custGeom>
              <a:avLst/>
              <a:gdLst>
                <a:gd name="T0" fmla="*/ 6 w 19"/>
                <a:gd name="T1" fmla="*/ 10 h 87"/>
                <a:gd name="T2" fmla="*/ 10 w 19"/>
                <a:gd name="T3" fmla="*/ 23 h 87"/>
                <a:gd name="T4" fmla="*/ 12 w 19"/>
                <a:gd name="T5" fmla="*/ 30 h 87"/>
                <a:gd name="T6" fmla="*/ 12 w 19"/>
                <a:gd name="T7" fmla="*/ 36 h 87"/>
                <a:gd name="T8" fmla="*/ 14 w 19"/>
                <a:gd name="T9" fmla="*/ 51 h 87"/>
                <a:gd name="T10" fmla="*/ 19 w 19"/>
                <a:gd name="T11" fmla="*/ 58 h 87"/>
                <a:gd name="T12" fmla="*/ 12 w 19"/>
                <a:gd name="T13" fmla="*/ 60 h 87"/>
                <a:gd name="T14" fmla="*/ 12 w 19"/>
                <a:gd name="T15" fmla="*/ 73 h 87"/>
                <a:gd name="T16" fmla="*/ 8 w 19"/>
                <a:gd name="T17" fmla="*/ 73 h 87"/>
                <a:gd name="T18" fmla="*/ 12 w 19"/>
                <a:gd name="T19" fmla="*/ 86 h 87"/>
                <a:gd name="T20" fmla="*/ 2 w 19"/>
                <a:gd name="T21" fmla="*/ 84 h 87"/>
                <a:gd name="T22" fmla="*/ 4 w 19"/>
                <a:gd name="T23" fmla="*/ 73 h 87"/>
                <a:gd name="T24" fmla="*/ 1 w 19"/>
                <a:gd name="T25" fmla="*/ 67 h 87"/>
                <a:gd name="T26" fmla="*/ 4 w 19"/>
                <a:gd name="T27" fmla="*/ 45 h 87"/>
                <a:gd name="T28" fmla="*/ 1 w 19"/>
                <a:gd name="T29" fmla="*/ 36 h 87"/>
                <a:gd name="T30" fmla="*/ 1 w 19"/>
                <a:gd name="T31" fmla="*/ 23 h 87"/>
                <a:gd name="T32" fmla="*/ 6 w 19"/>
                <a:gd name="T33" fmla="*/ 17 h 87"/>
                <a:gd name="T34" fmla="*/ 8 w 19"/>
                <a:gd name="T35" fmla="*/ 11 h 87"/>
                <a:gd name="T36" fmla="*/ 6 w 19"/>
                <a:gd name="T37"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87">
                  <a:moveTo>
                    <a:pt x="6" y="10"/>
                  </a:moveTo>
                  <a:cubicBezTo>
                    <a:pt x="14" y="0"/>
                    <a:pt x="7" y="20"/>
                    <a:pt x="10" y="23"/>
                  </a:cubicBezTo>
                  <a:cubicBezTo>
                    <a:pt x="13" y="25"/>
                    <a:pt x="8" y="26"/>
                    <a:pt x="12" y="30"/>
                  </a:cubicBezTo>
                  <a:cubicBezTo>
                    <a:pt x="14" y="33"/>
                    <a:pt x="12" y="33"/>
                    <a:pt x="12" y="36"/>
                  </a:cubicBezTo>
                  <a:cubicBezTo>
                    <a:pt x="12" y="38"/>
                    <a:pt x="15" y="43"/>
                    <a:pt x="14" y="51"/>
                  </a:cubicBezTo>
                  <a:cubicBezTo>
                    <a:pt x="13" y="55"/>
                    <a:pt x="16" y="56"/>
                    <a:pt x="19" y="58"/>
                  </a:cubicBezTo>
                  <a:cubicBezTo>
                    <a:pt x="19" y="62"/>
                    <a:pt x="14" y="62"/>
                    <a:pt x="12" y="60"/>
                  </a:cubicBezTo>
                  <a:cubicBezTo>
                    <a:pt x="11" y="65"/>
                    <a:pt x="11" y="73"/>
                    <a:pt x="12" y="73"/>
                  </a:cubicBezTo>
                  <a:cubicBezTo>
                    <a:pt x="12" y="73"/>
                    <a:pt x="8" y="73"/>
                    <a:pt x="8" y="73"/>
                  </a:cubicBezTo>
                  <a:cubicBezTo>
                    <a:pt x="8" y="77"/>
                    <a:pt x="13" y="78"/>
                    <a:pt x="12" y="86"/>
                  </a:cubicBezTo>
                  <a:cubicBezTo>
                    <a:pt x="6" y="84"/>
                    <a:pt x="7" y="87"/>
                    <a:pt x="2" y="84"/>
                  </a:cubicBezTo>
                  <a:cubicBezTo>
                    <a:pt x="6" y="79"/>
                    <a:pt x="2" y="78"/>
                    <a:pt x="4" y="73"/>
                  </a:cubicBezTo>
                  <a:cubicBezTo>
                    <a:pt x="4" y="70"/>
                    <a:pt x="3" y="68"/>
                    <a:pt x="1" y="67"/>
                  </a:cubicBezTo>
                  <a:cubicBezTo>
                    <a:pt x="2" y="63"/>
                    <a:pt x="6" y="55"/>
                    <a:pt x="4" y="45"/>
                  </a:cubicBezTo>
                  <a:cubicBezTo>
                    <a:pt x="4" y="41"/>
                    <a:pt x="1" y="39"/>
                    <a:pt x="1" y="36"/>
                  </a:cubicBezTo>
                  <a:cubicBezTo>
                    <a:pt x="0" y="30"/>
                    <a:pt x="5" y="26"/>
                    <a:pt x="1" y="23"/>
                  </a:cubicBezTo>
                  <a:cubicBezTo>
                    <a:pt x="2" y="20"/>
                    <a:pt x="3" y="18"/>
                    <a:pt x="6" y="17"/>
                  </a:cubicBezTo>
                  <a:cubicBezTo>
                    <a:pt x="6" y="14"/>
                    <a:pt x="6" y="12"/>
                    <a:pt x="8" y="11"/>
                  </a:cubicBezTo>
                  <a:cubicBezTo>
                    <a:pt x="8" y="10"/>
                    <a:pt x="7" y="10"/>
                    <a:pt x="6" y="10"/>
                  </a:cubicBezTo>
                  <a:close/>
                </a:path>
              </a:pathLst>
            </a:custGeom>
            <a:grpFill/>
            <a:ln>
              <a:noFill/>
            </a:ln>
          </p:spPr>
          <p:txBody>
            <a:bodyPr anchor="ctr"/>
            <a:lstStyle/>
            <a:p>
              <a:pPr algn="ctr"/>
              <a:endParaRPr dirty="0"/>
            </a:p>
          </p:txBody>
        </p:sp>
        <p:sp>
          <p:nvSpPr>
            <p:cNvPr id="159" name="ïsḻíďè"/>
            <p:cNvSpPr/>
            <p:nvPr/>
          </p:nvSpPr>
          <p:spPr bwMode="auto">
            <a:xfrm>
              <a:off x="3023905" y="1260958"/>
              <a:ext cx="9806" cy="18211"/>
            </a:xfrm>
            <a:custGeom>
              <a:avLst/>
              <a:gdLst>
                <a:gd name="T0" fmla="*/ 2 w 5"/>
                <a:gd name="T1" fmla="*/ 1 h 9"/>
                <a:gd name="T2" fmla="*/ 0 w 5"/>
                <a:gd name="T3" fmla="*/ 6 h 9"/>
                <a:gd name="T4" fmla="*/ 0 w 5"/>
                <a:gd name="T5" fmla="*/ 2 h 9"/>
                <a:gd name="T6" fmla="*/ 2 w 5"/>
                <a:gd name="T7" fmla="*/ 1 h 9"/>
              </a:gdLst>
              <a:ahLst/>
              <a:cxnLst>
                <a:cxn ang="0">
                  <a:pos x="T0" y="T1"/>
                </a:cxn>
                <a:cxn ang="0">
                  <a:pos x="T2" y="T3"/>
                </a:cxn>
                <a:cxn ang="0">
                  <a:pos x="T4" y="T5"/>
                </a:cxn>
                <a:cxn ang="0">
                  <a:pos x="T6" y="T7"/>
                </a:cxn>
              </a:cxnLst>
              <a:rect l="0" t="0" r="r" b="b"/>
              <a:pathLst>
                <a:path w="5" h="9">
                  <a:moveTo>
                    <a:pt x="2" y="1"/>
                  </a:moveTo>
                  <a:cubicBezTo>
                    <a:pt x="5" y="0"/>
                    <a:pt x="4" y="9"/>
                    <a:pt x="0" y="6"/>
                  </a:cubicBezTo>
                  <a:cubicBezTo>
                    <a:pt x="0" y="5"/>
                    <a:pt x="0" y="4"/>
                    <a:pt x="0" y="2"/>
                  </a:cubicBezTo>
                  <a:cubicBezTo>
                    <a:pt x="1" y="3"/>
                    <a:pt x="1" y="2"/>
                    <a:pt x="2" y="1"/>
                  </a:cubicBezTo>
                  <a:close/>
                </a:path>
              </a:pathLst>
            </a:custGeom>
            <a:grpFill/>
            <a:ln>
              <a:noFill/>
            </a:ln>
          </p:spPr>
          <p:txBody>
            <a:bodyPr anchor="ctr"/>
            <a:lstStyle/>
            <a:p>
              <a:pPr algn="ctr"/>
              <a:endParaRPr dirty="0"/>
            </a:p>
          </p:txBody>
        </p:sp>
        <p:sp>
          <p:nvSpPr>
            <p:cNvPr id="160" name="ïṣlïḓè"/>
            <p:cNvSpPr/>
            <p:nvPr/>
          </p:nvSpPr>
          <p:spPr bwMode="auto">
            <a:xfrm>
              <a:off x="4717451" y="1322593"/>
              <a:ext cx="116265" cy="98055"/>
            </a:xfrm>
            <a:custGeom>
              <a:avLst/>
              <a:gdLst>
                <a:gd name="T0" fmla="*/ 25 w 56"/>
                <a:gd name="T1" fmla="*/ 0 h 47"/>
                <a:gd name="T2" fmla="*/ 30 w 56"/>
                <a:gd name="T3" fmla="*/ 4 h 47"/>
                <a:gd name="T4" fmla="*/ 28 w 56"/>
                <a:gd name="T5" fmla="*/ 12 h 47"/>
                <a:gd name="T6" fmla="*/ 36 w 56"/>
                <a:gd name="T7" fmla="*/ 15 h 47"/>
                <a:gd name="T8" fmla="*/ 47 w 56"/>
                <a:gd name="T9" fmla="*/ 19 h 47"/>
                <a:gd name="T10" fmla="*/ 45 w 56"/>
                <a:gd name="T11" fmla="*/ 26 h 47"/>
                <a:gd name="T12" fmla="*/ 51 w 56"/>
                <a:gd name="T13" fmla="*/ 28 h 47"/>
                <a:gd name="T14" fmla="*/ 54 w 56"/>
                <a:gd name="T15" fmla="*/ 34 h 47"/>
                <a:gd name="T16" fmla="*/ 51 w 56"/>
                <a:gd name="T17" fmla="*/ 43 h 47"/>
                <a:gd name="T18" fmla="*/ 49 w 56"/>
                <a:gd name="T19" fmla="*/ 40 h 47"/>
                <a:gd name="T20" fmla="*/ 38 w 56"/>
                <a:gd name="T21" fmla="*/ 40 h 47"/>
                <a:gd name="T22" fmla="*/ 30 w 56"/>
                <a:gd name="T23" fmla="*/ 47 h 47"/>
                <a:gd name="T24" fmla="*/ 26 w 56"/>
                <a:gd name="T25" fmla="*/ 41 h 47"/>
                <a:gd name="T26" fmla="*/ 21 w 56"/>
                <a:gd name="T27" fmla="*/ 40 h 47"/>
                <a:gd name="T28" fmla="*/ 13 w 56"/>
                <a:gd name="T29" fmla="*/ 34 h 47"/>
                <a:gd name="T30" fmla="*/ 0 w 56"/>
                <a:gd name="T31" fmla="*/ 36 h 47"/>
                <a:gd name="T32" fmla="*/ 2 w 56"/>
                <a:gd name="T33" fmla="*/ 28 h 47"/>
                <a:gd name="T34" fmla="*/ 10 w 56"/>
                <a:gd name="T35" fmla="*/ 25 h 47"/>
                <a:gd name="T36" fmla="*/ 13 w 56"/>
                <a:gd name="T37" fmla="*/ 17 h 47"/>
                <a:gd name="T38" fmla="*/ 15 w 56"/>
                <a:gd name="T39" fmla="*/ 8 h 47"/>
                <a:gd name="T40" fmla="*/ 19 w 56"/>
                <a:gd name="T41" fmla="*/ 8 h 47"/>
                <a:gd name="T42" fmla="*/ 19 w 56"/>
                <a:gd name="T43" fmla="*/ 4 h 47"/>
                <a:gd name="T44" fmla="*/ 25 w 56"/>
                <a:gd name="T4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47">
                  <a:moveTo>
                    <a:pt x="25" y="0"/>
                  </a:moveTo>
                  <a:cubicBezTo>
                    <a:pt x="27" y="1"/>
                    <a:pt x="27" y="4"/>
                    <a:pt x="30" y="4"/>
                  </a:cubicBezTo>
                  <a:cubicBezTo>
                    <a:pt x="29" y="8"/>
                    <a:pt x="24" y="8"/>
                    <a:pt x="28" y="12"/>
                  </a:cubicBezTo>
                  <a:cubicBezTo>
                    <a:pt x="27" y="16"/>
                    <a:pt x="33" y="14"/>
                    <a:pt x="36" y="15"/>
                  </a:cubicBezTo>
                  <a:cubicBezTo>
                    <a:pt x="37" y="16"/>
                    <a:pt x="40" y="22"/>
                    <a:pt x="47" y="19"/>
                  </a:cubicBezTo>
                  <a:cubicBezTo>
                    <a:pt x="47" y="24"/>
                    <a:pt x="50" y="25"/>
                    <a:pt x="45" y="26"/>
                  </a:cubicBezTo>
                  <a:cubicBezTo>
                    <a:pt x="45" y="29"/>
                    <a:pt x="49" y="27"/>
                    <a:pt x="51" y="28"/>
                  </a:cubicBezTo>
                  <a:cubicBezTo>
                    <a:pt x="52" y="30"/>
                    <a:pt x="49" y="36"/>
                    <a:pt x="54" y="34"/>
                  </a:cubicBezTo>
                  <a:cubicBezTo>
                    <a:pt x="56" y="40"/>
                    <a:pt x="49" y="38"/>
                    <a:pt x="51" y="43"/>
                  </a:cubicBezTo>
                  <a:cubicBezTo>
                    <a:pt x="49" y="43"/>
                    <a:pt x="49" y="41"/>
                    <a:pt x="49" y="40"/>
                  </a:cubicBezTo>
                  <a:cubicBezTo>
                    <a:pt x="42" y="40"/>
                    <a:pt x="43" y="42"/>
                    <a:pt x="38" y="40"/>
                  </a:cubicBezTo>
                  <a:cubicBezTo>
                    <a:pt x="35" y="42"/>
                    <a:pt x="30" y="42"/>
                    <a:pt x="30" y="47"/>
                  </a:cubicBezTo>
                  <a:cubicBezTo>
                    <a:pt x="27" y="47"/>
                    <a:pt x="28" y="43"/>
                    <a:pt x="26" y="41"/>
                  </a:cubicBezTo>
                  <a:cubicBezTo>
                    <a:pt x="25" y="40"/>
                    <a:pt x="22" y="41"/>
                    <a:pt x="21" y="40"/>
                  </a:cubicBezTo>
                  <a:cubicBezTo>
                    <a:pt x="19" y="38"/>
                    <a:pt x="18" y="35"/>
                    <a:pt x="13" y="34"/>
                  </a:cubicBezTo>
                  <a:cubicBezTo>
                    <a:pt x="7" y="33"/>
                    <a:pt x="7" y="37"/>
                    <a:pt x="0" y="36"/>
                  </a:cubicBezTo>
                  <a:cubicBezTo>
                    <a:pt x="2" y="34"/>
                    <a:pt x="2" y="32"/>
                    <a:pt x="2" y="28"/>
                  </a:cubicBezTo>
                  <a:cubicBezTo>
                    <a:pt x="8" y="31"/>
                    <a:pt x="4" y="22"/>
                    <a:pt x="10" y="25"/>
                  </a:cubicBezTo>
                  <a:cubicBezTo>
                    <a:pt x="7" y="20"/>
                    <a:pt x="12" y="19"/>
                    <a:pt x="13" y="17"/>
                  </a:cubicBezTo>
                  <a:cubicBezTo>
                    <a:pt x="14" y="15"/>
                    <a:pt x="13" y="11"/>
                    <a:pt x="15" y="8"/>
                  </a:cubicBezTo>
                  <a:cubicBezTo>
                    <a:pt x="16" y="7"/>
                    <a:pt x="18" y="8"/>
                    <a:pt x="19" y="8"/>
                  </a:cubicBezTo>
                  <a:cubicBezTo>
                    <a:pt x="20" y="7"/>
                    <a:pt x="18" y="5"/>
                    <a:pt x="19" y="4"/>
                  </a:cubicBezTo>
                  <a:cubicBezTo>
                    <a:pt x="21" y="3"/>
                    <a:pt x="25" y="4"/>
                    <a:pt x="25" y="0"/>
                  </a:cubicBezTo>
                  <a:close/>
                </a:path>
              </a:pathLst>
            </a:custGeom>
            <a:grpFill/>
            <a:ln>
              <a:noFill/>
            </a:ln>
          </p:spPr>
          <p:txBody>
            <a:bodyPr anchor="ctr"/>
            <a:lstStyle/>
            <a:p>
              <a:pPr algn="ctr"/>
              <a:endParaRPr dirty="0"/>
            </a:p>
          </p:txBody>
        </p:sp>
        <p:sp>
          <p:nvSpPr>
            <p:cNvPr id="161" name="ïṡ1iḑè"/>
            <p:cNvSpPr/>
            <p:nvPr/>
          </p:nvSpPr>
          <p:spPr bwMode="auto">
            <a:xfrm>
              <a:off x="4654415" y="1353410"/>
              <a:ext cx="29417" cy="25214"/>
            </a:xfrm>
            <a:custGeom>
              <a:avLst/>
              <a:gdLst>
                <a:gd name="T0" fmla="*/ 0 w 14"/>
                <a:gd name="T1" fmla="*/ 0 h 12"/>
                <a:gd name="T2" fmla="*/ 14 w 14"/>
                <a:gd name="T3" fmla="*/ 6 h 12"/>
                <a:gd name="T4" fmla="*/ 0 w 14"/>
                <a:gd name="T5" fmla="*/ 0 h 12"/>
              </a:gdLst>
              <a:ahLst/>
              <a:cxnLst>
                <a:cxn ang="0">
                  <a:pos x="T0" y="T1"/>
                </a:cxn>
                <a:cxn ang="0">
                  <a:pos x="T2" y="T3"/>
                </a:cxn>
                <a:cxn ang="0">
                  <a:pos x="T4" y="T5"/>
                </a:cxn>
              </a:cxnLst>
              <a:rect l="0" t="0" r="r" b="b"/>
              <a:pathLst>
                <a:path w="14" h="12">
                  <a:moveTo>
                    <a:pt x="0" y="0"/>
                  </a:moveTo>
                  <a:cubicBezTo>
                    <a:pt x="7" y="0"/>
                    <a:pt x="7" y="6"/>
                    <a:pt x="14" y="6"/>
                  </a:cubicBezTo>
                  <a:cubicBezTo>
                    <a:pt x="12" y="12"/>
                    <a:pt x="1" y="6"/>
                    <a:pt x="0" y="0"/>
                  </a:cubicBezTo>
                  <a:close/>
                </a:path>
              </a:pathLst>
            </a:custGeom>
            <a:grpFill/>
            <a:ln>
              <a:noFill/>
            </a:ln>
          </p:spPr>
          <p:txBody>
            <a:bodyPr anchor="ctr"/>
            <a:lstStyle/>
            <a:p>
              <a:pPr algn="ctr"/>
              <a:endParaRPr dirty="0"/>
            </a:p>
          </p:txBody>
        </p:sp>
        <p:sp>
          <p:nvSpPr>
            <p:cNvPr id="162" name="îṡlïdè"/>
            <p:cNvSpPr/>
            <p:nvPr/>
          </p:nvSpPr>
          <p:spPr bwMode="auto">
            <a:xfrm>
              <a:off x="7886021" y="1451465"/>
              <a:ext cx="81245" cy="58833"/>
            </a:xfrm>
            <a:custGeom>
              <a:avLst/>
              <a:gdLst>
                <a:gd name="T0" fmla="*/ 11 w 39"/>
                <a:gd name="T1" fmla="*/ 0 h 28"/>
                <a:gd name="T2" fmla="*/ 13 w 39"/>
                <a:gd name="T3" fmla="*/ 2 h 28"/>
                <a:gd name="T4" fmla="*/ 21 w 39"/>
                <a:gd name="T5" fmla="*/ 9 h 28"/>
                <a:gd name="T6" fmla="*/ 39 w 39"/>
                <a:gd name="T7" fmla="*/ 7 h 28"/>
                <a:gd name="T8" fmla="*/ 32 w 39"/>
                <a:gd name="T9" fmla="*/ 19 h 28"/>
                <a:gd name="T10" fmla="*/ 26 w 39"/>
                <a:gd name="T11" fmla="*/ 17 h 28"/>
                <a:gd name="T12" fmla="*/ 19 w 39"/>
                <a:gd name="T13" fmla="*/ 20 h 28"/>
                <a:gd name="T14" fmla="*/ 17 w 39"/>
                <a:gd name="T15" fmla="*/ 26 h 28"/>
                <a:gd name="T16" fmla="*/ 8 w 39"/>
                <a:gd name="T17" fmla="*/ 22 h 28"/>
                <a:gd name="T18" fmla="*/ 11 w 3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28">
                  <a:moveTo>
                    <a:pt x="11" y="0"/>
                  </a:moveTo>
                  <a:cubicBezTo>
                    <a:pt x="13" y="0"/>
                    <a:pt x="13" y="1"/>
                    <a:pt x="13" y="2"/>
                  </a:cubicBezTo>
                  <a:cubicBezTo>
                    <a:pt x="13" y="7"/>
                    <a:pt x="20" y="4"/>
                    <a:pt x="21" y="9"/>
                  </a:cubicBezTo>
                  <a:cubicBezTo>
                    <a:pt x="27" y="7"/>
                    <a:pt x="32" y="10"/>
                    <a:pt x="39" y="7"/>
                  </a:cubicBezTo>
                  <a:cubicBezTo>
                    <a:pt x="39" y="13"/>
                    <a:pt x="32" y="13"/>
                    <a:pt x="32" y="19"/>
                  </a:cubicBezTo>
                  <a:cubicBezTo>
                    <a:pt x="29" y="19"/>
                    <a:pt x="29" y="17"/>
                    <a:pt x="26" y="17"/>
                  </a:cubicBezTo>
                  <a:cubicBezTo>
                    <a:pt x="22" y="16"/>
                    <a:pt x="20" y="25"/>
                    <a:pt x="19" y="20"/>
                  </a:cubicBezTo>
                  <a:cubicBezTo>
                    <a:pt x="17" y="21"/>
                    <a:pt x="17" y="24"/>
                    <a:pt x="17" y="26"/>
                  </a:cubicBezTo>
                  <a:cubicBezTo>
                    <a:pt x="12" y="28"/>
                    <a:pt x="12" y="15"/>
                    <a:pt x="8" y="22"/>
                  </a:cubicBezTo>
                  <a:cubicBezTo>
                    <a:pt x="0" y="17"/>
                    <a:pt x="6" y="3"/>
                    <a:pt x="11" y="0"/>
                  </a:cubicBezTo>
                  <a:close/>
                </a:path>
              </a:pathLst>
            </a:custGeom>
            <a:grpFill/>
            <a:ln>
              <a:noFill/>
            </a:ln>
          </p:spPr>
          <p:txBody>
            <a:bodyPr anchor="ctr"/>
            <a:lstStyle/>
            <a:p>
              <a:pPr algn="ctr"/>
              <a:endParaRPr dirty="0"/>
            </a:p>
          </p:txBody>
        </p:sp>
        <p:sp>
          <p:nvSpPr>
            <p:cNvPr id="163" name="íšḻïḓe"/>
            <p:cNvSpPr/>
            <p:nvPr/>
          </p:nvSpPr>
          <p:spPr bwMode="auto">
            <a:xfrm>
              <a:off x="7743141" y="1520103"/>
              <a:ext cx="156888" cy="137277"/>
            </a:xfrm>
            <a:custGeom>
              <a:avLst/>
              <a:gdLst>
                <a:gd name="T0" fmla="*/ 67 w 76"/>
                <a:gd name="T1" fmla="*/ 0 h 66"/>
                <a:gd name="T2" fmla="*/ 73 w 76"/>
                <a:gd name="T3" fmla="*/ 2 h 66"/>
                <a:gd name="T4" fmla="*/ 73 w 76"/>
                <a:gd name="T5" fmla="*/ 30 h 66"/>
                <a:gd name="T6" fmla="*/ 71 w 76"/>
                <a:gd name="T7" fmla="*/ 27 h 66"/>
                <a:gd name="T8" fmla="*/ 71 w 76"/>
                <a:gd name="T9" fmla="*/ 38 h 66"/>
                <a:gd name="T10" fmla="*/ 67 w 76"/>
                <a:gd name="T11" fmla="*/ 36 h 66"/>
                <a:gd name="T12" fmla="*/ 67 w 76"/>
                <a:gd name="T13" fmla="*/ 55 h 66"/>
                <a:gd name="T14" fmla="*/ 64 w 76"/>
                <a:gd name="T15" fmla="*/ 53 h 66"/>
                <a:gd name="T16" fmla="*/ 58 w 76"/>
                <a:gd name="T17" fmla="*/ 56 h 66"/>
                <a:gd name="T18" fmla="*/ 54 w 76"/>
                <a:gd name="T19" fmla="*/ 55 h 66"/>
                <a:gd name="T20" fmla="*/ 47 w 76"/>
                <a:gd name="T21" fmla="*/ 56 h 66"/>
                <a:gd name="T22" fmla="*/ 37 w 76"/>
                <a:gd name="T23" fmla="*/ 58 h 66"/>
                <a:gd name="T24" fmla="*/ 34 w 76"/>
                <a:gd name="T25" fmla="*/ 66 h 66"/>
                <a:gd name="T26" fmla="*/ 26 w 76"/>
                <a:gd name="T27" fmla="*/ 56 h 66"/>
                <a:gd name="T28" fmla="*/ 23 w 76"/>
                <a:gd name="T29" fmla="*/ 60 h 66"/>
                <a:gd name="T30" fmla="*/ 19 w 76"/>
                <a:gd name="T31" fmla="*/ 58 h 66"/>
                <a:gd name="T32" fmla="*/ 0 w 76"/>
                <a:gd name="T33" fmla="*/ 62 h 66"/>
                <a:gd name="T34" fmla="*/ 2 w 76"/>
                <a:gd name="T35" fmla="*/ 55 h 66"/>
                <a:gd name="T36" fmla="*/ 6 w 76"/>
                <a:gd name="T37" fmla="*/ 56 h 66"/>
                <a:gd name="T38" fmla="*/ 8 w 76"/>
                <a:gd name="T39" fmla="*/ 53 h 66"/>
                <a:gd name="T40" fmla="*/ 34 w 76"/>
                <a:gd name="T41" fmla="*/ 51 h 66"/>
                <a:gd name="T42" fmla="*/ 37 w 76"/>
                <a:gd name="T43" fmla="*/ 38 h 66"/>
                <a:gd name="T44" fmla="*/ 41 w 76"/>
                <a:gd name="T45" fmla="*/ 34 h 66"/>
                <a:gd name="T46" fmla="*/ 52 w 76"/>
                <a:gd name="T47" fmla="*/ 36 h 66"/>
                <a:gd name="T48" fmla="*/ 52 w 76"/>
                <a:gd name="T49" fmla="*/ 28 h 66"/>
                <a:gd name="T50" fmla="*/ 54 w 76"/>
                <a:gd name="T51" fmla="*/ 32 h 66"/>
                <a:gd name="T52" fmla="*/ 56 w 76"/>
                <a:gd name="T53" fmla="*/ 23 h 66"/>
                <a:gd name="T54" fmla="*/ 62 w 76"/>
                <a:gd name="T55" fmla="*/ 8 h 66"/>
                <a:gd name="T56" fmla="*/ 67 w 76"/>
                <a:gd name="T5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66">
                  <a:moveTo>
                    <a:pt x="67" y="0"/>
                  </a:moveTo>
                  <a:cubicBezTo>
                    <a:pt x="70" y="0"/>
                    <a:pt x="70" y="2"/>
                    <a:pt x="73" y="2"/>
                  </a:cubicBezTo>
                  <a:cubicBezTo>
                    <a:pt x="73" y="16"/>
                    <a:pt x="76" y="22"/>
                    <a:pt x="73" y="30"/>
                  </a:cubicBezTo>
                  <a:cubicBezTo>
                    <a:pt x="71" y="30"/>
                    <a:pt x="71" y="28"/>
                    <a:pt x="71" y="27"/>
                  </a:cubicBezTo>
                  <a:cubicBezTo>
                    <a:pt x="66" y="28"/>
                    <a:pt x="71" y="34"/>
                    <a:pt x="71" y="38"/>
                  </a:cubicBezTo>
                  <a:cubicBezTo>
                    <a:pt x="69" y="37"/>
                    <a:pt x="69" y="36"/>
                    <a:pt x="67" y="36"/>
                  </a:cubicBezTo>
                  <a:cubicBezTo>
                    <a:pt x="67" y="42"/>
                    <a:pt x="67" y="48"/>
                    <a:pt x="67" y="55"/>
                  </a:cubicBezTo>
                  <a:cubicBezTo>
                    <a:pt x="66" y="54"/>
                    <a:pt x="65" y="53"/>
                    <a:pt x="64" y="53"/>
                  </a:cubicBezTo>
                  <a:cubicBezTo>
                    <a:pt x="60" y="51"/>
                    <a:pt x="59" y="56"/>
                    <a:pt x="58" y="56"/>
                  </a:cubicBezTo>
                  <a:cubicBezTo>
                    <a:pt x="57" y="57"/>
                    <a:pt x="56" y="55"/>
                    <a:pt x="54" y="55"/>
                  </a:cubicBezTo>
                  <a:cubicBezTo>
                    <a:pt x="54" y="54"/>
                    <a:pt x="49" y="56"/>
                    <a:pt x="47" y="56"/>
                  </a:cubicBezTo>
                  <a:cubicBezTo>
                    <a:pt x="46" y="57"/>
                    <a:pt x="42" y="59"/>
                    <a:pt x="37" y="58"/>
                  </a:cubicBezTo>
                  <a:cubicBezTo>
                    <a:pt x="34" y="58"/>
                    <a:pt x="36" y="65"/>
                    <a:pt x="34" y="66"/>
                  </a:cubicBezTo>
                  <a:cubicBezTo>
                    <a:pt x="30" y="64"/>
                    <a:pt x="26" y="62"/>
                    <a:pt x="26" y="56"/>
                  </a:cubicBezTo>
                  <a:cubicBezTo>
                    <a:pt x="23" y="54"/>
                    <a:pt x="23" y="60"/>
                    <a:pt x="23" y="60"/>
                  </a:cubicBezTo>
                  <a:cubicBezTo>
                    <a:pt x="20" y="61"/>
                    <a:pt x="19" y="58"/>
                    <a:pt x="19" y="58"/>
                  </a:cubicBezTo>
                  <a:cubicBezTo>
                    <a:pt x="12" y="59"/>
                    <a:pt x="5" y="65"/>
                    <a:pt x="0" y="62"/>
                  </a:cubicBezTo>
                  <a:cubicBezTo>
                    <a:pt x="2" y="60"/>
                    <a:pt x="2" y="58"/>
                    <a:pt x="2" y="55"/>
                  </a:cubicBezTo>
                  <a:cubicBezTo>
                    <a:pt x="4" y="53"/>
                    <a:pt x="6" y="56"/>
                    <a:pt x="6" y="56"/>
                  </a:cubicBezTo>
                  <a:cubicBezTo>
                    <a:pt x="8" y="56"/>
                    <a:pt x="7" y="53"/>
                    <a:pt x="8" y="53"/>
                  </a:cubicBezTo>
                  <a:cubicBezTo>
                    <a:pt x="14" y="52"/>
                    <a:pt x="26" y="54"/>
                    <a:pt x="34" y="51"/>
                  </a:cubicBezTo>
                  <a:cubicBezTo>
                    <a:pt x="31" y="42"/>
                    <a:pt x="39" y="45"/>
                    <a:pt x="37" y="38"/>
                  </a:cubicBezTo>
                  <a:cubicBezTo>
                    <a:pt x="41" y="40"/>
                    <a:pt x="42" y="39"/>
                    <a:pt x="41" y="34"/>
                  </a:cubicBezTo>
                  <a:cubicBezTo>
                    <a:pt x="45" y="38"/>
                    <a:pt x="49" y="31"/>
                    <a:pt x="52" y="36"/>
                  </a:cubicBezTo>
                  <a:cubicBezTo>
                    <a:pt x="53" y="35"/>
                    <a:pt x="51" y="29"/>
                    <a:pt x="52" y="28"/>
                  </a:cubicBezTo>
                  <a:cubicBezTo>
                    <a:pt x="54" y="27"/>
                    <a:pt x="54" y="32"/>
                    <a:pt x="54" y="32"/>
                  </a:cubicBezTo>
                  <a:cubicBezTo>
                    <a:pt x="56" y="33"/>
                    <a:pt x="60" y="31"/>
                    <a:pt x="56" y="23"/>
                  </a:cubicBezTo>
                  <a:cubicBezTo>
                    <a:pt x="63" y="21"/>
                    <a:pt x="59" y="13"/>
                    <a:pt x="62" y="8"/>
                  </a:cubicBezTo>
                  <a:cubicBezTo>
                    <a:pt x="63" y="5"/>
                    <a:pt x="70" y="5"/>
                    <a:pt x="67" y="0"/>
                  </a:cubicBezTo>
                  <a:close/>
                </a:path>
              </a:pathLst>
            </a:custGeom>
            <a:grpFill/>
            <a:ln>
              <a:noFill/>
            </a:ln>
          </p:spPr>
          <p:txBody>
            <a:bodyPr anchor="ctr"/>
            <a:lstStyle/>
            <a:p>
              <a:pPr algn="ctr"/>
              <a:endParaRPr dirty="0"/>
            </a:p>
          </p:txBody>
        </p:sp>
        <p:sp>
          <p:nvSpPr>
            <p:cNvPr id="164" name="iṩľiḋè"/>
            <p:cNvSpPr/>
            <p:nvPr/>
          </p:nvSpPr>
          <p:spPr bwMode="auto">
            <a:xfrm>
              <a:off x="5794652" y="1528507"/>
              <a:ext cx="28016" cy="30817"/>
            </a:xfrm>
            <a:custGeom>
              <a:avLst/>
              <a:gdLst>
                <a:gd name="T0" fmla="*/ 4 w 13"/>
                <a:gd name="T1" fmla="*/ 0 h 15"/>
                <a:gd name="T2" fmla="*/ 0 w 13"/>
                <a:gd name="T3" fmla="*/ 13 h 15"/>
                <a:gd name="T4" fmla="*/ 4 w 13"/>
                <a:gd name="T5" fmla="*/ 0 h 15"/>
              </a:gdLst>
              <a:ahLst/>
              <a:cxnLst>
                <a:cxn ang="0">
                  <a:pos x="T0" y="T1"/>
                </a:cxn>
                <a:cxn ang="0">
                  <a:pos x="T2" y="T3"/>
                </a:cxn>
                <a:cxn ang="0">
                  <a:pos x="T4" y="T5"/>
                </a:cxn>
              </a:cxnLst>
              <a:rect l="0" t="0" r="r" b="b"/>
              <a:pathLst>
                <a:path w="13" h="15">
                  <a:moveTo>
                    <a:pt x="4" y="0"/>
                  </a:moveTo>
                  <a:cubicBezTo>
                    <a:pt x="13" y="0"/>
                    <a:pt x="10" y="15"/>
                    <a:pt x="0" y="13"/>
                  </a:cubicBezTo>
                  <a:cubicBezTo>
                    <a:pt x="4" y="12"/>
                    <a:pt x="0" y="1"/>
                    <a:pt x="4" y="0"/>
                  </a:cubicBezTo>
                  <a:close/>
                </a:path>
              </a:pathLst>
            </a:custGeom>
            <a:grpFill/>
            <a:ln>
              <a:noFill/>
            </a:ln>
          </p:spPr>
          <p:txBody>
            <a:bodyPr anchor="ctr"/>
            <a:lstStyle/>
            <a:p>
              <a:pPr algn="ctr"/>
              <a:endParaRPr dirty="0"/>
            </a:p>
          </p:txBody>
        </p:sp>
        <p:sp>
          <p:nvSpPr>
            <p:cNvPr id="165" name="íṩḻïḋé"/>
            <p:cNvSpPr/>
            <p:nvPr/>
          </p:nvSpPr>
          <p:spPr bwMode="auto">
            <a:xfrm>
              <a:off x="5861890" y="1571932"/>
              <a:ext cx="39222" cy="29417"/>
            </a:xfrm>
            <a:custGeom>
              <a:avLst/>
              <a:gdLst>
                <a:gd name="T0" fmla="*/ 15 w 19"/>
                <a:gd name="T1" fmla="*/ 3 h 14"/>
                <a:gd name="T2" fmla="*/ 19 w 19"/>
                <a:gd name="T3" fmla="*/ 13 h 14"/>
                <a:gd name="T4" fmla="*/ 9 w 19"/>
                <a:gd name="T5" fmla="*/ 13 h 14"/>
                <a:gd name="T6" fmla="*/ 9 w 19"/>
                <a:gd name="T7" fmla="*/ 11 h 14"/>
                <a:gd name="T8" fmla="*/ 2 w 19"/>
                <a:gd name="T9" fmla="*/ 9 h 14"/>
                <a:gd name="T10" fmla="*/ 15 w 19"/>
                <a:gd name="T11" fmla="*/ 3 h 14"/>
              </a:gdLst>
              <a:ahLst/>
              <a:cxnLst>
                <a:cxn ang="0">
                  <a:pos x="T0" y="T1"/>
                </a:cxn>
                <a:cxn ang="0">
                  <a:pos x="T2" y="T3"/>
                </a:cxn>
                <a:cxn ang="0">
                  <a:pos x="T4" y="T5"/>
                </a:cxn>
                <a:cxn ang="0">
                  <a:pos x="T6" y="T7"/>
                </a:cxn>
                <a:cxn ang="0">
                  <a:pos x="T8" y="T9"/>
                </a:cxn>
                <a:cxn ang="0">
                  <a:pos x="T10" y="T11"/>
                </a:cxn>
              </a:cxnLst>
              <a:rect l="0" t="0" r="r" b="b"/>
              <a:pathLst>
                <a:path w="19" h="14">
                  <a:moveTo>
                    <a:pt x="15" y="3"/>
                  </a:moveTo>
                  <a:cubicBezTo>
                    <a:pt x="18" y="5"/>
                    <a:pt x="19" y="8"/>
                    <a:pt x="19" y="13"/>
                  </a:cubicBezTo>
                  <a:cubicBezTo>
                    <a:pt x="17" y="12"/>
                    <a:pt x="11" y="14"/>
                    <a:pt x="9" y="13"/>
                  </a:cubicBezTo>
                  <a:cubicBezTo>
                    <a:pt x="9" y="13"/>
                    <a:pt x="10" y="11"/>
                    <a:pt x="9" y="11"/>
                  </a:cubicBezTo>
                  <a:cubicBezTo>
                    <a:pt x="7" y="10"/>
                    <a:pt x="2" y="12"/>
                    <a:pt x="2" y="9"/>
                  </a:cubicBezTo>
                  <a:cubicBezTo>
                    <a:pt x="0" y="0"/>
                    <a:pt x="15" y="9"/>
                    <a:pt x="15" y="3"/>
                  </a:cubicBezTo>
                  <a:close/>
                </a:path>
              </a:pathLst>
            </a:custGeom>
            <a:grpFill/>
            <a:ln>
              <a:noFill/>
            </a:ln>
          </p:spPr>
          <p:txBody>
            <a:bodyPr anchor="ctr"/>
            <a:lstStyle/>
            <a:p>
              <a:pPr algn="ctr"/>
              <a:endParaRPr dirty="0"/>
            </a:p>
          </p:txBody>
        </p:sp>
        <p:sp>
          <p:nvSpPr>
            <p:cNvPr id="166" name="iṥlïdé"/>
            <p:cNvSpPr/>
            <p:nvPr/>
          </p:nvSpPr>
          <p:spPr bwMode="auto">
            <a:xfrm>
              <a:off x="6175665" y="1627963"/>
              <a:ext cx="29417" cy="15409"/>
            </a:xfrm>
            <a:custGeom>
              <a:avLst/>
              <a:gdLst>
                <a:gd name="T0" fmla="*/ 0 w 14"/>
                <a:gd name="T1" fmla="*/ 6 h 7"/>
                <a:gd name="T2" fmla="*/ 8 w 14"/>
                <a:gd name="T3" fmla="*/ 1 h 7"/>
                <a:gd name="T4" fmla="*/ 6 w 14"/>
                <a:gd name="T5" fmla="*/ 3 h 7"/>
                <a:gd name="T6" fmla="*/ 0 w 14"/>
                <a:gd name="T7" fmla="*/ 6 h 7"/>
              </a:gdLst>
              <a:ahLst/>
              <a:cxnLst>
                <a:cxn ang="0">
                  <a:pos x="T0" y="T1"/>
                </a:cxn>
                <a:cxn ang="0">
                  <a:pos x="T2" y="T3"/>
                </a:cxn>
                <a:cxn ang="0">
                  <a:pos x="T4" y="T5"/>
                </a:cxn>
                <a:cxn ang="0">
                  <a:pos x="T6" y="T7"/>
                </a:cxn>
              </a:cxnLst>
              <a:rect l="0" t="0" r="r" b="b"/>
              <a:pathLst>
                <a:path w="14" h="7">
                  <a:moveTo>
                    <a:pt x="0" y="6"/>
                  </a:moveTo>
                  <a:cubicBezTo>
                    <a:pt x="0" y="1"/>
                    <a:pt x="3" y="0"/>
                    <a:pt x="8" y="1"/>
                  </a:cubicBezTo>
                  <a:cubicBezTo>
                    <a:pt x="14" y="0"/>
                    <a:pt x="10" y="4"/>
                    <a:pt x="6" y="3"/>
                  </a:cubicBezTo>
                  <a:cubicBezTo>
                    <a:pt x="4" y="4"/>
                    <a:pt x="4" y="7"/>
                    <a:pt x="0" y="6"/>
                  </a:cubicBezTo>
                  <a:close/>
                </a:path>
              </a:pathLst>
            </a:custGeom>
            <a:grpFill/>
            <a:ln>
              <a:noFill/>
            </a:ln>
          </p:spPr>
          <p:txBody>
            <a:bodyPr anchor="ctr"/>
            <a:lstStyle/>
            <a:p>
              <a:pPr algn="ctr"/>
              <a:endParaRPr dirty="0"/>
            </a:p>
          </p:txBody>
        </p:sp>
        <p:sp>
          <p:nvSpPr>
            <p:cNvPr id="167" name="iŝ1ïḍé"/>
            <p:cNvSpPr/>
            <p:nvPr/>
          </p:nvSpPr>
          <p:spPr bwMode="auto">
            <a:xfrm>
              <a:off x="7757148" y="1651776"/>
              <a:ext cx="29417" cy="18211"/>
            </a:xfrm>
            <a:custGeom>
              <a:avLst/>
              <a:gdLst>
                <a:gd name="T0" fmla="*/ 12 w 14"/>
                <a:gd name="T1" fmla="*/ 1 h 9"/>
                <a:gd name="T2" fmla="*/ 8 w 14"/>
                <a:gd name="T3" fmla="*/ 8 h 9"/>
                <a:gd name="T4" fmla="*/ 1 w 14"/>
                <a:gd name="T5" fmla="*/ 3 h 9"/>
                <a:gd name="T6" fmla="*/ 12 w 14"/>
                <a:gd name="T7" fmla="*/ 1 h 9"/>
              </a:gdLst>
              <a:ahLst/>
              <a:cxnLst>
                <a:cxn ang="0">
                  <a:pos x="T0" y="T1"/>
                </a:cxn>
                <a:cxn ang="0">
                  <a:pos x="T2" y="T3"/>
                </a:cxn>
                <a:cxn ang="0">
                  <a:pos x="T4" y="T5"/>
                </a:cxn>
                <a:cxn ang="0">
                  <a:pos x="T6" y="T7"/>
                </a:cxn>
              </a:cxnLst>
              <a:rect l="0" t="0" r="r" b="b"/>
              <a:pathLst>
                <a:path w="14" h="9">
                  <a:moveTo>
                    <a:pt x="12" y="1"/>
                  </a:moveTo>
                  <a:cubicBezTo>
                    <a:pt x="14" y="7"/>
                    <a:pt x="6" y="2"/>
                    <a:pt x="8" y="8"/>
                  </a:cubicBezTo>
                  <a:cubicBezTo>
                    <a:pt x="3" y="9"/>
                    <a:pt x="0" y="8"/>
                    <a:pt x="1" y="3"/>
                  </a:cubicBezTo>
                  <a:cubicBezTo>
                    <a:pt x="5" y="8"/>
                    <a:pt x="6" y="0"/>
                    <a:pt x="12" y="1"/>
                  </a:cubicBezTo>
                  <a:close/>
                </a:path>
              </a:pathLst>
            </a:custGeom>
            <a:grpFill/>
            <a:ln>
              <a:noFill/>
            </a:ln>
          </p:spPr>
          <p:txBody>
            <a:bodyPr anchor="ctr"/>
            <a:lstStyle/>
            <a:p>
              <a:pPr algn="ctr"/>
              <a:endParaRPr dirty="0"/>
            </a:p>
          </p:txBody>
        </p:sp>
        <p:sp>
          <p:nvSpPr>
            <p:cNvPr id="168" name="îS1îďe"/>
            <p:cNvSpPr/>
            <p:nvPr/>
          </p:nvSpPr>
          <p:spPr bwMode="auto">
            <a:xfrm>
              <a:off x="7706721" y="1653177"/>
              <a:ext cx="42023" cy="43425"/>
            </a:xfrm>
            <a:custGeom>
              <a:avLst/>
              <a:gdLst>
                <a:gd name="T0" fmla="*/ 17 w 20"/>
                <a:gd name="T1" fmla="*/ 4 h 21"/>
                <a:gd name="T2" fmla="*/ 17 w 20"/>
                <a:gd name="T3" fmla="*/ 17 h 21"/>
                <a:gd name="T4" fmla="*/ 6 w 20"/>
                <a:gd name="T5" fmla="*/ 18 h 21"/>
                <a:gd name="T6" fmla="*/ 0 w 20"/>
                <a:gd name="T7" fmla="*/ 11 h 21"/>
                <a:gd name="T8" fmla="*/ 17 w 20"/>
                <a:gd name="T9" fmla="*/ 4 h 21"/>
              </a:gdLst>
              <a:ahLst/>
              <a:cxnLst>
                <a:cxn ang="0">
                  <a:pos x="T0" y="T1"/>
                </a:cxn>
                <a:cxn ang="0">
                  <a:pos x="T2" y="T3"/>
                </a:cxn>
                <a:cxn ang="0">
                  <a:pos x="T4" y="T5"/>
                </a:cxn>
                <a:cxn ang="0">
                  <a:pos x="T6" y="T7"/>
                </a:cxn>
                <a:cxn ang="0">
                  <a:pos x="T8" y="T9"/>
                </a:cxn>
              </a:cxnLst>
              <a:rect l="0" t="0" r="r" b="b"/>
              <a:pathLst>
                <a:path w="20" h="21">
                  <a:moveTo>
                    <a:pt x="17" y="4"/>
                  </a:moveTo>
                  <a:cubicBezTo>
                    <a:pt x="20" y="9"/>
                    <a:pt x="12" y="14"/>
                    <a:pt x="17" y="17"/>
                  </a:cubicBezTo>
                  <a:cubicBezTo>
                    <a:pt x="17" y="21"/>
                    <a:pt x="9" y="17"/>
                    <a:pt x="6" y="18"/>
                  </a:cubicBezTo>
                  <a:cubicBezTo>
                    <a:pt x="6" y="11"/>
                    <a:pt x="7" y="8"/>
                    <a:pt x="0" y="11"/>
                  </a:cubicBezTo>
                  <a:cubicBezTo>
                    <a:pt x="0" y="2"/>
                    <a:pt x="10" y="0"/>
                    <a:pt x="17" y="4"/>
                  </a:cubicBezTo>
                  <a:close/>
                </a:path>
              </a:pathLst>
            </a:custGeom>
            <a:grpFill/>
            <a:ln>
              <a:noFill/>
            </a:ln>
          </p:spPr>
          <p:txBody>
            <a:bodyPr anchor="ctr"/>
            <a:lstStyle/>
            <a:p>
              <a:pPr algn="ctr"/>
              <a:endParaRPr dirty="0"/>
            </a:p>
          </p:txBody>
        </p:sp>
        <p:sp>
          <p:nvSpPr>
            <p:cNvPr id="169" name="îşḻiḓè"/>
            <p:cNvSpPr/>
            <p:nvPr/>
          </p:nvSpPr>
          <p:spPr bwMode="auto">
            <a:xfrm>
              <a:off x="7561039" y="1807263"/>
              <a:ext cx="25214" cy="39222"/>
            </a:xfrm>
            <a:custGeom>
              <a:avLst/>
              <a:gdLst>
                <a:gd name="T0" fmla="*/ 11 w 12"/>
                <a:gd name="T1" fmla="*/ 8 h 19"/>
                <a:gd name="T2" fmla="*/ 7 w 12"/>
                <a:gd name="T3" fmla="*/ 19 h 19"/>
                <a:gd name="T4" fmla="*/ 0 w 12"/>
                <a:gd name="T5" fmla="*/ 19 h 19"/>
                <a:gd name="T6" fmla="*/ 1 w 12"/>
                <a:gd name="T7" fmla="*/ 6 h 19"/>
                <a:gd name="T8" fmla="*/ 11 w 12"/>
                <a:gd name="T9" fmla="*/ 8 h 19"/>
              </a:gdLst>
              <a:ahLst/>
              <a:cxnLst>
                <a:cxn ang="0">
                  <a:pos x="T0" y="T1"/>
                </a:cxn>
                <a:cxn ang="0">
                  <a:pos x="T2" y="T3"/>
                </a:cxn>
                <a:cxn ang="0">
                  <a:pos x="T4" y="T5"/>
                </a:cxn>
                <a:cxn ang="0">
                  <a:pos x="T6" y="T7"/>
                </a:cxn>
                <a:cxn ang="0">
                  <a:pos x="T8" y="T9"/>
                </a:cxn>
              </a:cxnLst>
              <a:rect l="0" t="0" r="r" b="b"/>
              <a:pathLst>
                <a:path w="12" h="19">
                  <a:moveTo>
                    <a:pt x="11" y="8"/>
                  </a:moveTo>
                  <a:cubicBezTo>
                    <a:pt x="11" y="13"/>
                    <a:pt x="4" y="11"/>
                    <a:pt x="7" y="19"/>
                  </a:cubicBezTo>
                  <a:cubicBezTo>
                    <a:pt x="5" y="19"/>
                    <a:pt x="2" y="19"/>
                    <a:pt x="0" y="19"/>
                  </a:cubicBezTo>
                  <a:cubicBezTo>
                    <a:pt x="0" y="16"/>
                    <a:pt x="6" y="9"/>
                    <a:pt x="1" y="6"/>
                  </a:cubicBezTo>
                  <a:cubicBezTo>
                    <a:pt x="3" y="2"/>
                    <a:pt x="12" y="0"/>
                    <a:pt x="11" y="8"/>
                  </a:cubicBezTo>
                  <a:close/>
                </a:path>
              </a:pathLst>
            </a:custGeom>
            <a:grpFill/>
            <a:ln>
              <a:noFill/>
            </a:ln>
          </p:spPr>
          <p:txBody>
            <a:bodyPr anchor="ctr"/>
            <a:lstStyle/>
            <a:p>
              <a:pPr algn="ctr"/>
              <a:endParaRPr dirty="0"/>
            </a:p>
          </p:txBody>
        </p:sp>
        <p:sp>
          <p:nvSpPr>
            <p:cNvPr id="170" name="ïṧ1îḓe"/>
            <p:cNvSpPr/>
            <p:nvPr/>
          </p:nvSpPr>
          <p:spPr bwMode="auto">
            <a:xfrm>
              <a:off x="3912001" y="1825473"/>
              <a:ext cx="16809" cy="12607"/>
            </a:xfrm>
            <a:custGeom>
              <a:avLst/>
              <a:gdLst>
                <a:gd name="T0" fmla="*/ 0 w 8"/>
                <a:gd name="T1" fmla="*/ 3 h 6"/>
                <a:gd name="T2" fmla="*/ 7 w 8"/>
                <a:gd name="T3" fmla="*/ 1 h 6"/>
                <a:gd name="T4" fmla="*/ 5 w 8"/>
                <a:gd name="T5" fmla="*/ 6 h 6"/>
                <a:gd name="T6" fmla="*/ 1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0" y="0"/>
                    <a:pt x="4" y="1"/>
                    <a:pt x="7" y="1"/>
                  </a:cubicBezTo>
                  <a:cubicBezTo>
                    <a:pt x="8" y="4"/>
                    <a:pt x="5" y="4"/>
                    <a:pt x="5" y="6"/>
                  </a:cubicBezTo>
                  <a:cubicBezTo>
                    <a:pt x="4" y="6"/>
                    <a:pt x="3" y="6"/>
                    <a:pt x="1" y="6"/>
                  </a:cubicBezTo>
                  <a:cubicBezTo>
                    <a:pt x="2" y="4"/>
                    <a:pt x="1" y="3"/>
                    <a:pt x="0" y="3"/>
                  </a:cubicBezTo>
                  <a:close/>
                </a:path>
              </a:pathLst>
            </a:custGeom>
            <a:grpFill/>
            <a:ln>
              <a:noFill/>
            </a:ln>
          </p:spPr>
          <p:txBody>
            <a:bodyPr anchor="ctr"/>
            <a:lstStyle/>
            <a:p>
              <a:pPr algn="ctr"/>
              <a:endParaRPr dirty="0"/>
            </a:p>
          </p:txBody>
        </p:sp>
        <p:sp>
          <p:nvSpPr>
            <p:cNvPr id="171" name="îŝ1îḑé"/>
            <p:cNvSpPr/>
            <p:nvPr/>
          </p:nvSpPr>
          <p:spPr bwMode="auto">
            <a:xfrm>
              <a:off x="4322430" y="1838081"/>
              <a:ext cx="158289" cy="63036"/>
            </a:xfrm>
            <a:custGeom>
              <a:avLst/>
              <a:gdLst>
                <a:gd name="T0" fmla="*/ 75 w 76"/>
                <a:gd name="T1" fmla="*/ 21 h 30"/>
                <a:gd name="T2" fmla="*/ 58 w 76"/>
                <a:gd name="T3" fmla="*/ 26 h 30"/>
                <a:gd name="T4" fmla="*/ 54 w 76"/>
                <a:gd name="T5" fmla="*/ 17 h 30"/>
                <a:gd name="T6" fmla="*/ 34 w 76"/>
                <a:gd name="T7" fmla="*/ 13 h 30"/>
                <a:gd name="T8" fmla="*/ 32 w 76"/>
                <a:gd name="T9" fmla="*/ 8 h 30"/>
                <a:gd name="T10" fmla="*/ 13 w 76"/>
                <a:gd name="T11" fmla="*/ 8 h 30"/>
                <a:gd name="T12" fmla="*/ 0 w 76"/>
                <a:gd name="T13" fmla="*/ 11 h 30"/>
                <a:gd name="T14" fmla="*/ 8 w 76"/>
                <a:gd name="T15" fmla="*/ 2 h 30"/>
                <a:gd name="T16" fmla="*/ 24 w 76"/>
                <a:gd name="T17" fmla="*/ 0 h 30"/>
                <a:gd name="T18" fmla="*/ 30 w 76"/>
                <a:gd name="T19" fmla="*/ 4 h 30"/>
                <a:gd name="T20" fmla="*/ 36 w 76"/>
                <a:gd name="T21" fmla="*/ 6 h 30"/>
                <a:gd name="T22" fmla="*/ 50 w 76"/>
                <a:gd name="T23" fmla="*/ 8 h 30"/>
                <a:gd name="T24" fmla="*/ 56 w 76"/>
                <a:gd name="T25" fmla="*/ 17 h 30"/>
                <a:gd name="T26" fmla="*/ 62 w 76"/>
                <a:gd name="T27" fmla="*/ 19 h 30"/>
                <a:gd name="T28" fmla="*/ 75 w 76"/>
                <a:gd name="T29"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30">
                  <a:moveTo>
                    <a:pt x="75" y="21"/>
                  </a:moveTo>
                  <a:cubicBezTo>
                    <a:pt x="76" y="30"/>
                    <a:pt x="59" y="20"/>
                    <a:pt x="58" y="26"/>
                  </a:cubicBezTo>
                  <a:cubicBezTo>
                    <a:pt x="54" y="26"/>
                    <a:pt x="57" y="18"/>
                    <a:pt x="54" y="17"/>
                  </a:cubicBezTo>
                  <a:cubicBezTo>
                    <a:pt x="48" y="15"/>
                    <a:pt x="41" y="15"/>
                    <a:pt x="34" y="13"/>
                  </a:cubicBezTo>
                  <a:cubicBezTo>
                    <a:pt x="33" y="12"/>
                    <a:pt x="32" y="10"/>
                    <a:pt x="32" y="8"/>
                  </a:cubicBezTo>
                  <a:cubicBezTo>
                    <a:pt x="24" y="8"/>
                    <a:pt x="19" y="7"/>
                    <a:pt x="13" y="8"/>
                  </a:cubicBezTo>
                  <a:cubicBezTo>
                    <a:pt x="9" y="8"/>
                    <a:pt x="5" y="13"/>
                    <a:pt x="0" y="11"/>
                  </a:cubicBezTo>
                  <a:cubicBezTo>
                    <a:pt x="0" y="6"/>
                    <a:pt x="8" y="8"/>
                    <a:pt x="8" y="2"/>
                  </a:cubicBezTo>
                  <a:cubicBezTo>
                    <a:pt x="13" y="1"/>
                    <a:pt x="22" y="4"/>
                    <a:pt x="24" y="0"/>
                  </a:cubicBezTo>
                  <a:cubicBezTo>
                    <a:pt x="33" y="2"/>
                    <a:pt x="22" y="2"/>
                    <a:pt x="30" y="4"/>
                  </a:cubicBezTo>
                  <a:cubicBezTo>
                    <a:pt x="30" y="4"/>
                    <a:pt x="35" y="6"/>
                    <a:pt x="36" y="6"/>
                  </a:cubicBezTo>
                  <a:cubicBezTo>
                    <a:pt x="37" y="8"/>
                    <a:pt x="43" y="8"/>
                    <a:pt x="50" y="8"/>
                  </a:cubicBezTo>
                  <a:cubicBezTo>
                    <a:pt x="49" y="14"/>
                    <a:pt x="60" y="9"/>
                    <a:pt x="56" y="17"/>
                  </a:cubicBezTo>
                  <a:cubicBezTo>
                    <a:pt x="59" y="15"/>
                    <a:pt x="61" y="15"/>
                    <a:pt x="62" y="19"/>
                  </a:cubicBezTo>
                  <a:cubicBezTo>
                    <a:pt x="66" y="20"/>
                    <a:pt x="74" y="17"/>
                    <a:pt x="75" y="21"/>
                  </a:cubicBezTo>
                  <a:close/>
                </a:path>
              </a:pathLst>
            </a:custGeom>
            <a:grpFill/>
            <a:ln>
              <a:noFill/>
            </a:ln>
          </p:spPr>
          <p:txBody>
            <a:bodyPr anchor="ctr"/>
            <a:lstStyle/>
            <a:p>
              <a:pPr algn="ctr"/>
              <a:endParaRPr dirty="0"/>
            </a:p>
          </p:txBody>
        </p:sp>
        <p:sp>
          <p:nvSpPr>
            <p:cNvPr id="172" name="iṩḷíďê"/>
            <p:cNvSpPr/>
            <p:nvPr/>
          </p:nvSpPr>
          <p:spPr bwMode="auto">
            <a:xfrm>
              <a:off x="4508734" y="1892711"/>
              <a:ext cx="64436" cy="35020"/>
            </a:xfrm>
            <a:custGeom>
              <a:avLst/>
              <a:gdLst>
                <a:gd name="T0" fmla="*/ 1 w 31"/>
                <a:gd name="T1" fmla="*/ 0 h 17"/>
                <a:gd name="T2" fmla="*/ 16 w 31"/>
                <a:gd name="T3" fmla="*/ 2 h 17"/>
                <a:gd name="T4" fmla="*/ 24 w 31"/>
                <a:gd name="T5" fmla="*/ 4 h 17"/>
                <a:gd name="T6" fmla="*/ 31 w 31"/>
                <a:gd name="T7" fmla="*/ 8 h 17"/>
                <a:gd name="T8" fmla="*/ 5 w 31"/>
                <a:gd name="T9" fmla="*/ 12 h 17"/>
                <a:gd name="T10" fmla="*/ 9 w 31"/>
                <a:gd name="T11" fmla="*/ 10 h 17"/>
                <a:gd name="T12" fmla="*/ 1 w 31"/>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31" h="17">
                  <a:moveTo>
                    <a:pt x="1" y="0"/>
                  </a:moveTo>
                  <a:cubicBezTo>
                    <a:pt x="5" y="3"/>
                    <a:pt x="12" y="1"/>
                    <a:pt x="16" y="2"/>
                  </a:cubicBezTo>
                  <a:cubicBezTo>
                    <a:pt x="17" y="2"/>
                    <a:pt x="22" y="9"/>
                    <a:pt x="24" y="4"/>
                  </a:cubicBezTo>
                  <a:cubicBezTo>
                    <a:pt x="27" y="5"/>
                    <a:pt x="25" y="10"/>
                    <a:pt x="31" y="8"/>
                  </a:cubicBezTo>
                  <a:cubicBezTo>
                    <a:pt x="31" y="17"/>
                    <a:pt x="11" y="13"/>
                    <a:pt x="5" y="12"/>
                  </a:cubicBezTo>
                  <a:cubicBezTo>
                    <a:pt x="4" y="10"/>
                    <a:pt x="9" y="10"/>
                    <a:pt x="9" y="10"/>
                  </a:cubicBezTo>
                  <a:cubicBezTo>
                    <a:pt x="9" y="7"/>
                    <a:pt x="0" y="7"/>
                    <a:pt x="1" y="0"/>
                  </a:cubicBezTo>
                  <a:close/>
                </a:path>
              </a:pathLst>
            </a:custGeom>
            <a:grpFill/>
            <a:ln>
              <a:noFill/>
            </a:ln>
          </p:spPr>
          <p:txBody>
            <a:bodyPr anchor="ctr"/>
            <a:lstStyle/>
            <a:p>
              <a:pPr algn="ctr"/>
              <a:endParaRPr dirty="0"/>
            </a:p>
          </p:txBody>
        </p:sp>
        <p:sp>
          <p:nvSpPr>
            <p:cNvPr id="173" name="ïS1îḑe"/>
            <p:cNvSpPr/>
            <p:nvPr/>
          </p:nvSpPr>
          <p:spPr bwMode="auto">
            <a:xfrm>
              <a:off x="7378938" y="1896914"/>
              <a:ext cx="30817" cy="22413"/>
            </a:xfrm>
            <a:custGeom>
              <a:avLst/>
              <a:gdLst>
                <a:gd name="T0" fmla="*/ 13 w 15"/>
                <a:gd name="T1" fmla="*/ 0 h 11"/>
                <a:gd name="T2" fmla="*/ 9 w 15"/>
                <a:gd name="T3" fmla="*/ 11 h 11"/>
                <a:gd name="T4" fmla="*/ 0 w 15"/>
                <a:gd name="T5" fmla="*/ 4 h 11"/>
                <a:gd name="T6" fmla="*/ 4 w 15"/>
                <a:gd name="T7" fmla="*/ 0 h 11"/>
                <a:gd name="T8" fmla="*/ 13 w 15"/>
                <a:gd name="T9" fmla="*/ 0 h 11"/>
              </a:gdLst>
              <a:ahLst/>
              <a:cxnLst>
                <a:cxn ang="0">
                  <a:pos x="T0" y="T1"/>
                </a:cxn>
                <a:cxn ang="0">
                  <a:pos x="T2" y="T3"/>
                </a:cxn>
                <a:cxn ang="0">
                  <a:pos x="T4" y="T5"/>
                </a:cxn>
                <a:cxn ang="0">
                  <a:pos x="T6" y="T7"/>
                </a:cxn>
                <a:cxn ang="0">
                  <a:pos x="T8" y="T9"/>
                </a:cxn>
              </a:cxnLst>
              <a:rect l="0" t="0" r="r" b="b"/>
              <a:pathLst>
                <a:path w="15" h="11">
                  <a:moveTo>
                    <a:pt x="13" y="0"/>
                  </a:moveTo>
                  <a:cubicBezTo>
                    <a:pt x="15" y="7"/>
                    <a:pt x="8" y="6"/>
                    <a:pt x="9" y="11"/>
                  </a:cubicBezTo>
                  <a:cubicBezTo>
                    <a:pt x="5" y="10"/>
                    <a:pt x="0" y="10"/>
                    <a:pt x="0" y="4"/>
                  </a:cubicBezTo>
                  <a:cubicBezTo>
                    <a:pt x="3" y="5"/>
                    <a:pt x="3" y="2"/>
                    <a:pt x="4" y="0"/>
                  </a:cubicBezTo>
                  <a:cubicBezTo>
                    <a:pt x="7" y="0"/>
                    <a:pt x="10" y="0"/>
                    <a:pt x="13" y="0"/>
                  </a:cubicBezTo>
                  <a:close/>
                </a:path>
              </a:pathLst>
            </a:custGeom>
            <a:grpFill/>
            <a:ln>
              <a:noFill/>
            </a:ln>
          </p:spPr>
          <p:txBody>
            <a:bodyPr anchor="ctr"/>
            <a:lstStyle/>
            <a:p>
              <a:pPr algn="ctr"/>
              <a:endParaRPr dirty="0"/>
            </a:p>
          </p:txBody>
        </p:sp>
        <p:sp>
          <p:nvSpPr>
            <p:cNvPr id="174" name="íšļïḍè"/>
            <p:cNvSpPr/>
            <p:nvPr/>
          </p:nvSpPr>
          <p:spPr bwMode="auto">
            <a:xfrm>
              <a:off x="4484921" y="1905318"/>
              <a:ext cx="23814" cy="18211"/>
            </a:xfrm>
            <a:custGeom>
              <a:avLst/>
              <a:gdLst>
                <a:gd name="T0" fmla="*/ 10 w 12"/>
                <a:gd name="T1" fmla="*/ 9 h 9"/>
                <a:gd name="T2" fmla="*/ 0 w 12"/>
                <a:gd name="T3" fmla="*/ 7 h 9"/>
                <a:gd name="T4" fmla="*/ 10 w 12"/>
                <a:gd name="T5" fmla="*/ 9 h 9"/>
              </a:gdLst>
              <a:ahLst/>
              <a:cxnLst>
                <a:cxn ang="0">
                  <a:pos x="T0" y="T1"/>
                </a:cxn>
                <a:cxn ang="0">
                  <a:pos x="T2" y="T3"/>
                </a:cxn>
                <a:cxn ang="0">
                  <a:pos x="T4" y="T5"/>
                </a:cxn>
              </a:cxnLst>
              <a:rect l="0" t="0" r="r" b="b"/>
              <a:pathLst>
                <a:path w="12" h="9">
                  <a:moveTo>
                    <a:pt x="10" y="9"/>
                  </a:moveTo>
                  <a:cubicBezTo>
                    <a:pt x="8" y="8"/>
                    <a:pt x="5" y="7"/>
                    <a:pt x="0" y="7"/>
                  </a:cubicBezTo>
                  <a:cubicBezTo>
                    <a:pt x="1" y="4"/>
                    <a:pt x="12" y="0"/>
                    <a:pt x="10" y="9"/>
                  </a:cubicBezTo>
                  <a:close/>
                </a:path>
              </a:pathLst>
            </a:custGeom>
            <a:grpFill/>
            <a:ln>
              <a:noFill/>
            </a:ln>
          </p:spPr>
          <p:txBody>
            <a:bodyPr anchor="ctr"/>
            <a:lstStyle/>
            <a:p>
              <a:pPr algn="ctr"/>
              <a:endParaRPr dirty="0"/>
            </a:p>
          </p:txBody>
        </p:sp>
        <p:sp>
          <p:nvSpPr>
            <p:cNvPr id="175" name="ïşḷïďè"/>
            <p:cNvSpPr/>
            <p:nvPr/>
          </p:nvSpPr>
          <p:spPr bwMode="auto">
            <a:xfrm>
              <a:off x="4420485" y="1910921"/>
              <a:ext cx="30817" cy="19611"/>
            </a:xfrm>
            <a:custGeom>
              <a:avLst/>
              <a:gdLst>
                <a:gd name="T0" fmla="*/ 2 w 15"/>
                <a:gd name="T1" fmla="*/ 3 h 9"/>
                <a:gd name="T2" fmla="*/ 13 w 15"/>
                <a:gd name="T3" fmla="*/ 6 h 9"/>
                <a:gd name="T4" fmla="*/ 2 w 15"/>
                <a:gd name="T5" fmla="*/ 3 h 9"/>
              </a:gdLst>
              <a:ahLst/>
              <a:cxnLst>
                <a:cxn ang="0">
                  <a:pos x="T0" y="T1"/>
                </a:cxn>
                <a:cxn ang="0">
                  <a:pos x="T2" y="T3"/>
                </a:cxn>
                <a:cxn ang="0">
                  <a:pos x="T4" y="T5"/>
                </a:cxn>
              </a:cxnLst>
              <a:rect l="0" t="0" r="r" b="b"/>
              <a:pathLst>
                <a:path w="15" h="9">
                  <a:moveTo>
                    <a:pt x="2" y="3"/>
                  </a:moveTo>
                  <a:cubicBezTo>
                    <a:pt x="5" y="4"/>
                    <a:pt x="15" y="0"/>
                    <a:pt x="13" y="6"/>
                  </a:cubicBezTo>
                  <a:cubicBezTo>
                    <a:pt x="9" y="5"/>
                    <a:pt x="0" y="9"/>
                    <a:pt x="2" y="3"/>
                  </a:cubicBezTo>
                  <a:close/>
                </a:path>
              </a:pathLst>
            </a:custGeom>
            <a:grpFill/>
            <a:ln>
              <a:noFill/>
            </a:ln>
          </p:spPr>
          <p:txBody>
            <a:bodyPr anchor="ctr"/>
            <a:lstStyle/>
            <a:p>
              <a:pPr algn="ctr"/>
              <a:endParaRPr dirty="0"/>
            </a:p>
          </p:txBody>
        </p:sp>
        <p:sp>
          <p:nvSpPr>
            <p:cNvPr id="176" name="íṡḻïḍê"/>
            <p:cNvSpPr/>
            <p:nvPr/>
          </p:nvSpPr>
          <p:spPr bwMode="auto">
            <a:xfrm>
              <a:off x="7551233" y="1919326"/>
              <a:ext cx="43425" cy="77043"/>
            </a:xfrm>
            <a:custGeom>
              <a:avLst/>
              <a:gdLst>
                <a:gd name="T0" fmla="*/ 10 w 21"/>
                <a:gd name="T1" fmla="*/ 0 h 37"/>
                <a:gd name="T2" fmla="*/ 18 w 21"/>
                <a:gd name="T3" fmla="*/ 0 h 37"/>
                <a:gd name="T4" fmla="*/ 21 w 21"/>
                <a:gd name="T5" fmla="*/ 13 h 37"/>
                <a:gd name="T6" fmla="*/ 16 w 21"/>
                <a:gd name="T7" fmla="*/ 19 h 37"/>
                <a:gd name="T8" fmla="*/ 14 w 21"/>
                <a:gd name="T9" fmla="*/ 25 h 37"/>
                <a:gd name="T10" fmla="*/ 12 w 21"/>
                <a:gd name="T11" fmla="*/ 34 h 37"/>
                <a:gd name="T12" fmla="*/ 6 w 21"/>
                <a:gd name="T13" fmla="*/ 28 h 37"/>
                <a:gd name="T14" fmla="*/ 1 w 21"/>
                <a:gd name="T15" fmla="*/ 21 h 37"/>
                <a:gd name="T16" fmla="*/ 5 w 21"/>
                <a:gd name="T17" fmla="*/ 10 h 37"/>
                <a:gd name="T18" fmla="*/ 10 w 21"/>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7">
                  <a:moveTo>
                    <a:pt x="10" y="0"/>
                  </a:moveTo>
                  <a:cubicBezTo>
                    <a:pt x="13" y="0"/>
                    <a:pt x="15" y="0"/>
                    <a:pt x="18" y="0"/>
                  </a:cubicBezTo>
                  <a:cubicBezTo>
                    <a:pt x="20" y="4"/>
                    <a:pt x="20" y="9"/>
                    <a:pt x="21" y="13"/>
                  </a:cubicBezTo>
                  <a:cubicBezTo>
                    <a:pt x="18" y="14"/>
                    <a:pt x="20" y="20"/>
                    <a:pt x="16" y="19"/>
                  </a:cubicBezTo>
                  <a:cubicBezTo>
                    <a:pt x="16" y="22"/>
                    <a:pt x="16" y="24"/>
                    <a:pt x="14" y="25"/>
                  </a:cubicBezTo>
                  <a:cubicBezTo>
                    <a:pt x="13" y="27"/>
                    <a:pt x="16" y="34"/>
                    <a:pt x="12" y="34"/>
                  </a:cubicBezTo>
                  <a:cubicBezTo>
                    <a:pt x="6" y="37"/>
                    <a:pt x="11" y="29"/>
                    <a:pt x="6" y="28"/>
                  </a:cubicBezTo>
                  <a:cubicBezTo>
                    <a:pt x="4" y="28"/>
                    <a:pt x="3" y="23"/>
                    <a:pt x="1" y="21"/>
                  </a:cubicBezTo>
                  <a:cubicBezTo>
                    <a:pt x="0" y="16"/>
                    <a:pt x="7" y="17"/>
                    <a:pt x="5" y="10"/>
                  </a:cubicBezTo>
                  <a:cubicBezTo>
                    <a:pt x="9" y="14"/>
                    <a:pt x="9" y="5"/>
                    <a:pt x="10" y="0"/>
                  </a:cubicBezTo>
                  <a:close/>
                </a:path>
              </a:pathLst>
            </a:custGeom>
            <a:grpFill/>
            <a:ln>
              <a:noFill/>
            </a:ln>
          </p:spPr>
          <p:txBody>
            <a:bodyPr anchor="ctr"/>
            <a:lstStyle/>
            <a:p>
              <a:pPr algn="ctr"/>
              <a:endParaRPr dirty="0"/>
            </a:p>
          </p:txBody>
        </p:sp>
        <p:sp>
          <p:nvSpPr>
            <p:cNvPr id="177" name="îşľîḑè"/>
            <p:cNvSpPr/>
            <p:nvPr/>
          </p:nvSpPr>
          <p:spPr bwMode="auto">
            <a:xfrm>
              <a:off x="7594658" y="1983762"/>
              <a:ext cx="58833" cy="60234"/>
            </a:xfrm>
            <a:custGeom>
              <a:avLst/>
              <a:gdLst>
                <a:gd name="T0" fmla="*/ 15 w 28"/>
                <a:gd name="T1" fmla="*/ 3 h 29"/>
                <a:gd name="T2" fmla="*/ 21 w 28"/>
                <a:gd name="T3" fmla="*/ 9 h 29"/>
                <a:gd name="T4" fmla="*/ 19 w 28"/>
                <a:gd name="T5" fmla="*/ 10 h 29"/>
                <a:gd name="T6" fmla="*/ 21 w 28"/>
                <a:gd name="T7" fmla="*/ 14 h 29"/>
                <a:gd name="T8" fmla="*/ 28 w 28"/>
                <a:gd name="T9" fmla="*/ 23 h 29"/>
                <a:gd name="T10" fmla="*/ 25 w 28"/>
                <a:gd name="T11" fmla="*/ 29 h 29"/>
                <a:gd name="T12" fmla="*/ 19 w 28"/>
                <a:gd name="T13" fmla="*/ 29 h 29"/>
                <a:gd name="T14" fmla="*/ 10 w 28"/>
                <a:gd name="T15" fmla="*/ 20 h 29"/>
                <a:gd name="T16" fmla="*/ 13 w 28"/>
                <a:gd name="T17" fmla="*/ 16 h 29"/>
                <a:gd name="T18" fmla="*/ 0 w 28"/>
                <a:gd name="T19" fmla="*/ 5 h 29"/>
                <a:gd name="T20" fmla="*/ 15 w 28"/>
                <a:gd name="T21"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9">
                  <a:moveTo>
                    <a:pt x="15" y="3"/>
                  </a:moveTo>
                  <a:cubicBezTo>
                    <a:pt x="10" y="9"/>
                    <a:pt x="20" y="7"/>
                    <a:pt x="21" y="9"/>
                  </a:cubicBezTo>
                  <a:cubicBezTo>
                    <a:pt x="22" y="10"/>
                    <a:pt x="19" y="10"/>
                    <a:pt x="19" y="10"/>
                  </a:cubicBezTo>
                  <a:cubicBezTo>
                    <a:pt x="19" y="11"/>
                    <a:pt x="21" y="14"/>
                    <a:pt x="21" y="14"/>
                  </a:cubicBezTo>
                  <a:cubicBezTo>
                    <a:pt x="23" y="18"/>
                    <a:pt x="28" y="18"/>
                    <a:pt x="28" y="23"/>
                  </a:cubicBezTo>
                  <a:cubicBezTo>
                    <a:pt x="24" y="23"/>
                    <a:pt x="25" y="26"/>
                    <a:pt x="25" y="29"/>
                  </a:cubicBezTo>
                  <a:cubicBezTo>
                    <a:pt x="23" y="28"/>
                    <a:pt x="19" y="26"/>
                    <a:pt x="19" y="29"/>
                  </a:cubicBezTo>
                  <a:cubicBezTo>
                    <a:pt x="14" y="28"/>
                    <a:pt x="15" y="21"/>
                    <a:pt x="10" y="20"/>
                  </a:cubicBezTo>
                  <a:cubicBezTo>
                    <a:pt x="10" y="18"/>
                    <a:pt x="13" y="18"/>
                    <a:pt x="13" y="16"/>
                  </a:cubicBezTo>
                  <a:cubicBezTo>
                    <a:pt x="9" y="13"/>
                    <a:pt x="6" y="7"/>
                    <a:pt x="0" y="5"/>
                  </a:cubicBezTo>
                  <a:cubicBezTo>
                    <a:pt x="5" y="0"/>
                    <a:pt x="9" y="2"/>
                    <a:pt x="15" y="3"/>
                  </a:cubicBezTo>
                  <a:close/>
                </a:path>
              </a:pathLst>
            </a:custGeom>
            <a:grpFill/>
            <a:ln>
              <a:noFill/>
            </a:ln>
          </p:spPr>
          <p:txBody>
            <a:bodyPr anchor="ctr"/>
            <a:lstStyle/>
            <a:p>
              <a:pPr algn="ctr"/>
              <a:endParaRPr dirty="0"/>
            </a:p>
          </p:txBody>
        </p:sp>
        <p:sp>
          <p:nvSpPr>
            <p:cNvPr id="178" name="í$1ïḋé"/>
            <p:cNvSpPr/>
            <p:nvPr/>
          </p:nvSpPr>
          <p:spPr bwMode="auto">
            <a:xfrm>
              <a:off x="7572246" y="2008976"/>
              <a:ext cx="12607" cy="8405"/>
            </a:xfrm>
            <a:custGeom>
              <a:avLst/>
              <a:gdLst>
                <a:gd name="T0" fmla="*/ 0 w 6"/>
                <a:gd name="T1" fmla="*/ 0 h 4"/>
                <a:gd name="T2" fmla="*/ 6 w 6"/>
                <a:gd name="T3" fmla="*/ 0 h 4"/>
                <a:gd name="T4" fmla="*/ 6 w 6"/>
                <a:gd name="T5" fmla="*/ 4 h 4"/>
                <a:gd name="T6" fmla="*/ 0 w 6"/>
                <a:gd name="T7" fmla="*/ 4 h 4"/>
                <a:gd name="T8" fmla="*/ 0 w 6"/>
                <a:gd name="T9" fmla="*/ 0 h 4"/>
              </a:gdLst>
              <a:ahLst/>
              <a:cxnLst>
                <a:cxn ang="0">
                  <a:pos x="T0" y="T1"/>
                </a:cxn>
                <a:cxn ang="0">
                  <a:pos x="T2" y="T3"/>
                </a:cxn>
                <a:cxn ang="0">
                  <a:pos x="T4" y="T5"/>
                </a:cxn>
                <a:cxn ang="0">
                  <a:pos x="T6" y="T7"/>
                </a:cxn>
                <a:cxn ang="0">
                  <a:pos x="T8" y="T9"/>
                </a:cxn>
              </a:cxnLst>
              <a:rect l="0" t="0" r="r" b="b"/>
              <a:pathLst>
                <a:path w="6" h="4">
                  <a:moveTo>
                    <a:pt x="0" y="0"/>
                  </a:moveTo>
                  <a:cubicBezTo>
                    <a:pt x="2" y="0"/>
                    <a:pt x="4" y="0"/>
                    <a:pt x="6" y="0"/>
                  </a:cubicBezTo>
                  <a:cubicBezTo>
                    <a:pt x="6" y="2"/>
                    <a:pt x="6" y="3"/>
                    <a:pt x="6" y="4"/>
                  </a:cubicBezTo>
                  <a:cubicBezTo>
                    <a:pt x="4" y="4"/>
                    <a:pt x="2" y="4"/>
                    <a:pt x="0" y="4"/>
                  </a:cubicBezTo>
                  <a:cubicBezTo>
                    <a:pt x="0" y="3"/>
                    <a:pt x="0" y="2"/>
                    <a:pt x="0" y="0"/>
                  </a:cubicBezTo>
                  <a:close/>
                </a:path>
              </a:pathLst>
            </a:custGeom>
            <a:grpFill/>
            <a:ln>
              <a:noFill/>
            </a:ln>
          </p:spPr>
          <p:txBody>
            <a:bodyPr anchor="ctr"/>
            <a:lstStyle/>
            <a:p>
              <a:pPr algn="ctr"/>
              <a:endParaRPr dirty="0"/>
            </a:p>
          </p:txBody>
        </p:sp>
        <p:sp>
          <p:nvSpPr>
            <p:cNvPr id="179" name="íślïḋê"/>
            <p:cNvSpPr/>
            <p:nvPr/>
          </p:nvSpPr>
          <p:spPr bwMode="auto">
            <a:xfrm>
              <a:off x="7590455" y="2018781"/>
              <a:ext cx="33619" cy="50428"/>
            </a:xfrm>
            <a:custGeom>
              <a:avLst/>
              <a:gdLst>
                <a:gd name="T0" fmla="*/ 15 w 16"/>
                <a:gd name="T1" fmla="*/ 20 h 24"/>
                <a:gd name="T2" fmla="*/ 6 w 16"/>
                <a:gd name="T3" fmla="*/ 21 h 24"/>
                <a:gd name="T4" fmla="*/ 0 w 16"/>
                <a:gd name="T5" fmla="*/ 12 h 24"/>
                <a:gd name="T6" fmla="*/ 15 w 16"/>
                <a:gd name="T7" fmla="*/ 20 h 24"/>
              </a:gdLst>
              <a:ahLst/>
              <a:cxnLst>
                <a:cxn ang="0">
                  <a:pos x="T0" y="T1"/>
                </a:cxn>
                <a:cxn ang="0">
                  <a:pos x="T2" y="T3"/>
                </a:cxn>
                <a:cxn ang="0">
                  <a:pos x="T4" y="T5"/>
                </a:cxn>
                <a:cxn ang="0">
                  <a:pos x="T6" y="T7"/>
                </a:cxn>
              </a:cxnLst>
              <a:rect l="0" t="0" r="r" b="b"/>
              <a:pathLst>
                <a:path w="16" h="24">
                  <a:moveTo>
                    <a:pt x="15" y="20"/>
                  </a:moveTo>
                  <a:cubicBezTo>
                    <a:pt x="16" y="24"/>
                    <a:pt x="9" y="20"/>
                    <a:pt x="6" y="21"/>
                  </a:cubicBezTo>
                  <a:cubicBezTo>
                    <a:pt x="6" y="16"/>
                    <a:pt x="8" y="10"/>
                    <a:pt x="0" y="12"/>
                  </a:cubicBezTo>
                  <a:cubicBezTo>
                    <a:pt x="7" y="0"/>
                    <a:pt x="7" y="21"/>
                    <a:pt x="15" y="20"/>
                  </a:cubicBezTo>
                  <a:close/>
                </a:path>
              </a:pathLst>
            </a:custGeom>
            <a:grpFill/>
            <a:ln>
              <a:noFill/>
            </a:ln>
          </p:spPr>
          <p:txBody>
            <a:bodyPr anchor="ctr"/>
            <a:lstStyle/>
            <a:p>
              <a:pPr algn="ctr"/>
              <a:endParaRPr dirty="0"/>
            </a:p>
          </p:txBody>
        </p:sp>
        <p:sp>
          <p:nvSpPr>
            <p:cNvPr id="180" name="îṣlïďé"/>
            <p:cNvSpPr/>
            <p:nvPr/>
          </p:nvSpPr>
          <p:spPr bwMode="auto">
            <a:xfrm>
              <a:off x="6922283" y="2060805"/>
              <a:ext cx="33619" cy="56031"/>
            </a:xfrm>
            <a:custGeom>
              <a:avLst/>
              <a:gdLst>
                <a:gd name="T0" fmla="*/ 3 w 16"/>
                <a:gd name="T1" fmla="*/ 1 h 27"/>
                <a:gd name="T2" fmla="*/ 8 w 16"/>
                <a:gd name="T3" fmla="*/ 7 h 27"/>
                <a:gd name="T4" fmla="*/ 10 w 16"/>
                <a:gd name="T5" fmla="*/ 9 h 27"/>
                <a:gd name="T6" fmla="*/ 14 w 16"/>
                <a:gd name="T7" fmla="*/ 13 h 27"/>
                <a:gd name="T8" fmla="*/ 12 w 16"/>
                <a:gd name="T9" fmla="*/ 14 h 27"/>
                <a:gd name="T10" fmla="*/ 14 w 16"/>
                <a:gd name="T11" fmla="*/ 24 h 27"/>
                <a:gd name="T12" fmla="*/ 10 w 16"/>
                <a:gd name="T13" fmla="*/ 27 h 27"/>
                <a:gd name="T14" fmla="*/ 3 w 16"/>
                <a:gd name="T15" fmla="*/ 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7">
                  <a:moveTo>
                    <a:pt x="3" y="1"/>
                  </a:moveTo>
                  <a:cubicBezTo>
                    <a:pt x="6" y="0"/>
                    <a:pt x="7" y="5"/>
                    <a:pt x="8" y="7"/>
                  </a:cubicBezTo>
                  <a:cubicBezTo>
                    <a:pt x="9" y="8"/>
                    <a:pt x="10" y="7"/>
                    <a:pt x="10" y="9"/>
                  </a:cubicBezTo>
                  <a:cubicBezTo>
                    <a:pt x="10" y="11"/>
                    <a:pt x="13" y="11"/>
                    <a:pt x="14" y="13"/>
                  </a:cubicBezTo>
                  <a:cubicBezTo>
                    <a:pt x="15" y="15"/>
                    <a:pt x="12" y="14"/>
                    <a:pt x="12" y="14"/>
                  </a:cubicBezTo>
                  <a:cubicBezTo>
                    <a:pt x="12" y="16"/>
                    <a:pt x="16" y="18"/>
                    <a:pt x="14" y="24"/>
                  </a:cubicBezTo>
                  <a:cubicBezTo>
                    <a:pt x="11" y="23"/>
                    <a:pt x="10" y="25"/>
                    <a:pt x="10" y="27"/>
                  </a:cubicBezTo>
                  <a:cubicBezTo>
                    <a:pt x="0" y="24"/>
                    <a:pt x="1" y="13"/>
                    <a:pt x="3" y="1"/>
                  </a:cubicBezTo>
                  <a:close/>
                </a:path>
              </a:pathLst>
            </a:custGeom>
            <a:grpFill/>
            <a:ln>
              <a:noFill/>
            </a:ln>
          </p:spPr>
          <p:txBody>
            <a:bodyPr anchor="ctr"/>
            <a:lstStyle/>
            <a:p>
              <a:pPr algn="ctr"/>
              <a:endParaRPr dirty="0"/>
            </a:p>
          </p:txBody>
        </p:sp>
        <p:sp>
          <p:nvSpPr>
            <p:cNvPr id="181" name="îsľíďè"/>
            <p:cNvSpPr/>
            <p:nvPr/>
          </p:nvSpPr>
          <p:spPr bwMode="auto">
            <a:xfrm>
              <a:off x="7619872" y="2063606"/>
              <a:ext cx="42023" cy="64436"/>
            </a:xfrm>
            <a:custGeom>
              <a:avLst/>
              <a:gdLst>
                <a:gd name="T0" fmla="*/ 16 w 20"/>
                <a:gd name="T1" fmla="*/ 0 h 31"/>
                <a:gd name="T2" fmla="*/ 20 w 20"/>
                <a:gd name="T3" fmla="*/ 15 h 31"/>
                <a:gd name="T4" fmla="*/ 14 w 20"/>
                <a:gd name="T5" fmla="*/ 17 h 31"/>
                <a:gd name="T6" fmla="*/ 14 w 20"/>
                <a:gd name="T7" fmla="*/ 30 h 31"/>
                <a:gd name="T8" fmla="*/ 5 w 20"/>
                <a:gd name="T9" fmla="*/ 25 h 31"/>
                <a:gd name="T10" fmla="*/ 7 w 20"/>
                <a:gd name="T11" fmla="*/ 17 h 31"/>
                <a:gd name="T12" fmla="*/ 7 w 20"/>
                <a:gd name="T13" fmla="*/ 13 h 31"/>
                <a:gd name="T14" fmla="*/ 5 w 20"/>
                <a:gd name="T15" fmla="*/ 13 h 31"/>
                <a:gd name="T16" fmla="*/ 9 w 20"/>
                <a:gd name="T17" fmla="*/ 8 h 31"/>
                <a:gd name="T18" fmla="*/ 13 w 20"/>
                <a:gd name="T19" fmla="*/ 2 h 31"/>
                <a:gd name="T20" fmla="*/ 16 w 20"/>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31">
                  <a:moveTo>
                    <a:pt x="16" y="0"/>
                  </a:moveTo>
                  <a:cubicBezTo>
                    <a:pt x="16" y="7"/>
                    <a:pt x="16" y="13"/>
                    <a:pt x="20" y="15"/>
                  </a:cubicBezTo>
                  <a:cubicBezTo>
                    <a:pt x="20" y="17"/>
                    <a:pt x="17" y="17"/>
                    <a:pt x="14" y="17"/>
                  </a:cubicBezTo>
                  <a:cubicBezTo>
                    <a:pt x="18" y="20"/>
                    <a:pt x="13" y="23"/>
                    <a:pt x="14" y="30"/>
                  </a:cubicBezTo>
                  <a:cubicBezTo>
                    <a:pt x="9" y="31"/>
                    <a:pt x="10" y="25"/>
                    <a:pt x="5" y="25"/>
                  </a:cubicBezTo>
                  <a:cubicBezTo>
                    <a:pt x="4" y="21"/>
                    <a:pt x="7" y="20"/>
                    <a:pt x="7" y="17"/>
                  </a:cubicBezTo>
                  <a:cubicBezTo>
                    <a:pt x="7" y="16"/>
                    <a:pt x="4" y="14"/>
                    <a:pt x="7" y="13"/>
                  </a:cubicBezTo>
                  <a:cubicBezTo>
                    <a:pt x="7" y="11"/>
                    <a:pt x="5" y="12"/>
                    <a:pt x="5" y="13"/>
                  </a:cubicBezTo>
                  <a:cubicBezTo>
                    <a:pt x="0" y="13"/>
                    <a:pt x="5" y="6"/>
                    <a:pt x="9" y="8"/>
                  </a:cubicBezTo>
                  <a:cubicBezTo>
                    <a:pt x="9" y="5"/>
                    <a:pt x="11" y="3"/>
                    <a:pt x="13" y="2"/>
                  </a:cubicBezTo>
                  <a:cubicBezTo>
                    <a:pt x="13" y="2"/>
                    <a:pt x="14" y="0"/>
                    <a:pt x="16" y="0"/>
                  </a:cubicBezTo>
                  <a:close/>
                </a:path>
              </a:pathLst>
            </a:custGeom>
            <a:grpFill/>
            <a:ln>
              <a:noFill/>
            </a:ln>
          </p:spPr>
          <p:txBody>
            <a:bodyPr anchor="ctr"/>
            <a:lstStyle/>
            <a:p>
              <a:pPr algn="ctr"/>
              <a:endParaRPr dirty="0"/>
            </a:p>
          </p:txBody>
        </p:sp>
        <p:sp>
          <p:nvSpPr>
            <p:cNvPr id="182" name="iSļídé"/>
            <p:cNvSpPr/>
            <p:nvPr/>
          </p:nvSpPr>
          <p:spPr bwMode="auto">
            <a:xfrm>
              <a:off x="7589055" y="2074812"/>
              <a:ext cx="30817" cy="28016"/>
            </a:xfrm>
            <a:custGeom>
              <a:avLst/>
              <a:gdLst>
                <a:gd name="T0" fmla="*/ 9 w 15"/>
                <a:gd name="T1" fmla="*/ 0 h 13"/>
                <a:gd name="T2" fmla="*/ 15 w 15"/>
                <a:gd name="T3" fmla="*/ 6 h 13"/>
                <a:gd name="T4" fmla="*/ 13 w 15"/>
                <a:gd name="T5" fmla="*/ 7 h 13"/>
                <a:gd name="T6" fmla="*/ 1 w 15"/>
                <a:gd name="T7" fmla="*/ 13 h 13"/>
                <a:gd name="T8" fmla="*/ 9 w 15"/>
                <a:gd name="T9" fmla="*/ 0 h 13"/>
              </a:gdLst>
              <a:ahLst/>
              <a:cxnLst>
                <a:cxn ang="0">
                  <a:pos x="T0" y="T1"/>
                </a:cxn>
                <a:cxn ang="0">
                  <a:pos x="T2" y="T3"/>
                </a:cxn>
                <a:cxn ang="0">
                  <a:pos x="T4" y="T5"/>
                </a:cxn>
                <a:cxn ang="0">
                  <a:pos x="T6" y="T7"/>
                </a:cxn>
                <a:cxn ang="0">
                  <a:pos x="T8" y="T9"/>
                </a:cxn>
              </a:cxnLst>
              <a:rect l="0" t="0" r="r" b="b"/>
              <a:pathLst>
                <a:path w="15" h="13">
                  <a:moveTo>
                    <a:pt x="9" y="0"/>
                  </a:moveTo>
                  <a:cubicBezTo>
                    <a:pt x="13" y="0"/>
                    <a:pt x="15" y="2"/>
                    <a:pt x="15" y="6"/>
                  </a:cubicBezTo>
                  <a:cubicBezTo>
                    <a:pt x="11" y="5"/>
                    <a:pt x="11" y="7"/>
                    <a:pt x="13" y="7"/>
                  </a:cubicBezTo>
                  <a:cubicBezTo>
                    <a:pt x="11" y="9"/>
                    <a:pt x="6" y="12"/>
                    <a:pt x="1" y="13"/>
                  </a:cubicBezTo>
                  <a:cubicBezTo>
                    <a:pt x="0" y="5"/>
                    <a:pt x="9" y="7"/>
                    <a:pt x="9" y="0"/>
                  </a:cubicBezTo>
                  <a:close/>
                </a:path>
              </a:pathLst>
            </a:custGeom>
            <a:grpFill/>
            <a:ln>
              <a:noFill/>
            </a:ln>
          </p:spPr>
          <p:txBody>
            <a:bodyPr anchor="ctr"/>
            <a:lstStyle/>
            <a:p>
              <a:pPr algn="ctr"/>
              <a:endParaRPr dirty="0"/>
            </a:p>
          </p:txBody>
        </p:sp>
        <p:sp>
          <p:nvSpPr>
            <p:cNvPr id="183" name="ïšľiḑe"/>
            <p:cNvSpPr/>
            <p:nvPr/>
          </p:nvSpPr>
          <p:spPr bwMode="auto">
            <a:xfrm>
              <a:off x="7675903" y="2175669"/>
              <a:ext cx="21012" cy="39222"/>
            </a:xfrm>
            <a:custGeom>
              <a:avLst/>
              <a:gdLst>
                <a:gd name="T0" fmla="*/ 2 w 10"/>
                <a:gd name="T1" fmla="*/ 0 h 19"/>
                <a:gd name="T2" fmla="*/ 10 w 10"/>
                <a:gd name="T3" fmla="*/ 6 h 19"/>
                <a:gd name="T4" fmla="*/ 0 w 10"/>
                <a:gd name="T5" fmla="*/ 17 h 19"/>
                <a:gd name="T6" fmla="*/ 4 w 10"/>
                <a:gd name="T7" fmla="*/ 15 h 19"/>
                <a:gd name="T8" fmla="*/ 2 w 10"/>
                <a:gd name="T9" fmla="*/ 0 h 19"/>
              </a:gdLst>
              <a:ahLst/>
              <a:cxnLst>
                <a:cxn ang="0">
                  <a:pos x="T0" y="T1"/>
                </a:cxn>
                <a:cxn ang="0">
                  <a:pos x="T2" y="T3"/>
                </a:cxn>
                <a:cxn ang="0">
                  <a:pos x="T4" y="T5"/>
                </a:cxn>
                <a:cxn ang="0">
                  <a:pos x="T6" y="T7"/>
                </a:cxn>
                <a:cxn ang="0">
                  <a:pos x="T8" y="T9"/>
                </a:cxn>
              </a:cxnLst>
              <a:rect l="0" t="0" r="r" b="b"/>
              <a:pathLst>
                <a:path w="10" h="19">
                  <a:moveTo>
                    <a:pt x="2" y="0"/>
                  </a:moveTo>
                  <a:cubicBezTo>
                    <a:pt x="7" y="0"/>
                    <a:pt x="4" y="8"/>
                    <a:pt x="10" y="6"/>
                  </a:cubicBezTo>
                  <a:cubicBezTo>
                    <a:pt x="8" y="11"/>
                    <a:pt x="9" y="19"/>
                    <a:pt x="0" y="17"/>
                  </a:cubicBezTo>
                  <a:cubicBezTo>
                    <a:pt x="0" y="15"/>
                    <a:pt x="3" y="16"/>
                    <a:pt x="4" y="15"/>
                  </a:cubicBezTo>
                  <a:cubicBezTo>
                    <a:pt x="1" y="8"/>
                    <a:pt x="1" y="10"/>
                    <a:pt x="2" y="0"/>
                  </a:cubicBezTo>
                  <a:close/>
                </a:path>
              </a:pathLst>
            </a:custGeom>
            <a:grpFill/>
            <a:ln>
              <a:noFill/>
            </a:ln>
          </p:spPr>
          <p:txBody>
            <a:bodyPr anchor="ctr"/>
            <a:lstStyle/>
            <a:p>
              <a:pPr algn="ctr"/>
              <a:endParaRPr dirty="0"/>
            </a:p>
          </p:txBody>
        </p:sp>
        <p:sp>
          <p:nvSpPr>
            <p:cNvPr id="184" name="išḷiḑé"/>
            <p:cNvSpPr/>
            <p:nvPr/>
          </p:nvSpPr>
          <p:spPr bwMode="auto">
            <a:xfrm>
              <a:off x="7556836" y="2185475"/>
              <a:ext cx="79845" cy="25214"/>
            </a:xfrm>
            <a:custGeom>
              <a:avLst/>
              <a:gdLst>
                <a:gd name="T0" fmla="*/ 37 w 38"/>
                <a:gd name="T1" fmla="*/ 5 h 12"/>
                <a:gd name="T2" fmla="*/ 26 w 38"/>
                <a:gd name="T3" fmla="*/ 10 h 12"/>
                <a:gd name="T4" fmla="*/ 0 w 38"/>
                <a:gd name="T5" fmla="*/ 12 h 12"/>
                <a:gd name="T6" fmla="*/ 31 w 38"/>
                <a:gd name="T7" fmla="*/ 3 h 12"/>
                <a:gd name="T8" fmla="*/ 37 w 38"/>
                <a:gd name="T9" fmla="*/ 5 h 12"/>
              </a:gdLst>
              <a:ahLst/>
              <a:cxnLst>
                <a:cxn ang="0">
                  <a:pos x="T0" y="T1"/>
                </a:cxn>
                <a:cxn ang="0">
                  <a:pos x="T2" y="T3"/>
                </a:cxn>
                <a:cxn ang="0">
                  <a:pos x="T4" y="T5"/>
                </a:cxn>
                <a:cxn ang="0">
                  <a:pos x="T6" y="T7"/>
                </a:cxn>
                <a:cxn ang="0">
                  <a:pos x="T8" y="T9"/>
                </a:cxn>
              </a:cxnLst>
              <a:rect l="0" t="0" r="r" b="b"/>
              <a:pathLst>
                <a:path w="38" h="12">
                  <a:moveTo>
                    <a:pt x="37" y="5"/>
                  </a:moveTo>
                  <a:cubicBezTo>
                    <a:pt x="38" y="10"/>
                    <a:pt x="30" y="10"/>
                    <a:pt x="26" y="10"/>
                  </a:cubicBezTo>
                  <a:cubicBezTo>
                    <a:pt x="18" y="11"/>
                    <a:pt x="7" y="9"/>
                    <a:pt x="0" y="12"/>
                  </a:cubicBezTo>
                  <a:cubicBezTo>
                    <a:pt x="1" y="0"/>
                    <a:pt x="27" y="12"/>
                    <a:pt x="31" y="3"/>
                  </a:cubicBezTo>
                  <a:cubicBezTo>
                    <a:pt x="33" y="4"/>
                    <a:pt x="34" y="5"/>
                    <a:pt x="37" y="5"/>
                  </a:cubicBezTo>
                  <a:close/>
                </a:path>
              </a:pathLst>
            </a:custGeom>
            <a:grpFill/>
            <a:ln>
              <a:noFill/>
            </a:ln>
          </p:spPr>
          <p:txBody>
            <a:bodyPr anchor="ctr"/>
            <a:lstStyle/>
            <a:p>
              <a:pPr algn="ctr"/>
              <a:endParaRPr dirty="0"/>
            </a:p>
          </p:txBody>
        </p:sp>
        <p:sp>
          <p:nvSpPr>
            <p:cNvPr id="185" name="iṥliḋê"/>
            <p:cNvSpPr/>
            <p:nvPr/>
          </p:nvSpPr>
          <p:spPr bwMode="auto">
            <a:xfrm>
              <a:off x="7727732" y="2216292"/>
              <a:ext cx="50428" cy="32218"/>
            </a:xfrm>
            <a:custGeom>
              <a:avLst/>
              <a:gdLst>
                <a:gd name="T0" fmla="*/ 24 w 24"/>
                <a:gd name="T1" fmla="*/ 10 h 15"/>
                <a:gd name="T2" fmla="*/ 20 w 24"/>
                <a:gd name="T3" fmla="*/ 14 h 15"/>
                <a:gd name="T4" fmla="*/ 9 w 24"/>
                <a:gd name="T5" fmla="*/ 14 h 15"/>
                <a:gd name="T6" fmla="*/ 7 w 24"/>
                <a:gd name="T7" fmla="*/ 12 h 15"/>
                <a:gd name="T8" fmla="*/ 0 w 24"/>
                <a:gd name="T9" fmla="*/ 7 h 15"/>
                <a:gd name="T10" fmla="*/ 9 w 24"/>
                <a:gd name="T11" fmla="*/ 3 h 15"/>
                <a:gd name="T12" fmla="*/ 15 w 24"/>
                <a:gd name="T13" fmla="*/ 1 h 15"/>
                <a:gd name="T14" fmla="*/ 15 w 24"/>
                <a:gd name="T15" fmla="*/ 3 h 15"/>
                <a:gd name="T16" fmla="*/ 16 w 24"/>
                <a:gd name="T17" fmla="*/ 1 h 15"/>
                <a:gd name="T18" fmla="*/ 24 w 24"/>
                <a:gd name="T19"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5">
                  <a:moveTo>
                    <a:pt x="24" y="10"/>
                  </a:moveTo>
                  <a:cubicBezTo>
                    <a:pt x="22" y="11"/>
                    <a:pt x="21" y="12"/>
                    <a:pt x="20" y="14"/>
                  </a:cubicBezTo>
                  <a:cubicBezTo>
                    <a:pt x="16" y="11"/>
                    <a:pt x="13" y="15"/>
                    <a:pt x="9" y="14"/>
                  </a:cubicBezTo>
                  <a:cubicBezTo>
                    <a:pt x="8" y="14"/>
                    <a:pt x="9" y="12"/>
                    <a:pt x="7" y="12"/>
                  </a:cubicBezTo>
                  <a:cubicBezTo>
                    <a:pt x="5" y="12"/>
                    <a:pt x="3" y="8"/>
                    <a:pt x="0" y="7"/>
                  </a:cubicBezTo>
                  <a:cubicBezTo>
                    <a:pt x="0" y="4"/>
                    <a:pt x="6" y="5"/>
                    <a:pt x="9" y="3"/>
                  </a:cubicBezTo>
                  <a:cubicBezTo>
                    <a:pt x="9" y="3"/>
                    <a:pt x="14" y="0"/>
                    <a:pt x="15" y="1"/>
                  </a:cubicBezTo>
                  <a:cubicBezTo>
                    <a:pt x="15" y="1"/>
                    <a:pt x="15" y="3"/>
                    <a:pt x="15" y="3"/>
                  </a:cubicBezTo>
                  <a:cubicBezTo>
                    <a:pt x="16" y="3"/>
                    <a:pt x="17" y="1"/>
                    <a:pt x="16" y="1"/>
                  </a:cubicBezTo>
                  <a:cubicBezTo>
                    <a:pt x="20" y="2"/>
                    <a:pt x="23" y="6"/>
                    <a:pt x="24" y="10"/>
                  </a:cubicBezTo>
                  <a:close/>
                </a:path>
              </a:pathLst>
            </a:custGeom>
            <a:grpFill/>
            <a:ln>
              <a:noFill/>
            </a:ln>
          </p:spPr>
          <p:txBody>
            <a:bodyPr anchor="ctr"/>
            <a:lstStyle/>
            <a:p>
              <a:pPr algn="ctr"/>
              <a:endParaRPr dirty="0"/>
            </a:p>
          </p:txBody>
        </p:sp>
        <p:sp>
          <p:nvSpPr>
            <p:cNvPr id="186" name="íṧ1îḓè"/>
            <p:cNvSpPr/>
            <p:nvPr/>
          </p:nvSpPr>
          <p:spPr bwMode="auto">
            <a:xfrm>
              <a:off x="7754347" y="2233101"/>
              <a:ext cx="282958" cy="149884"/>
            </a:xfrm>
            <a:custGeom>
              <a:avLst/>
              <a:gdLst>
                <a:gd name="T0" fmla="*/ 44 w 136"/>
                <a:gd name="T1" fmla="*/ 36 h 72"/>
                <a:gd name="T2" fmla="*/ 37 w 136"/>
                <a:gd name="T3" fmla="*/ 32 h 72"/>
                <a:gd name="T4" fmla="*/ 33 w 136"/>
                <a:gd name="T5" fmla="*/ 25 h 72"/>
                <a:gd name="T6" fmla="*/ 13 w 136"/>
                <a:gd name="T7" fmla="*/ 19 h 72"/>
                <a:gd name="T8" fmla="*/ 2 w 136"/>
                <a:gd name="T9" fmla="*/ 19 h 72"/>
                <a:gd name="T10" fmla="*/ 0 w 136"/>
                <a:gd name="T11" fmla="*/ 12 h 72"/>
                <a:gd name="T12" fmla="*/ 5 w 136"/>
                <a:gd name="T13" fmla="*/ 12 h 72"/>
                <a:gd name="T14" fmla="*/ 11 w 136"/>
                <a:gd name="T15" fmla="*/ 10 h 72"/>
                <a:gd name="T16" fmla="*/ 20 w 136"/>
                <a:gd name="T17" fmla="*/ 13 h 72"/>
                <a:gd name="T18" fmla="*/ 28 w 136"/>
                <a:gd name="T19" fmla="*/ 8 h 72"/>
                <a:gd name="T20" fmla="*/ 43 w 136"/>
                <a:gd name="T21" fmla="*/ 2 h 72"/>
                <a:gd name="T22" fmla="*/ 46 w 136"/>
                <a:gd name="T23" fmla="*/ 6 h 72"/>
                <a:gd name="T24" fmla="*/ 61 w 136"/>
                <a:gd name="T25" fmla="*/ 12 h 72"/>
                <a:gd name="T26" fmla="*/ 65 w 136"/>
                <a:gd name="T27" fmla="*/ 10 h 72"/>
                <a:gd name="T28" fmla="*/ 69 w 136"/>
                <a:gd name="T29" fmla="*/ 13 h 72"/>
                <a:gd name="T30" fmla="*/ 78 w 136"/>
                <a:gd name="T31" fmla="*/ 13 h 72"/>
                <a:gd name="T32" fmla="*/ 85 w 136"/>
                <a:gd name="T33" fmla="*/ 17 h 72"/>
                <a:gd name="T34" fmla="*/ 85 w 136"/>
                <a:gd name="T35" fmla="*/ 23 h 72"/>
                <a:gd name="T36" fmla="*/ 89 w 136"/>
                <a:gd name="T37" fmla="*/ 21 h 72"/>
                <a:gd name="T38" fmla="*/ 91 w 136"/>
                <a:gd name="T39" fmla="*/ 27 h 72"/>
                <a:gd name="T40" fmla="*/ 100 w 136"/>
                <a:gd name="T41" fmla="*/ 32 h 72"/>
                <a:gd name="T42" fmla="*/ 115 w 136"/>
                <a:gd name="T43" fmla="*/ 38 h 72"/>
                <a:gd name="T44" fmla="*/ 113 w 136"/>
                <a:gd name="T45" fmla="*/ 43 h 72"/>
                <a:gd name="T46" fmla="*/ 119 w 136"/>
                <a:gd name="T47" fmla="*/ 47 h 72"/>
                <a:gd name="T48" fmla="*/ 119 w 136"/>
                <a:gd name="T49" fmla="*/ 51 h 72"/>
                <a:gd name="T50" fmla="*/ 126 w 136"/>
                <a:gd name="T51" fmla="*/ 58 h 72"/>
                <a:gd name="T52" fmla="*/ 136 w 136"/>
                <a:gd name="T53" fmla="*/ 68 h 72"/>
                <a:gd name="T54" fmla="*/ 123 w 136"/>
                <a:gd name="T55" fmla="*/ 68 h 72"/>
                <a:gd name="T56" fmla="*/ 112 w 136"/>
                <a:gd name="T57" fmla="*/ 60 h 72"/>
                <a:gd name="T58" fmla="*/ 108 w 136"/>
                <a:gd name="T59" fmla="*/ 56 h 72"/>
                <a:gd name="T60" fmla="*/ 106 w 136"/>
                <a:gd name="T61" fmla="*/ 54 h 72"/>
                <a:gd name="T62" fmla="*/ 100 w 136"/>
                <a:gd name="T63" fmla="*/ 49 h 72"/>
                <a:gd name="T64" fmla="*/ 85 w 136"/>
                <a:gd name="T65" fmla="*/ 47 h 72"/>
                <a:gd name="T66" fmla="*/ 78 w 136"/>
                <a:gd name="T67" fmla="*/ 64 h 72"/>
                <a:gd name="T68" fmla="*/ 67 w 136"/>
                <a:gd name="T69" fmla="*/ 60 h 72"/>
                <a:gd name="T70" fmla="*/ 61 w 136"/>
                <a:gd name="T71" fmla="*/ 58 h 72"/>
                <a:gd name="T72" fmla="*/ 54 w 136"/>
                <a:gd name="T73" fmla="*/ 49 h 72"/>
                <a:gd name="T74" fmla="*/ 46 w 136"/>
                <a:gd name="T75" fmla="*/ 56 h 72"/>
                <a:gd name="T76" fmla="*/ 41 w 136"/>
                <a:gd name="T77" fmla="*/ 53 h 72"/>
                <a:gd name="T78" fmla="*/ 46 w 136"/>
                <a:gd name="T79" fmla="*/ 47 h 72"/>
                <a:gd name="T80" fmla="*/ 50 w 136"/>
                <a:gd name="T81" fmla="*/ 40 h 72"/>
                <a:gd name="T82" fmla="*/ 48 w 136"/>
                <a:gd name="T83" fmla="*/ 43 h 72"/>
                <a:gd name="T84" fmla="*/ 44 w 136"/>
                <a:gd name="T8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6" h="72">
                  <a:moveTo>
                    <a:pt x="44" y="36"/>
                  </a:moveTo>
                  <a:cubicBezTo>
                    <a:pt x="41" y="36"/>
                    <a:pt x="42" y="31"/>
                    <a:pt x="37" y="32"/>
                  </a:cubicBezTo>
                  <a:cubicBezTo>
                    <a:pt x="36" y="29"/>
                    <a:pt x="34" y="27"/>
                    <a:pt x="33" y="25"/>
                  </a:cubicBezTo>
                  <a:cubicBezTo>
                    <a:pt x="25" y="24"/>
                    <a:pt x="17" y="23"/>
                    <a:pt x="13" y="19"/>
                  </a:cubicBezTo>
                  <a:cubicBezTo>
                    <a:pt x="7" y="21"/>
                    <a:pt x="9" y="19"/>
                    <a:pt x="2" y="19"/>
                  </a:cubicBezTo>
                  <a:cubicBezTo>
                    <a:pt x="1" y="16"/>
                    <a:pt x="3" y="12"/>
                    <a:pt x="0" y="12"/>
                  </a:cubicBezTo>
                  <a:cubicBezTo>
                    <a:pt x="1" y="8"/>
                    <a:pt x="3" y="12"/>
                    <a:pt x="5" y="12"/>
                  </a:cubicBezTo>
                  <a:cubicBezTo>
                    <a:pt x="8" y="11"/>
                    <a:pt x="9" y="9"/>
                    <a:pt x="11" y="10"/>
                  </a:cubicBezTo>
                  <a:cubicBezTo>
                    <a:pt x="15" y="10"/>
                    <a:pt x="17" y="13"/>
                    <a:pt x="20" y="13"/>
                  </a:cubicBezTo>
                  <a:cubicBezTo>
                    <a:pt x="24" y="15"/>
                    <a:pt x="25" y="9"/>
                    <a:pt x="28" y="8"/>
                  </a:cubicBezTo>
                  <a:cubicBezTo>
                    <a:pt x="32" y="5"/>
                    <a:pt x="39" y="6"/>
                    <a:pt x="43" y="2"/>
                  </a:cubicBezTo>
                  <a:cubicBezTo>
                    <a:pt x="46" y="0"/>
                    <a:pt x="45" y="5"/>
                    <a:pt x="46" y="6"/>
                  </a:cubicBezTo>
                  <a:cubicBezTo>
                    <a:pt x="50" y="8"/>
                    <a:pt x="61" y="5"/>
                    <a:pt x="61" y="12"/>
                  </a:cubicBezTo>
                  <a:cubicBezTo>
                    <a:pt x="63" y="13"/>
                    <a:pt x="65" y="10"/>
                    <a:pt x="65" y="10"/>
                  </a:cubicBezTo>
                  <a:cubicBezTo>
                    <a:pt x="67" y="10"/>
                    <a:pt x="67" y="13"/>
                    <a:pt x="69" y="13"/>
                  </a:cubicBezTo>
                  <a:cubicBezTo>
                    <a:pt x="71" y="15"/>
                    <a:pt x="75" y="12"/>
                    <a:pt x="78" y="13"/>
                  </a:cubicBezTo>
                  <a:cubicBezTo>
                    <a:pt x="79" y="14"/>
                    <a:pt x="80" y="19"/>
                    <a:pt x="85" y="17"/>
                  </a:cubicBezTo>
                  <a:cubicBezTo>
                    <a:pt x="88" y="20"/>
                    <a:pt x="86" y="20"/>
                    <a:pt x="85" y="23"/>
                  </a:cubicBezTo>
                  <a:cubicBezTo>
                    <a:pt x="88" y="23"/>
                    <a:pt x="89" y="22"/>
                    <a:pt x="89" y="21"/>
                  </a:cubicBezTo>
                  <a:cubicBezTo>
                    <a:pt x="91" y="21"/>
                    <a:pt x="91" y="24"/>
                    <a:pt x="91" y="27"/>
                  </a:cubicBezTo>
                  <a:cubicBezTo>
                    <a:pt x="93" y="30"/>
                    <a:pt x="97" y="30"/>
                    <a:pt x="100" y="32"/>
                  </a:cubicBezTo>
                  <a:cubicBezTo>
                    <a:pt x="102" y="33"/>
                    <a:pt x="109" y="38"/>
                    <a:pt x="115" y="38"/>
                  </a:cubicBezTo>
                  <a:cubicBezTo>
                    <a:pt x="116" y="41"/>
                    <a:pt x="114" y="41"/>
                    <a:pt x="113" y="43"/>
                  </a:cubicBezTo>
                  <a:cubicBezTo>
                    <a:pt x="114" y="46"/>
                    <a:pt x="118" y="45"/>
                    <a:pt x="119" y="47"/>
                  </a:cubicBezTo>
                  <a:cubicBezTo>
                    <a:pt x="120" y="48"/>
                    <a:pt x="118" y="50"/>
                    <a:pt x="119" y="51"/>
                  </a:cubicBezTo>
                  <a:cubicBezTo>
                    <a:pt x="121" y="53"/>
                    <a:pt x="124" y="55"/>
                    <a:pt x="126" y="58"/>
                  </a:cubicBezTo>
                  <a:cubicBezTo>
                    <a:pt x="129" y="62"/>
                    <a:pt x="131" y="67"/>
                    <a:pt x="136" y="68"/>
                  </a:cubicBezTo>
                  <a:cubicBezTo>
                    <a:pt x="132" y="72"/>
                    <a:pt x="125" y="68"/>
                    <a:pt x="123" y="68"/>
                  </a:cubicBezTo>
                  <a:cubicBezTo>
                    <a:pt x="119" y="67"/>
                    <a:pt x="117" y="65"/>
                    <a:pt x="112" y="60"/>
                  </a:cubicBezTo>
                  <a:cubicBezTo>
                    <a:pt x="110" y="59"/>
                    <a:pt x="109" y="57"/>
                    <a:pt x="108" y="56"/>
                  </a:cubicBezTo>
                  <a:cubicBezTo>
                    <a:pt x="107" y="55"/>
                    <a:pt x="106" y="57"/>
                    <a:pt x="106" y="54"/>
                  </a:cubicBezTo>
                  <a:cubicBezTo>
                    <a:pt x="106" y="54"/>
                    <a:pt x="101" y="49"/>
                    <a:pt x="100" y="49"/>
                  </a:cubicBezTo>
                  <a:cubicBezTo>
                    <a:pt x="96" y="47"/>
                    <a:pt x="90" y="50"/>
                    <a:pt x="85" y="47"/>
                  </a:cubicBezTo>
                  <a:cubicBezTo>
                    <a:pt x="81" y="51"/>
                    <a:pt x="80" y="58"/>
                    <a:pt x="78" y="64"/>
                  </a:cubicBezTo>
                  <a:cubicBezTo>
                    <a:pt x="77" y="61"/>
                    <a:pt x="70" y="62"/>
                    <a:pt x="67" y="60"/>
                  </a:cubicBezTo>
                  <a:cubicBezTo>
                    <a:pt x="65" y="58"/>
                    <a:pt x="68" y="55"/>
                    <a:pt x="61" y="58"/>
                  </a:cubicBezTo>
                  <a:cubicBezTo>
                    <a:pt x="65" y="49"/>
                    <a:pt x="52" y="56"/>
                    <a:pt x="54" y="49"/>
                  </a:cubicBezTo>
                  <a:cubicBezTo>
                    <a:pt x="49" y="50"/>
                    <a:pt x="45" y="50"/>
                    <a:pt x="46" y="56"/>
                  </a:cubicBezTo>
                  <a:cubicBezTo>
                    <a:pt x="44" y="55"/>
                    <a:pt x="44" y="52"/>
                    <a:pt x="41" y="53"/>
                  </a:cubicBezTo>
                  <a:cubicBezTo>
                    <a:pt x="41" y="49"/>
                    <a:pt x="44" y="49"/>
                    <a:pt x="46" y="47"/>
                  </a:cubicBezTo>
                  <a:cubicBezTo>
                    <a:pt x="49" y="45"/>
                    <a:pt x="51" y="45"/>
                    <a:pt x="50" y="40"/>
                  </a:cubicBezTo>
                  <a:cubicBezTo>
                    <a:pt x="49" y="38"/>
                    <a:pt x="48" y="43"/>
                    <a:pt x="48" y="43"/>
                  </a:cubicBezTo>
                  <a:cubicBezTo>
                    <a:pt x="45" y="42"/>
                    <a:pt x="46" y="31"/>
                    <a:pt x="44" y="36"/>
                  </a:cubicBezTo>
                  <a:close/>
                </a:path>
              </a:pathLst>
            </a:custGeom>
            <a:grpFill/>
            <a:ln>
              <a:noFill/>
            </a:ln>
          </p:spPr>
          <p:txBody>
            <a:bodyPr anchor="ctr"/>
            <a:lstStyle/>
            <a:p>
              <a:pPr algn="ctr"/>
              <a:endParaRPr dirty="0"/>
            </a:p>
          </p:txBody>
        </p:sp>
        <p:sp>
          <p:nvSpPr>
            <p:cNvPr id="187" name="ïšľîďe"/>
            <p:cNvSpPr/>
            <p:nvPr/>
          </p:nvSpPr>
          <p:spPr bwMode="auto">
            <a:xfrm>
              <a:off x="7688510" y="2252712"/>
              <a:ext cx="29417" cy="23814"/>
            </a:xfrm>
            <a:custGeom>
              <a:avLst/>
              <a:gdLst>
                <a:gd name="T0" fmla="*/ 13 w 14"/>
                <a:gd name="T1" fmla="*/ 4 h 12"/>
                <a:gd name="T2" fmla="*/ 0 w 14"/>
                <a:gd name="T3" fmla="*/ 6 h 12"/>
                <a:gd name="T4" fmla="*/ 13 w 14"/>
                <a:gd name="T5" fmla="*/ 4 h 12"/>
              </a:gdLst>
              <a:ahLst/>
              <a:cxnLst>
                <a:cxn ang="0">
                  <a:pos x="T0" y="T1"/>
                </a:cxn>
                <a:cxn ang="0">
                  <a:pos x="T2" y="T3"/>
                </a:cxn>
                <a:cxn ang="0">
                  <a:pos x="T4" y="T5"/>
                </a:cxn>
              </a:cxnLst>
              <a:rect l="0" t="0" r="r" b="b"/>
              <a:pathLst>
                <a:path w="14" h="12">
                  <a:moveTo>
                    <a:pt x="13" y="4"/>
                  </a:moveTo>
                  <a:cubicBezTo>
                    <a:pt x="14" y="12"/>
                    <a:pt x="3" y="6"/>
                    <a:pt x="0" y="6"/>
                  </a:cubicBezTo>
                  <a:cubicBezTo>
                    <a:pt x="2" y="4"/>
                    <a:pt x="11" y="0"/>
                    <a:pt x="13" y="4"/>
                  </a:cubicBezTo>
                  <a:close/>
                </a:path>
              </a:pathLst>
            </a:custGeom>
            <a:grpFill/>
            <a:ln>
              <a:noFill/>
            </a:ln>
          </p:spPr>
          <p:txBody>
            <a:bodyPr anchor="ctr"/>
            <a:lstStyle/>
            <a:p>
              <a:pPr algn="ctr"/>
              <a:endParaRPr dirty="0"/>
            </a:p>
          </p:txBody>
        </p:sp>
        <p:sp>
          <p:nvSpPr>
            <p:cNvPr id="188" name="iSlîdè"/>
            <p:cNvSpPr/>
            <p:nvPr/>
          </p:nvSpPr>
          <p:spPr bwMode="auto">
            <a:xfrm>
              <a:off x="7653491" y="2258315"/>
              <a:ext cx="18211" cy="9806"/>
            </a:xfrm>
            <a:custGeom>
              <a:avLst/>
              <a:gdLst>
                <a:gd name="T0" fmla="*/ 0 w 9"/>
                <a:gd name="T1" fmla="*/ 3 h 5"/>
                <a:gd name="T2" fmla="*/ 6 w 9"/>
                <a:gd name="T3" fmla="*/ 5 h 5"/>
                <a:gd name="T4" fmla="*/ 2 w 9"/>
                <a:gd name="T5" fmla="*/ 5 h 5"/>
                <a:gd name="T6" fmla="*/ 0 w 9"/>
                <a:gd name="T7" fmla="*/ 3 h 5"/>
              </a:gdLst>
              <a:ahLst/>
              <a:cxnLst>
                <a:cxn ang="0">
                  <a:pos x="T0" y="T1"/>
                </a:cxn>
                <a:cxn ang="0">
                  <a:pos x="T2" y="T3"/>
                </a:cxn>
                <a:cxn ang="0">
                  <a:pos x="T4" y="T5"/>
                </a:cxn>
                <a:cxn ang="0">
                  <a:pos x="T6" y="T7"/>
                </a:cxn>
              </a:cxnLst>
              <a:rect l="0" t="0" r="r" b="b"/>
              <a:pathLst>
                <a:path w="9" h="5">
                  <a:moveTo>
                    <a:pt x="0" y="3"/>
                  </a:moveTo>
                  <a:cubicBezTo>
                    <a:pt x="0" y="0"/>
                    <a:pt x="9" y="1"/>
                    <a:pt x="6" y="5"/>
                  </a:cubicBezTo>
                  <a:cubicBezTo>
                    <a:pt x="5" y="5"/>
                    <a:pt x="3" y="5"/>
                    <a:pt x="2" y="5"/>
                  </a:cubicBezTo>
                  <a:cubicBezTo>
                    <a:pt x="2" y="4"/>
                    <a:pt x="1" y="3"/>
                    <a:pt x="0" y="3"/>
                  </a:cubicBezTo>
                  <a:close/>
                </a:path>
              </a:pathLst>
            </a:custGeom>
            <a:grpFill/>
            <a:ln>
              <a:noFill/>
            </a:ln>
          </p:spPr>
          <p:txBody>
            <a:bodyPr anchor="ctr"/>
            <a:lstStyle/>
            <a:p>
              <a:pPr algn="ctr"/>
              <a:endParaRPr dirty="0"/>
            </a:p>
          </p:txBody>
        </p:sp>
        <p:sp>
          <p:nvSpPr>
            <p:cNvPr id="189" name="íṣ1iḑê"/>
            <p:cNvSpPr/>
            <p:nvPr/>
          </p:nvSpPr>
          <p:spPr bwMode="auto">
            <a:xfrm>
              <a:off x="8013490" y="2280728"/>
              <a:ext cx="56031" cy="40623"/>
            </a:xfrm>
            <a:custGeom>
              <a:avLst/>
              <a:gdLst>
                <a:gd name="T0" fmla="*/ 21 w 27"/>
                <a:gd name="T1" fmla="*/ 0 h 19"/>
                <a:gd name="T2" fmla="*/ 27 w 27"/>
                <a:gd name="T3" fmla="*/ 0 h 19"/>
                <a:gd name="T4" fmla="*/ 27 w 27"/>
                <a:gd name="T5" fmla="*/ 5 h 19"/>
                <a:gd name="T6" fmla="*/ 23 w 27"/>
                <a:gd name="T7" fmla="*/ 7 h 19"/>
                <a:gd name="T8" fmla="*/ 23 w 27"/>
                <a:gd name="T9" fmla="*/ 13 h 19"/>
                <a:gd name="T10" fmla="*/ 19 w 27"/>
                <a:gd name="T11" fmla="*/ 15 h 19"/>
                <a:gd name="T12" fmla="*/ 2 w 27"/>
                <a:gd name="T13" fmla="*/ 9 h 19"/>
                <a:gd name="T14" fmla="*/ 21 w 27"/>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9">
                  <a:moveTo>
                    <a:pt x="21" y="0"/>
                  </a:moveTo>
                  <a:cubicBezTo>
                    <a:pt x="23" y="0"/>
                    <a:pt x="25" y="0"/>
                    <a:pt x="27" y="0"/>
                  </a:cubicBezTo>
                  <a:cubicBezTo>
                    <a:pt x="26" y="1"/>
                    <a:pt x="27" y="4"/>
                    <a:pt x="27" y="5"/>
                  </a:cubicBezTo>
                  <a:cubicBezTo>
                    <a:pt x="26" y="7"/>
                    <a:pt x="23" y="6"/>
                    <a:pt x="23" y="7"/>
                  </a:cubicBezTo>
                  <a:cubicBezTo>
                    <a:pt x="22" y="9"/>
                    <a:pt x="26" y="11"/>
                    <a:pt x="23" y="13"/>
                  </a:cubicBezTo>
                  <a:cubicBezTo>
                    <a:pt x="21" y="11"/>
                    <a:pt x="19" y="11"/>
                    <a:pt x="19" y="15"/>
                  </a:cubicBezTo>
                  <a:cubicBezTo>
                    <a:pt x="13" y="13"/>
                    <a:pt x="0" y="19"/>
                    <a:pt x="2" y="9"/>
                  </a:cubicBezTo>
                  <a:cubicBezTo>
                    <a:pt x="12" y="13"/>
                    <a:pt x="18" y="8"/>
                    <a:pt x="21" y="0"/>
                  </a:cubicBezTo>
                  <a:close/>
                </a:path>
              </a:pathLst>
            </a:custGeom>
            <a:grpFill/>
            <a:ln>
              <a:noFill/>
            </a:ln>
          </p:spPr>
          <p:txBody>
            <a:bodyPr anchor="ctr"/>
            <a:lstStyle/>
            <a:p>
              <a:pPr algn="ctr"/>
              <a:endParaRPr dirty="0"/>
            </a:p>
          </p:txBody>
        </p:sp>
        <p:sp>
          <p:nvSpPr>
            <p:cNvPr id="190" name="ïṥļïḍè"/>
            <p:cNvSpPr/>
            <p:nvPr/>
          </p:nvSpPr>
          <p:spPr bwMode="auto">
            <a:xfrm>
              <a:off x="7509210" y="2340961"/>
              <a:ext cx="30817" cy="15409"/>
            </a:xfrm>
            <a:custGeom>
              <a:avLst/>
              <a:gdLst>
                <a:gd name="T0" fmla="*/ 15 w 15"/>
                <a:gd name="T1" fmla="*/ 1 h 7"/>
                <a:gd name="T2" fmla="*/ 0 w 15"/>
                <a:gd name="T3" fmla="*/ 6 h 7"/>
                <a:gd name="T4" fmla="*/ 15 w 15"/>
                <a:gd name="T5" fmla="*/ 1 h 7"/>
              </a:gdLst>
              <a:ahLst/>
              <a:cxnLst>
                <a:cxn ang="0">
                  <a:pos x="T0" y="T1"/>
                </a:cxn>
                <a:cxn ang="0">
                  <a:pos x="T2" y="T3"/>
                </a:cxn>
                <a:cxn ang="0">
                  <a:pos x="T4" y="T5"/>
                </a:cxn>
              </a:cxnLst>
              <a:rect l="0" t="0" r="r" b="b"/>
              <a:pathLst>
                <a:path w="15" h="7">
                  <a:moveTo>
                    <a:pt x="15" y="1"/>
                  </a:moveTo>
                  <a:cubicBezTo>
                    <a:pt x="12" y="4"/>
                    <a:pt x="8" y="7"/>
                    <a:pt x="0" y="6"/>
                  </a:cubicBezTo>
                  <a:cubicBezTo>
                    <a:pt x="1" y="0"/>
                    <a:pt x="9" y="1"/>
                    <a:pt x="15" y="1"/>
                  </a:cubicBezTo>
                  <a:close/>
                </a:path>
              </a:pathLst>
            </a:custGeom>
            <a:grpFill/>
            <a:ln>
              <a:noFill/>
            </a:ln>
          </p:spPr>
          <p:txBody>
            <a:bodyPr anchor="ctr"/>
            <a:lstStyle/>
            <a:p>
              <a:pPr algn="ctr"/>
              <a:endParaRPr dirty="0"/>
            </a:p>
          </p:txBody>
        </p:sp>
        <p:sp>
          <p:nvSpPr>
            <p:cNvPr id="191" name="íşḷïḓè"/>
            <p:cNvSpPr/>
            <p:nvPr/>
          </p:nvSpPr>
          <p:spPr bwMode="auto">
            <a:xfrm>
              <a:off x="7556836" y="2340961"/>
              <a:ext cx="32218" cy="11206"/>
            </a:xfrm>
            <a:custGeom>
              <a:avLst/>
              <a:gdLst>
                <a:gd name="T0" fmla="*/ 15 w 15"/>
                <a:gd name="T1" fmla="*/ 1 h 5"/>
                <a:gd name="T2" fmla="*/ 0 w 15"/>
                <a:gd name="T3" fmla="*/ 4 h 5"/>
                <a:gd name="T4" fmla="*/ 15 w 15"/>
                <a:gd name="T5" fmla="*/ 1 h 5"/>
              </a:gdLst>
              <a:ahLst/>
              <a:cxnLst>
                <a:cxn ang="0">
                  <a:pos x="T0" y="T1"/>
                </a:cxn>
                <a:cxn ang="0">
                  <a:pos x="T2" y="T3"/>
                </a:cxn>
                <a:cxn ang="0">
                  <a:pos x="T4" y="T5"/>
                </a:cxn>
              </a:cxnLst>
              <a:rect l="0" t="0" r="r" b="b"/>
              <a:pathLst>
                <a:path w="15" h="5">
                  <a:moveTo>
                    <a:pt x="15" y="1"/>
                  </a:moveTo>
                  <a:cubicBezTo>
                    <a:pt x="13" y="5"/>
                    <a:pt x="6" y="4"/>
                    <a:pt x="0" y="4"/>
                  </a:cubicBezTo>
                  <a:cubicBezTo>
                    <a:pt x="2" y="0"/>
                    <a:pt x="8" y="0"/>
                    <a:pt x="15" y="1"/>
                  </a:cubicBezTo>
                  <a:close/>
                </a:path>
              </a:pathLst>
            </a:custGeom>
            <a:grpFill/>
            <a:ln>
              <a:noFill/>
            </a:ln>
          </p:spPr>
          <p:txBody>
            <a:bodyPr anchor="ctr"/>
            <a:lstStyle/>
            <a:p>
              <a:pPr algn="ctr"/>
              <a:endParaRPr dirty="0"/>
            </a:p>
          </p:txBody>
        </p:sp>
        <p:sp>
          <p:nvSpPr>
            <p:cNvPr id="192" name="îs1ïdé"/>
            <p:cNvSpPr/>
            <p:nvPr/>
          </p:nvSpPr>
          <p:spPr bwMode="auto">
            <a:xfrm>
              <a:off x="7615669" y="2340961"/>
              <a:ext cx="51829" cy="33619"/>
            </a:xfrm>
            <a:custGeom>
              <a:avLst/>
              <a:gdLst>
                <a:gd name="T0" fmla="*/ 24 w 25"/>
                <a:gd name="T1" fmla="*/ 1 h 16"/>
                <a:gd name="T2" fmla="*/ 22 w 25"/>
                <a:gd name="T3" fmla="*/ 8 h 16"/>
                <a:gd name="T4" fmla="*/ 18 w 25"/>
                <a:gd name="T5" fmla="*/ 8 h 16"/>
                <a:gd name="T6" fmla="*/ 2 w 25"/>
                <a:gd name="T7" fmla="*/ 16 h 16"/>
                <a:gd name="T8" fmla="*/ 7 w 25"/>
                <a:gd name="T9" fmla="*/ 10 h 16"/>
                <a:gd name="T10" fmla="*/ 11 w 25"/>
                <a:gd name="T11" fmla="*/ 6 h 16"/>
                <a:gd name="T12" fmla="*/ 15 w 25"/>
                <a:gd name="T13" fmla="*/ 2 h 16"/>
                <a:gd name="T14" fmla="*/ 24 w 25"/>
                <a:gd name="T15" fmla="*/ 1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6">
                  <a:moveTo>
                    <a:pt x="24" y="1"/>
                  </a:moveTo>
                  <a:cubicBezTo>
                    <a:pt x="25" y="4"/>
                    <a:pt x="23" y="7"/>
                    <a:pt x="22" y="8"/>
                  </a:cubicBezTo>
                  <a:cubicBezTo>
                    <a:pt x="21" y="9"/>
                    <a:pt x="19" y="7"/>
                    <a:pt x="18" y="8"/>
                  </a:cubicBezTo>
                  <a:cubicBezTo>
                    <a:pt x="16" y="11"/>
                    <a:pt x="10" y="16"/>
                    <a:pt x="2" y="16"/>
                  </a:cubicBezTo>
                  <a:cubicBezTo>
                    <a:pt x="0" y="11"/>
                    <a:pt x="5" y="11"/>
                    <a:pt x="7" y="10"/>
                  </a:cubicBezTo>
                  <a:cubicBezTo>
                    <a:pt x="8" y="9"/>
                    <a:pt x="10" y="7"/>
                    <a:pt x="11" y="6"/>
                  </a:cubicBezTo>
                  <a:cubicBezTo>
                    <a:pt x="12" y="5"/>
                    <a:pt x="14" y="5"/>
                    <a:pt x="15" y="2"/>
                  </a:cubicBezTo>
                  <a:cubicBezTo>
                    <a:pt x="20" y="4"/>
                    <a:pt x="19" y="0"/>
                    <a:pt x="24" y="1"/>
                  </a:cubicBezTo>
                  <a:close/>
                </a:path>
              </a:pathLst>
            </a:custGeom>
            <a:grpFill/>
            <a:ln>
              <a:noFill/>
            </a:ln>
          </p:spPr>
          <p:txBody>
            <a:bodyPr anchor="ctr"/>
            <a:lstStyle/>
            <a:p>
              <a:pPr algn="ctr"/>
              <a:endParaRPr dirty="0"/>
            </a:p>
          </p:txBody>
        </p:sp>
        <p:sp>
          <p:nvSpPr>
            <p:cNvPr id="193" name="ïṣḻîdé"/>
            <p:cNvSpPr/>
            <p:nvPr/>
          </p:nvSpPr>
          <p:spPr bwMode="auto">
            <a:xfrm>
              <a:off x="8401509" y="2785009"/>
              <a:ext cx="28016" cy="39222"/>
            </a:xfrm>
            <a:custGeom>
              <a:avLst/>
              <a:gdLst>
                <a:gd name="T0" fmla="*/ 2 w 13"/>
                <a:gd name="T1" fmla="*/ 0 h 19"/>
                <a:gd name="T2" fmla="*/ 4 w 13"/>
                <a:gd name="T3" fmla="*/ 4 h 19"/>
                <a:gd name="T4" fmla="*/ 9 w 13"/>
                <a:gd name="T5" fmla="*/ 9 h 19"/>
                <a:gd name="T6" fmla="*/ 11 w 13"/>
                <a:gd name="T7" fmla="*/ 19 h 19"/>
                <a:gd name="T8" fmla="*/ 6 w 13"/>
                <a:gd name="T9" fmla="*/ 19 h 19"/>
                <a:gd name="T10" fmla="*/ 0 w 13"/>
                <a:gd name="T11" fmla="*/ 4 h 19"/>
                <a:gd name="T12" fmla="*/ 2 w 13"/>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3" h="19">
                  <a:moveTo>
                    <a:pt x="2" y="0"/>
                  </a:moveTo>
                  <a:cubicBezTo>
                    <a:pt x="4" y="0"/>
                    <a:pt x="3" y="2"/>
                    <a:pt x="4" y="4"/>
                  </a:cubicBezTo>
                  <a:cubicBezTo>
                    <a:pt x="2" y="6"/>
                    <a:pt x="12" y="7"/>
                    <a:pt x="9" y="9"/>
                  </a:cubicBezTo>
                  <a:cubicBezTo>
                    <a:pt x="6" y="13"/>
                    <a:pt x="13" y="10"/>
                    <a:pt x="11" y="19"/>
                  </a:cubicBezTo>
                  <a:cubicBezTo>
                    <a:pt x="8" y="19"/>
                    <a:pt x="6" y="16"/>
                    <a:pt x="6" y="19"/>
                  </a:cubicBezTo>
                  <a:cubicBezTo>
                    <a:pt x="3" y="16"/>
                    <a:pt x="2" y="8"/>
                    <a:pt x="0" y="4"/>
                  </a:cubicBezTo>
                  <a:cubicBezTo>
                    <a:pt x="2" y="4"/>
                    <a:pt x="1" y="2"/>
                    <a:pt x="2" y="0"/>
                  </a:cubicBezTo>
                  <a:close/>
                </a:path>
              </a:pathLst>
            </a:custGeom>
            <a:grpFill/>
            <a:ln>
              <a:noFill/>
            </a:ln>
          </p:spPr>
          <p:txBody>
            <a:bodyPr anchor="ctr"/>
            <a:lstStyle/>
            <a:p>
              <a:pPr algn="ctr"/>
              <a:endParaRPr dirty="0"/>
            </a:p>
          </p:txBody>
        </p:sp>
        <p:sp>
          <p:nvSpPr>
            <p:cNvPr id="194" name="îṥľïḑé"/>
            <p:cNvSpPr/>
            <p:nvPr/>
          </p:nvSpPr>
          <p:spPr bwMode="auto">
            <a:xfrm>
              <a:off x="8408512" y="2820029"/>
              <a:ext cx="64436" cy="85448"/>
            </a:xfrm>
            <a:custGeom>
              <a:avLst/>
              <a:gdLst>
                <a:gd name="T0" fmla="*/ 10 w 31"/>
                <a:gd name="T1" fmla="*/ 0 h 41"/>
                <a:gd name="T2" fmla="*/ 12 w 31"/>
                <a:gd name="T3" fmla="*/ 2 h 41"/>
                <a:gd name="T4" fmla="*/ 16 w 31"/>
                <a:gd name="T5" fmla="*/ 2 h 41"/>
                <a:gd name="T6" fmla="*/ 31 w 31"/>
                <a:gd name="T7" fmla="*/ 9 h 41"/>
                <a:gd name="T8" fmla="*/ 31 w 31"/>
                <a:gd name="T9" fmla="*/ 19 h 41"/>
                <a:gd name="T10" fmla="*/ 25 w 31"/>
                <a:gd name="T11" fmla="*/ 19 h 41"/>
                <a:gd name="T12" fmla="*/ 23 w 31"/>
                <a:gd name="T13" fmla="*/ 22 h 41"/>
                <a:gd name="T14" fmla="*/ 21 w 31"/>
                <a:gd name="T15" fmla="*/ 33 h 41"/>
                <a:gd name="T16" fmla="*/ 19 w 31"/>
                <a:gd name="T17" fmla="*/ 37 h 41"/>
                <a:gd name="T18" fmla="*/ 10 w 31"/>
                <a:gd name="T19" fmla="*/ 39 h 41"/>
                <a:gd name="T20" fmla="*/ 8 w 31"/>
                <a:gd name="T21" fmla="*/ 33 h 41"/>
                <a:gd name="T22" fmla="*/ 12 w 31"/>
                <a:gd name="T23" fmla="*/ 30 h 41"/>
                <a:gd name="T24" fmla="*/ 1 w 31"/>
                <a:gd name="T25" fmla="*/ 24 h 41"/>
                <a:gd name="T26" fmla="*/ 8 w 31"/>
                <a:gd name="T27" fmla="*/ 17 h 41"/>
                <a:gd name="T28" fmla="*/ 10 w 31"/>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41">
                  <a:moveTo>
                    <a:pt x="10" y="0"/>
                  </a:moveTo>
                  <a:cubicBezTo>
                    <a:pt x="12" y="0"/>
                    <a:pt x="12" y="1"/>
                    <a:pt x="12" y="2"/>
                  </a:cubicBezTo>
                  <a:cubicBezTo>
                    <a:pt x="12" y="5"/>
                    <a:pt x="16" y="2"/>
                    <a:pt x="16" y="2"/>
                  </a:cubicBezTo>
                  <a:cubicBezTo>
                    <a:pt x="21" y="5"/>
                    <a:pt x="19" y="12"/>
                    <a:pt x="31" y="9"/>
                  </a:cubicBezTo>
                  <a:cubicBezTo>
                    <a:pt x="31" y="12"/>
                    <a:pt x="31" y="15"/>
                    <a:pt x="31" y="19"/>
                  </a:cubicBezTo>
                  <a:cubicBezTo>
                    <a:pt x="29" y="19"/>
                    <a:pt x="27" y="19"/>
                    <a:pt x="25" y="19"/>
                  </a:cubicBezTo>
                  <a:cubicBezTo>
                    <a:pt x="25" y="21"/>
                    <a:pt x="25" y="22"/>
                    <a:pt x="23" y="22"/>
                  </a:cubicBezTo>
                  <a:cubicBezTo>
                    <a:pt x="27" y="27"/>
                    <a:pt x="22" y="28"/>
                    <a:pt x="21" y="33"/>
                  </a:cubicBezTo>
                  <a:cubicBezTo>
                    <a:pt x="21" y="35"/>
                    <a:pt x="15" y="36"/>
                    <a:pt x="19" y="37"/>
                  </a:cubicBezTo>
                  <a:cubicBezTo>
                    <a:pt x="20" y="41"/>
                    <a:pt x="13" y="38"/>
                    <a:pt x="10" y="39"/>
                  </a:cubicBezTo>
                  <a:cubicBezTo>
                    <a:pt x="11" y="36"/>
                    <a:pt x="8" y="36"/>
                    <a:pt x="8" y="33"/>
                  </a:cubicBezTo>
                  <a:cubicBezTo>
                    <a:pt x="8" y="30"/>
                    <a:pt x="10" y="30"/>
                    <a:pt x="12" y="30"/>
                  </a:cubicBezTo>
                  <a:cubicBezTo>
                    <a:pt x="9" y="27"/>
                    <a:pt x="8" y="22"/>
                    <a:pt x="1" y="24"/>
                  </a:cubicBezTo>
                  <a:cubicBezTo>
                    <a:pt x="0" y="19"/>
                    <a:pt x="6" y="19"/>
                    <a:pt x="8" y="17"/>
                  </a:cubicBezTo>
                  <a:cubicBezTo>
                    <a:pt x="9" y="7"/>
                    <a:pt x="8" y="7"/>
                    <a:pt x="10" y="0"/>
                  </a:cubicBezTo>
                  <a:close/>
                </a:path>
              </a:pathLst>
            </a:custGeom>
            <a:grpFill/>
            <a:ln>
              <a:noFill/>
            </a:ln>
          </p:spPr>
          <p:txBody>
            <a:bodyPr anchor="ctr"/>
            <a:lstStyle/>
            <a:p>
              <a:pPr algn="ctr"/>
              <a:endParaRPr dirty="0"/>
            </a:p>
          </p:txBody>
        </p:sp>
        <p:sp>
          <p:nvSpPr>
            <p:cNvPr id="195" name="îṡliďe"/>
            <p:cNvSpPr/>
            <p:nvPr/>
          </p:nvSpPr>
          <p:spPr bwMode="auto">
            <a:xfrm>
              <a:off x="7957460" y="2890068"/>
              <a:ext cx="51829" cy="56031"/>
            </a:xfrm>
            <a:custGeom>
              <a:avLst/>
              <a:gdLst>
                <a:gd name="T0" fmla="*/ 24 w 25"/>
                <a:gd name="T1" fmla="*/ 1 h 27"/>
                <a:gd name="T2" fmla="*/ 24 w 25"/>
                <a:gd name="T3" fmla="*/ 12 h 27"/>
                <a:gd name="T4" fmla="*/ 22 w 25"/>
                <a:gd name="T5" fmla="*/ 9 h 27"/>
                <a:gd name="T6" fmla="*/ 20 w 25"/>
                <a:gd name="T7" fmla="*/ 11 h 27"/>
                <a:gd name="T8" fmla="*/ 20 w 25"/>
                <a:gd name="T9" fmla="*/ 20 h 27"/>
                <a:gd name="T10" fmla="*/ 16 w 25"/>
                <a:gd name="T11" fmla="*/ 20 h 27"/>
                <a:gd name="T12" fmla="*/ 16 w 25"/>
                <a:gd name="T13" fmla="*/ 24 h 27"/>
                <a:gd name="T14" fmla="*/ 11 w 25"/>
                <a:gd name="T15" fmla="*/ 27 h 27"/>
                <a:gd name="T16" fmla="*/ 7 w 25"/>
                <a:gd name="T17" fmla="*/ 22 h 27"/>
                <a:gd name="T18" fmla="*/ 3 w 25"/>
                <a:gd name="T19" fmla="*/ 18 h 27"/>
                <a:gd name="T20" fmla="*/ 0 w 25"/>
                <a:gd name="T21" fmla="*/ 7 h 27"/>
                <a:gd name="T22" fmla="*/ 15 w 25"/>
                <a:gd name="T23" fmla="*/ 3 h 27"/>
                <a:gd name="T24" fmla="*/ 24 w 25"/>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7">
                  <a:moveTo>
                    <a:pt x="24" y="1"/>
                  </a:moveTo>
                  <a:cubicBezTo>
                    <a:pt x="23" y="5"/>
                    <a:pt x="25" y="8"/>
                    <a:pt x="24" y="12"/>
                  </a:cubicBezTo>
                  <a:cubicBezTo>
                    <a:pt x="24" y="13"/>
                    <a:pt x="22" y="10"/>
                    <a:pt x="22" y="9"/>
                  </a:cubicBezTo>
                  <a:cubicBezTo>
                    <a:pt x="22" y="9"/>
                    <a:pt x="21" y="9"/>
                    <a:pt x="20" y="11"/>
                  </a:cubicBezTo>
                  <a:cubicBezTo>
                    <a:pt x="19" y="13"/>
                    <a:pt x="21" y="17"/>
                    <a:pt x="20" y="20"/>
                  </a:cubicBezTo>
                  <a:cubicBezTo>
                    <a:pt x="20" y="20"/>
                    <a:pt x="17" y="19"/>
                    <a:pt x="16" y="20"/>
                  </a:cubicBezTo>
                  <a:cubicBezTo>
                    <a:pt x="16" y="20"/>
                    <a:pt x="17" y="23"/>
                    <a:pt x="16" y="24"/>
                  </a:cubicBezTo>
                  <a:cubicBezTo>
                    <a:pt x="15" y="25"/>
                    <a:pt x="11" y="24"/>
                    <a:pt x="11" y="27"/>
                  </a:cubicBezTo>
                  <a:cubicBezTo>
                    <a:pt x="9" y="26"/>
                    <a:pt x="8" y="24"/>
                    <a:pt x="7" y="22"/>
                  </a:cubicBezTo>
                  <a:cubicBezTo>
                    <a:pt x="6" y="21"/>
                    <a:pt x="4" y="19"/>
                    <a:pt x="3" y="18"/>
                  </a:cubicBezTo>
                  <a:cubicBezTo>
                    <a:pt x="2" y="14"/>
                    <a:pt x="4" y="9"/>
                    <a:pt x="0" y="7"/>
                  </a:cubicBezTo>
                  <a:cubicBezTo>
                    <a:pt x="2" y="4"/>
                    <a:pt x="9" y="4"/>
                    <a:pt x="15" y="3"/>
                  </a:cubicBezTo>
                  <a:cubicBezTo>
                    <a:pt x="18" y="2"/>
                    <a:pt x="20" y="0"/>
                    <a:pt x="24" y="1"/>
                  </a:cubicBezTo>
                  <a:close/>
                </a:path>
              </a:pathLst>
            </a:custGeom>
            <a:grpFill/>
            <a:ln>
              <a:noFill/>
            </a:ln>
          </p:spPr>
          <p:txBody>
            <a:bodyPr anchor="ctr"/>
            <a:lstStyle/>
            <a:p>
              <a:pPr algn="ctr"/>
              <a:endParaRPr dirty="0"/>
            </a:p>
          </p:txBody>
        </p:sp>
        <p:sp>
          <p:nvSpPr>
            <p:cNvPr id="196" name="ï$ļiḍê"/>
            <p:cNvSpPr/>
            <p:nvPr/>
          </p:nvSpPr>
          <p:spPr bwMode="auto">
            <a:xfrm>
              <a:off x="4511536" y="414885"/>
              <a:ext cx="952532" cy="710197"/>
            </a:xfrm>
            <a:custGeom>
              <a:avLst/>
              <a:gdLst>
                <a:gd name="T0" fmla="*/ 325 w 458"/>
                <a:gd name="T1" fmla="*/ 39 h 342"/>
                <a:gd name="T2" fmla="*/ 343 w 458"/>
                <a:gd name="T3" fmla="*/ 40 h 342"/>
                <a:gd name="T4" fmla="*/ 370 w 458"/>
                <a:gd name="T5" fmla="*/ 35 h 342"/>
                <a:gd name="T6" fmla="*/ 384 w 458"/>
                <a:gd name="T7" fmla="*/ 37 h 342"/>
                <a:gd name="T8" fmla="*/ 383 w 458"/>
                <a:gd name="T9" fmla="*/ 42 h 342"/>
                <a:gd name="T10" fmla="*/ 431 w 458"/>
                <a:gd name="T11" fmla="*/ 33 h 342"/>
                <a:gd name="T12" fmla="*/ 457 w 458"/>
                <a:gd name="T13" fmla="*/ 39 h 342"/>
                <a:gd name="T14" fmla="*/ 424 w 458"/>
                <a:gd name="T15" fmla="*/ 55 h 342"/>
                <a:gd name="T16" fmla="*/ 414 w 458"/>
                <a:gd name="T17" fmla="*/ 68 h 342"/>
                <a:gd name="T18" fmla="*/ 397 w 458"/>
                <a:gd name="T19" fmla="*/ 87 h 342"/>
                <a:gd name="T20" fmla="*/ 401 w 458"/>
                <a:gd name="T21" fmla="*/ 104 h 342"/>
                <a:gd name="T22" fmla="*/ 390 w 458"/>
                <a:gd name="T23" fmla="*/ 121 h 342"/>
                <a:gd name="T24" fmla="*/ 403 w 458"/>
                <a:gd name="T25" fmla="*/ 143 h 342"/>
                <a:gd name="T26" fmla="*/ 392 w 458"/>
                <a:gd name="T27" fmla="*/ 160 h 342"/>
                <a:gd name="T28" fmla="*/ 379 w 458"/>
                <a:gd name="T29" fmla="*/ 175 h 342"/>
                <a:gd name="T30" fmla="*/ 397 w 458"/>
                <a:gd name="T31" fmla="*/ 208 h 342"/>
                <a:gd name="T32" fmla="*/ 368 w 458"/>
                <a:gd name="T33" fmla="*/ 204 h 342"/>
                <a:gd name="T34" fmla="*/ 366 w 458"/>
                <a:gd name="T35" fmla="*/ 216 h 342"/>
                <a:gd name="T36" fmla="*/ 353 w 458"/>
                <a:gd name="T37" fmla="*/ 234 h 342"/>
                <a:gd name="T38" fmla="*/ 323 w 458"/>
                <a:gd name="T39" fmla="*/ 242 h 342"/>
                <a:gd name="T40" fmla="*/ 308 w 458"/>
                <a:gd name="T41" fmla="*/ 251 h 342"/>
                <a:gd name="T42" fmla="*/ 299 w 458"/>
                <a:gd name="T43" fmla="*/ 262 h 342"/>
                <a:gd name="T44" fmla="*/ 258 w 458"/>
                <a:gd name="T45" fmla="*/ 273 h 342"/>
                <a:gd name="T46" fmla="*/ 247 w 458"/>
                <a:gd name="T47" fmla="*/ 290 h 342"/>
                <a:gd name="T48" fmla="*/ 235 w 458"/>
                <a:gd name="T49" fmla="*/ 305 h 342"/>
                <a:gd name="T50" fmla="*/ 232 w 458"/>
                <a:gd name="T51" fmla="*/ 320 h 342"/>
                <a:gd name="T52" fmla="*/ 207 w 458"/>
                <a:gd name="T53" fmla="*/ 335 h 342"/>
                <a:gd name="T54" fmla="*/ 181 w 458"/>
                <a:gd name="T55" fmla="*/ 322 h 342"/>
                <a:gd name="T56" fmla="*/ 166 w 458"/>
                <a:gd name="T57" fmla="*/ 303 h 342"/>
                <a:gd name="T58" fmla="*/ 157 w 458"/>
                <a:gd name="T59" fmla="*/ 290 h 342"/>
                <a:gd name="T60" fmla="*/ 150 w 458"/>
                <a:gd name="T61" fmla="*/ 262 h 342"/>
                <a:gd name="T62" fmla="*/ 153 w 458"/>
                <a:gd name="T63" fmla="*/ 253 h 342"/>
                <a:gd name="T64" fmla="*/ 166 w 458"/>
                <a:gd name="T65" fmla="*/ 238 h 342"/>
                <a:gd name="T66" fmla="*/ 159 w 458"/>
                <a:gd name="T67" fmla="*/ 219 h 342"/>
                <a:gd name="T68" fmla="*/ 163 w 458"/>
                <a:gd name="T69" fmla="*/ 204 h 342"/>
                <a:gd name="T70" fmla="*/ 144 w 458"/>
                <a:gd name="T71" fmla="*/ 199 h 342"/>
                <a:gd name="T72" fmla="*/ 131 w 458"/>
                <a:gd name="T73" fmla="*/ 175 h 342"/>
                <a:gd name="T74" fmla="*/ 118 w 458"/>
                <a:gd name="T75" fmla="*/ 148 h 342"/>
                <a:gd name="T76" fmla="*/ 84 w 458"/>
                <a:gd name="T77" fmla="*/ 132 h 342"/>
                <a:gd name="T78" fmla="*/ 38 w 458"/>
                <a:gd name="T79" fmla="*/ 134 h 342"/>
                <a:gd name="T80" fmla="*/ 38 w 458"/>
                <a:gd name="T81" fmla="*/ 122 h 342"/>
                <a:gd name="T82" fmla="*/ 19 w 458"/>
                <a:gd name="T83" fmla="*/ 106 h 342"/>
                <a:gd name="T84" fmla="*/ 28 w 458"/>
                <a:gd name="T85" fmla="*/ 89 h 342"/>
                <a:gd name="T86" fmla="*/ 51 w 458"/>
                <a:gd name="T87" fmla="*/ 80 h 342"/>
                <a:gd name="T88" fmla="*/ 55 w 458"/>
                <a:gd name="T89" fmla="*/ 68 h 342"/>
                <a:gd name="T90" fmla="*/ 49 w 458"/>
                <a:gd name="T91" fmla="*/ 61 h 342"/>
                <a:gd name="T92" fmla="*/ 66 w 458"/>
                <a:gd name="T93" fmla="*/ 55 h 342"/>
                <a:gd name="T94" fmla="*/ 84 w 458"/>
                <a:gd name="T95" fmla="*/ 37 h 342"/>
                <a:gd name="T96" fmla="*/ 140 w 458"/>
                <a:gd name="T97" fmla="*/ 29 h 342"/>
                <a:gd name="T98" fmla="*/ 166 w 458"/>
                <a:gd name="T99" fmla="*/ 37 h 342"/>
                <a:gd name="T100" fmla="*/ 191 w 458"/>
                <a:gd name="T101" fmla="*/ 24 h 342"/>
                <a:gd name="T102" fmla="*/ 213 w 458"/>
                <a:gd name="T103" fmla="*/ 25 h 342"/>
                <a:gd name="T104" fmla="*/ 220 w 458"/>
                <a:gd name="T105" fmla="*/ 12 h 342"/>
                <a:gd name="T106" fmla="*/ 263 w 458"/>
                <a:gd name="T107" fmla="*/ 3 h 342"/>
                <a:gd name="T108" fmla="*/ 323 w 458"/>
                <a:gd name="T109" fmla="*/ 1 h 342"/>
                <a:gd name="T110" fmla="*/ 368 w 458"/>
                <a:gd name="T111" fmla="*/ 16 h 342"/>
                <a:gd name="T112" fmla="*/ 383 w 458"/>
                <a:gd name="T113" fmla="*/ 27 h 342"/>
                <a:gd name="T114" fmla="*/ 319 w 458"/>
                <a:gd name="T115" fmla="*/ 2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8" h="342">
                  <a:moveTo>
                    <a:pt x="310" y="35"/>
                  </a:moveTo>
                  <a:cubicBezTo>
                    <a:pt x="310" y="37"/>
                    <a:pt x="314" y="36"/>
                    <a:pt x="314" y="39"/>
                  </a:cubicBezTo>
                  <a:cubicBezTo>
                    <a:pt x="316" y="40"/>
                    <a:pt x="319" y="37"/>
                    <a:pt x="319" y="37"/>
                  </a:cubicBezTo>
                  <a:cubicBezTo>
                    <a:pt x="322" y="36"/>
                    <a:pt x="322" y="39"/>
                    <a:pt x="325" y="39"/>
                  </a:cubicBezTo>
                  <a:cubicBezTo>
                    <a:pt x="326" y="38"/>
                    <a:pt x="327" y="37"/>
                    <a:pt x="329" y="37"/>
                  </a:cubicBezTo>
                  <a:cubicBezTo>
                    <a:pt x="330" y="36"/>
                    <a:pt x="332" y="37"/>
                    <a:pt x="334" y="37"/>
                  </a:cubicBezTo>
                  <a:cubicBezTo>
                    <a:pt x="341" y="35"/>
                    <a:pt x="349" y="32"/>
                    <a:pt x="355" y="35"/>
                  </a:cubicBezTo>
                  <a:cubicBezTo>
                    <a:pt x="353" y="39"/>
                    <a:pt x="345" y="36"/>
                    <a:pt x="343" y="40"/>
                  </a:cubicBezTo>
                  <a:cubicBezTo>
                    <a:pt x="344" y="44"/>
                    <a:pt x="347" y="40"/>
                    <a:pt x="347" y="40"/>
                  </a:cubicBezTo>
                  <a:cubicBezTo>
                    <a:pt x="351" y="41"/>
                    <a:pt x="351" y="43"/>
                    <a:pt x="356" y="40"/>
                  </a:cubicBezTo>
                  <a:cubicBezTo>
                    <a:pt x="358" y="40"/>
                    <a:pt x="359" y="39"/>
                    <a:pt x="360" y="39"/>
                  </a:cubicBezTo>
                  <a:cubicBezTo>
                    <a:pt x="361" y="38"/>
                    <a:pt x="369" y="35"/>
                    <a:pt x="370" y="35"/>
                  </a:cubicBezTo>
                  <a:cubicBezTo>
                    <a:pt x="373" y="40"/>
                    <a:pt x="368" y="33"/>
                    <a:pt x="371" y="33"/>
                  </a:cubicBezTo>
                  <a:cubicBezTo>
                    <a:pt x="372" y="33"/>
                    <a:pt x="377" y="33"/>
                    <a:pt x="377" y="33"/>
                  </a:cubicBezTo>
                  <a:cubicBezTo>
                    <a:pt x="378" y="32"/>
                    <a:pt x="381" y="30"/>
                    <a:pt x="386" y="31"/>
                  </a:cubicBezTo>
                  <a:cubicBezTo>
                    <a:pt x="386" y="34"/>
                    <a:pt x="387" y="36"/>
                    <a:pt x="384" y="37"/>
                  </a:cubicBezTo>
                  <a:cubicBezTo>
                    <a:pt x="384" y="38"/>
                    <a:pt x="382" y="39"/>
                    <a:pt x="381" y="40"/>
                  </a:cubicBezTo>
                  <a:cubicBezTo>
                    <a:pt x="379" y="43"/>
                    <a:pt x="378" y="47"/>
                    <a:pt x="373" y="46"/>
                  </a:cubicBezTo>
                  <a:cubicBezTo>
                    <a:pt x="374" y="52"/>
                    <a:pt x="377" y="44"/>
                    <a:pt x="381" y="46"/>
                  </a:cubicBezTo>
                  <a:cubicBezTo>
                    <a:pt x="383" y="47"/>
                    <a:pt x="382" y="43"/>
                    <a:pt x="383" y="42"/>
                  </a:cubicBezTo>
                  <a:cubicBezTo>
                    <a:pt x="385" y="41"/>
                    <a:pt x="392" y="43"/>
                    <a:pt x="392" y="39"/>
                  </a:cubicBezTo>
                  <a:cubicBezTo>
                    <a:pt x="396" y="45"/>
                    <a:pt x="408" y="36"/>
                    <a:pt x="411" y="40"/>
                  </a:cubicBezTo>
                  <a:cubicBezTo>
                    <a:pt x="412" y="39"/>
                    <a:pt x="414" y="37"/>
                    <a:pt x="416" y="35"/>
                  </a:cubicBezTo>
                  <a:cubicBezTo>
                    <a:pt x="422" y="37"/>
                    <a:pt x="426" y="33"/>
                    <a:pt x="431" y="33"/>
                  </a:cubicBezTo>
                  <a:cubicBezTo>
                    <a:pt x="430" y="33"/>
                    <a:pt x="432" y="35"/>
                    <a:pt x="433" y="35"/>
                  </a:cubicBezTo>
                  <a:cubicBezTo>
                    <a:pt x="434" y="35"/>
                    <a:pt x="441" y="34"/>
                    <a:pt x="442" y="35"/>
                  </a:cubicBezTo>
                  <a:cubicBezTo>
                    <a:pt x="444" y="37"/>
                    <a:pt x="443" y="34"/>
                    <a:pt x="446" y="35"/>
                  </a:cubicBezTo>
                  <a:cubicBezTo>
                    <a:pt x="449" y="36"/>
                    <a:pt x="453" y="39"/>
                    <a:pt x="457" y="39"/>
                  </a:cubicBezTo>
                  <a:cubicBezTo>
                    <a:pt x="458" y="42"/>
                    <a:pt x="455" y="41"/>
                    <a:pt x="453" y="42"/>
                  </a:cubicBezTo>
                  <a:cubicBezTo>
                    <a:pt x="452" y="43"/>
                    <a:pt x="451" y="45"/>
                    <a:pt x="450" y="46"/>
                  </a:cubicBezTo>
                  <a:cubicBezTo>
                    <a:pt x="445" y="48"/>
                    <a:pt x="437" y="47"/>
                    <a:pt x="437" y="53"/>
                  </a:cubicBezTo>
                  <a:cubicBezTo>
                    <a:pt x="432" y="53"/>
                    <a:pt x="426" y="53"/>
                    <a:pt x="424" y="55"/>
                  </a:cubicBezTo>
                  <a:cubicBezTo>
                    <a:pt x="426" y="58"/>
                    <a:pt x="430" y="59"/>
                    <a:pt x="422" y="59"/>
                  </a:cubicBezTo>
                  <a:cubicBezTo>
                    <a:pt x="422" y="61"/>
                    <a:pt x="425" y="61"/>
                    <a:pt x="427" y="61"/>
                  </a:cubicBezTo>
                  <a:cubicBezTo>
                    <a:pt x="424" y="66"/>
                    <a:pt x="415" y="65"/>
                    <a:pt x="414" y="72"/>
                  </a:cubicBezTo>
                  <a:cubicBezTo>
                    <a:pt x="411" y="72"/>
                    <a:pt x="415" y="69"/>
                    <a:pt x="414" y="68"/>
                  </a:cubicBezTo>
                  <a:cubicBezTo>
                    <a:pt x="413" y="68"/>
                    <a:pt x="408" y="71"/>
                    <a:pt x="405" y="72"/>
                  </a:cubicBezTo>
                  <a:cubicBezTo>
                    <a:pt x="405" y="74"/>
                    <a:pt x="407" y="73"/>
                    <a:pt x="409" y="74"/>
                  </a:cubicBezTo>
                  <a:cubicBezTo>
                    <a:pt x="404" y="78"/>
                    <a:pt x="407" y="77"/>
                    <a:pt x="405" y="83"/>
                  </a:cubicBezTo>
                  <a:cubicBezTo>
                    <a:pt x="405" y="85"/>
                    <a:pt x="398" y="86"/>
                    <a:pt x="397" y="87"/>
                  </a:cubicBezTo>
                  <a:cubicBezTo>
                    <a:pt x="397" y="88"/>
                    <a:pt x="398" y="92"/>
                    <a:pt x="397" y="93"/>
                  </a:cubicBezTo>
                  <a:cubicBezTo>
                    <a:pt x="396" y="94"/>
                    <a:pt x="392" y="93"/>
                    <a:pt x="390" y="94"/>
                  </a:cubicBezTo>
                  <a:cubicBezTo>
                    <a:pt x="391" y="97"/>
                    <a:pt x="393" y="97"/>
                    <a:pt x="394" y="100"/>
                  </a:cubicBezTo>
                  <a:cubicBezTo>
                    <a:pt x="395" y="104"/>
                    <a:pt x="399" y="102"/>
                    <a:pt x="401" y="104"/>
                  </a:cubicBezTo>
                  <a:cubicBezTo>
                    <a:pt x="402" y="104"/>
                    <a:pt x="401" y="107"/>
                    <a:pt x="401" y="107"/>
                  </a:cubicBezTo>
                  <a:cubicBezTo>
                    <a:pt x="403" y="109"/>
                    <a:pt x="406" y="108"/>
                    <a:pt x="407" y="109"/>
                  </a:cubicBezTo>
                  <a:cubicBezTo>
                    <a:pt x="407" y="113"/>
                    <a:pt x="409" y="113"/>
                    <a:pt x="409" y="117"/>
                  </a:cubicBezTo>
                  <a:cubicBezTo>
                    <a:pt x="403" y="119"/>
                    <a:pt x="397" y="117"/>
                    <a:pt x="390" y="121"/>
                  </a:cubicBezTo>
                  <a:cubicBezTo>
                    <a:pt x="395" y="125"/>
                    <a:pt x="399" y="131"/>
                    <a:pt x="409" y="130"/>
                  </a:cubicBezTo>
                  <a:cubicBezTo>
                    <a:pt x="408" y="133"/>
                    <a:pt x="410" y="133"/>
                    <a:pt x="412" y="134"/>
                  </a:cubicBezTo>
                  <a:cubicBezTo>
                    <a:pt x="413" y="138"/>
                    <a:pt x="409" y="136"/>
                    <a:pt x="409" y="139"/>
                  </a:cubicBezTo>
                  <a:cubicBezTo>
                    <a:pt x="409" y="141"/>
                    <a:pt x="406" y="143"/>
                    <a:pt x="403" y="143"/>
                  </a:cubicBezTo>
                  <a:cubicBezTo>
                    <a:pt x="401" y="150"/>
                    <a:pt x="410" y="146"/>
                    <a:pt x="409" y="152"/>
                  </a:cubicBezTo>
                  <a:cubicBezTo>
                    <a:pt x="405" y="152"/>
                    <a:pt x="405" y="154"/>
                    <a:pt x="407" y="154"/>
                  </a:cubicBezTo>
                  <a:cubicBezTo>
                    <a:pt x="405" y="160"/>
                    <a:pt x="401" y="153"/>
                    <a:pt x="397" y="154"/>
                  </a:cubicBezTo>
                  <a:cubicBezTo>
                    <a:pt x="394" y="154"/>
                    <a:pt x="396" y="160"/>
                    <a:pt x="392" y="160"/>
                  </a:cubicBezTo>
                  <a:cubicBezTo>
                    <a:pt x="392" y="163"/>
                    <a:pt x="393" y="164"/>
                    <a:pt x="396" y="165"/>
                  </a:cubicBezTo>
                  <a:cubicBezTo>
                    <a:pt x="395" y="168"/>
                    <a:pt x="391" y="166"/>
                    <a:pt x="388" y="167"/>
                  </a:cubicBezTo>
                  <a:cubicBezTo>
                    <a:pt x="383" y="168"/>
                    <a:pt x="378" y="172"/>
                    <a:pt x="373" y="173"/>
                  </a:cubicBezTo>
                  <a:cubicBezTo>
                    <a:pt x="373" y="175"/>
                    <a:pt x="377" y="174"/>
                    <a:pt x="379" y="175"/>
                  </a:cubicBezTo>
                  <a:cubicBezTo>
                    <a:pt x="381" y="176"/>
                    <a:pt x="382" y="182"/>
                    <a:pt x="386" y="180"/>
                  </a:cubicBezTo>
                  <a:cubicBezTo>
                    <a:pt x="388" y="184"/>
                    <a:pt x="383" y="184"/>
                    <a:pt x="383" y="186"/>
                  </a:cubicBezTo>
                  <a:cubicBezTo>
                    <a:pt x="382" y="188"/>
                    <a:pt x="385" y="194"/>
                    <a:pt x="381" y="195"/>
                  </a:cubicBezTo>
                  <a:cubicBezTo>
                    <a:pt x="383" y="202"/>
                    <a:pt x="396" y="200"/>
                    <a:pt x="397" y="208"/>
                  </a:cubicBezTo>
                  <a:cubicBezTo>
                    <a:pt x="395" y="208"/>
                    <a:pt x="390" y="209"/>
                    <a:pt x="390" y="206"/>
                  </a:cubicBezTo>
                  <a:cubicBezTo>
                    <a:pt x="388" y="207"/>
                    <a:pt x="389" y="208"/>
                    <a:pt x="390" y="208"/>
                  </a:cubicBezTo>
                  <a:cubicBezTo>
                    <a:pt x="385" y="214"/>
                    <a:pt x="382" y="213"/>
                    <a:pt x="373" y="212"/>
                  </a:cubicBezTo>
                  <a:cubicBezTo>
                    <a:pt x="376" y="205"/>
                    <a:pt x="365" y="211"/>
                    <a:pt x="368" y="204"/>
                  </a:cubicBezTo>
                  <a:cubicBezTo>
                    <a:pt x="362" y="203"/>
                    <a:pt x="362" y="208"/>
                    <a:pt x="356" y="206"/>
                  </a:cubicBezTo>
                  <a:cubicBezTo>
                    <a:pt x="359" y="209"/>
                    <a:pt x="358" y="210"/>
                    <a:pt x="355" y="210"/>
                  </a:cubicBezTo>
                  <a:cubicBezTo>
                    <a:pt x="355" y="213"/>
                    <a:pt x="366" y="213"/>
                    <a:pt x="356" y="214"/>
                  </a:cubicBezTo>
                  <a:cubicBezTo>
                    <a:pt x="358" y="218"/>
                    <a:pt x="363" y="215"/>
                    <a:pt x="366" y="216"/>
                  </a:cubicBezTo>
                  <a:cubicBezTo>
                    <a:pt x="370" y="216"/>
                    <a:pt x="375" y="219"/>
                    <a:pt x="381" y="217"/>
                  </a:cubicBezTo>
                  <a:cubicBezTo>
                    <a:pt x="377" y="223"/>
                    <a:pt x="372" y="228"/>
                    <a:pt x="368" y="232"/>
                  </a:cubicBezTo>
                  <a:cubicBezTo>
                    <a:pt x="363" y="231"/>
                    <a:pt x="360" y="233"/>
                    <a:pt x="356" y="234"/>
                  </a:cubicBezTo>
                  <a:cubicBezTo>
                    <a:pt x="356" y="234"/>
                    <a:pt x="353" y="234"/>
                    <a:pt x="353" y="234"/>
                  </a:cubicBezTo>
                  <a:cubicBezTo>
                    <a:pt x="351" y="236"/>
                    <a:pt x="352" y="234"/>
                    <a:pt x="349" y="234"/>
                  </a:cubicBezTo>
                  <a:cubicBezTo>
                    <a:pt x="344" y="234"/>
                    <a:pt x="339" y="238"/>
                    <a:pt x="332" y="238"/>
                  </a:cubicBezTo>
                  <a:cubicBezTo>
                    <a:pt x="329" y="238"/>
                    <a:pt x="332" y="240"/>
                    <a:pt x="332" y="240"/>
                  </a:cubicBezTo>
                  <a:cubicBezTo>
                    <a:pt x="330" y="244"/>
                    <a:pt x="329" y="241"/>
                    <a:pt x="323" y="242"/>
                  </a:cubicBezTo>
                  <a:cubicBezTo>
                    <a:pt x="323" y="243"/>
                    <a:pt x="325" y="243"/>
                    <a:pt x="327" y="244"/>
                  </a:cubicBezTo>
                  <a:cubicBezTo>
                    <a:pt x="327" y="246"/>
                    <a:pt x="313" y="248"/>
                    <a:pt x="315" y="242"/>
                  </a:cubicBezTo>
                  <a:cubicBezTo>
                    <a:pt x="314" y="243"/>
                    <a:pt x="309" y="242"/>
                    <a:pt x="308" y="244"/>
                  </a:cubicBezTo>
                  <a:cubicBezTo>
                    <a:pt x="307" y="245"/>
                    <a:pt x="309" y="249"/>
                    <a:pt x="308" y="251"/>
                  </a:cubicBezTo>
                  <a:cubicBezTo>
                    <a:pt x="308" y="251"/>
                    <a:pt x="303" y="249"/>
                    <a:pt x="302" y="251"/>
                  </a:cubicBezTo>
                  <a:cubicBezTo>
                    <a:pt x="302" y="252"/>
                    <a:pt x="305" y="254"/>
                    <a:pt x="304" y="257"/>
                  </a:cubicBezTo>
                  <a:cubicBezTo>
                    <a:pt x="302" y="259"/>
                    <a:pt x="301" y="257"/>
                    <a:pt x="299" y="257"/>
                  </a:cubicBezTo>
                  <a:cubicBezTo>
                    <a:pt x="299" y="258"/>
                    <a:pt x="299" y="260"/>
                    <a:pt x="299" y="262"/>
                  </a:cubicBezTo>
                  <a:cubicBezTo>
                    <a:pt x="298" y="262"/>
                    <a:pt x="296" y="262"/>
                    <a:pt x="295" y="262"/>
                  </a:cubicBezTo>
                  <a:cubicBezTo>
                    <a:pt x="293" y="263"/>
                    <a:pt x="295" y="265"/>
                    <a:pt x="293" y="266"/>
                  </a:cubicBezTo>
                  <a:cubicBezTo>
                    <a:pt x="290" y="267"/>
                    <a:pt x="282" y="265"/>
                    <a:pt x="284" y="271"/>
                  </a:cubicBezTo>
                  <a:cubicBezTo>
                    <a:pt x="276" y="273"/>
                    <a:pt x="267" y="274"/>
                    <a:pt x="258" y="273"/>
                  </a:cubicBezTo>
                  <a:cubicBezTo>
                    <a:pt x="254" y="276"/>
                    <a:pt x="252" y="285"/>
                    <a:pt x="247" y="281"/>
                  </a:cubicBezTo>
                  <a:cubicBezTo>
                    <a:pt x="247" y="282"/>
                    <a:pt x="249" y="284"/>
                    <a:pt x="248" y="286"/>
                  </a:cubicBezTo>
                  <a:cubicBezTo>
                    <a:pt x="248" y="287"/>
                    <a:pt x="245" y="286"/>
                    <a:pt x="245" y="286"/>
                  </a:cubicBezTo>
                  <a:cubicBezTo>
                    <a:pt x="244" y="287"/>
                    <a:pt x="247" y="289"/>
                    <a:pt x="247" y="290"/>
                  </a:cubicBezTo>
                  <a:cubicBezTo>
                    <a:pt x="247" y="290"/>
                    <a:pt x="245" y="291"/>
                    <a:pt x="245" y="292"/>
                  </a:cubicBezTo>
                  <a:cubicBezTo>
                    <a:pt x="245" y="294"/>
                    <a:pt x="239" y="298"/>
                    <a:pt x="243" y="299"/>
                  </a:cubicBezTo>
                  <a:cubicBezTo>
                    <a:pt x="243" y="302"/>
                    <a:pt x="240" y="300"/>
                    <a:pt x="239" y="301"/>
                  </a:cubicBezTo>
                  <a:cubicBezTo>
                    <a:pt x="238" y="302"/>
                    <a:pt x="236" y="304"/>
                    <a:pt x="235" y="305"/>
                  </a:cubicBezTo>
                  <a:cubicBezTo>
                    <a:pt x="235" y="306"/>
                    <a:pt x="236" y="308"/>
                    <a:pt x="235" y="309"/>
                  </a:cubicBezTo>
                  <a:cubicBezTo>
                    <a:pt x="233" y="311"/>
                    <a:pt x="235" y="313"/>
                    <a:pt x="233" y="316"/>
                  </a:cubicBezTo>
                  <a:cubicBezTo>
                    <a:pt x="233" y="317"/>
                    <a:pt x="230" y="316"/>
                    <a:pt x="230" y="316"/>
                  </a:cubicBezTo>
                  <a:cubicBezTo>
                    <a:pt x="230" y="317"/>
                    <a:pt x="231" y="319"/>
                    <a:pt x="232" y="320"/>
                  </a:cubicBezTo>
                  <a:cubicBezTo>
                    <a:pt x="232" y="323"/>
                    <a:pt x="230" y="323"/>
                    <a:pt x="230" y="326"/>
                  </a:cubicBezTo>
                  <a:cubicBezTo>
                    <a:pt x="230" y="327"/>
                    <a:pt x="231" y="330"/>
                    <a:pt x="232" y="329"/>
                  </a:cubicBezTo>
                  <a:cubicBezTo>
                    <a:pt x="229" y="336"/>
                    <a:pt x="226" y="338"/>
                    <a:pt x="220" y="342"/>
                  </a:cubicBezTo>
                  <a:cubicBezTo>
                    <a:pt x="214" y="342"/>
                    <a:pt x="211" y="338"/>
                    <a:pt x="207" y="335"/>
                  </a:cubicBezTo>
                  <a:cubicBezTo>
                    <a:pt x="202" y="342"/>
                    <a:pt x="191" y="331"/>
                    <a:pt x="192" y="331"/>
                  </a:cubicBezTo>
                  <a:cubicBezTo>
                    <a:pt x="191" y="331"/>
                    <a:pt x="190" y="335"/>
                    <a:pt x="191" y="335"/>
                  </a:cubicBezTo>
                  <a:cubicBezTo>
                    <a:pt x="188" y="334"/>
                    <a:pt x="188" y="331"/>
                    <a:pt x="187" y="329"/>
                  </a:cubicBezTo>
                  <a:cubicBezTo>
                    <a:pt x="185" y="327"/>
                    <a:pt x="180" y="327"/>
                    <a:pt x="181" y="322"/>
                  </a:cubicBezTo>
                  <a:cubicBezTo>
                    <a:pt x="179" y="319"/>
                    <a:pt x="176" y="318"/>
                    <a:pt x="174" y="316"/>
                  </a:cubicBezTo>
                  <a:cubicBezTo>
                    <a:pt x="174" y="314"/>
                    <a:pt x="176" y="315"/>
                    <a:pt x="178" y="314"/>
                  </a:cubicBezTo>
                  <a:cubicBezTo>
                    <a:pt x="177" y="310"/>
                    <a:pt x="173" y="312"/>
                    <a:pt x="170" y="309"/>
                  </a:cubicBezTo>
                  <a:cubicBezTo>
                    <a:pt x="169" y="307"/>
                    <a:pt x="169" y="304"/>
                    <a:pt x="166" y="303"/>
                  </a:cubicBezTo>
                  <a:cubicBezTo>
                    <a:pt x="163" y="307"/>
                    <a:pt x="166" y="300"/>
                    <a:pt x="166" y="301"/>
                  </a:cubicBezTo>
                  <a:cubicBezTo>
                    <a:pt x="166" y="299"/>
                    <a:pt x="164" y="301"/>
                    <a:pt x="163" y="299"/>
                  </a:cubicBezTo>
                  <a:cubicBezTo>
                    <a:pt x="161" y="297"/>
                    <a:pt x="164" y="294"/>
                    <a:pt x="161" y="294"/>
                  </a:cubicBezTo>
                  <a:cubicBezTo>
                    <a:pt x="157" y="294"/>
                    <a:pt x="160" y="286"/>
                    <a:pt x="157" y="290"/>
                  </a:cubicBezTo>
                  <a:cubicBezTo>
                    <a:pt x="155" y="289"/>
                    <a:pt x="155" y="286"/>
                    <a:pt x="151" y="286"/>
                  </a:cubicBezTo>
                  <a:cubicBezTo>
                    <a:pt x="152" y="284"/>
                    <a:pt x="155" y="283"/>
                    <a:pt x="155" y="281"/>
                  </a:cubicBezTo>
                  <a:cubicBezTo>
                    <a:pt x="155" y="278"/>
                    <a:pt x="151" y="279"/>
                    <a:pt x="148" y="279"/>
                  </a:cubicBezTo>
                  <a:cubicBezTo>
                    <a:pt x="146" y="272"/>
                    <a:pt x="147" y="269"/>
                    <a:pt x="150" y="262"/>
                  </a:cubicBezTo>
                  <a:cubicBezTo>
                    <a:pt x="145" y="259"/>
                    <a:pt x="153" y="256"/>
                    <a:pt x="146" y="257"/>
                  </a:cubicBezTo>
                  <a:cubicBezTo>
                    <a:pt x="145" y="254"/>
                    <a:pt x="149" y="256"/>
                    <a:pt x="150" y="255"/>
                  </a:cubicBezTo>
                  <a:cubicBezTo>
                    <a:pt x="150" y="254"/>
                    <a:pt x="149" y="251"/>
                    <a:pt x="150" y="251"/>
                  </a:cubicBezTo>
                  <a:cubicBezTo>
                    <a:pt x="151" y="251"/>
                    <a:pt x="152" y="253"/>
                    <a:pt x="153" y="253"/>
                  </a:cubicBezTo>
                  <a:cubicBezTo>
                    <a:pt x="153" y="249"/>
                    <a:pt x="153" y="245"/>
                    <a:pt x="153" y="242"/>
                  </a:cubicBezTo>
                  <a:cubicBezTo>
                    <a:pt x="156" y="242"/>
                    <a:pt x="158" y="240"/>
                    <a:pt x="159" y="238"/>
                  </a:cubicBezTo>
                  <a:cubicBezTo>
                    <a:pt x="161" y="238"/>
                    <a:pt x="160" y="240"/>
                    <a:pt x="161" y="242"/>
                  </a:cubicBezTo>
                  <a:cubicBezTo>
                    <a:pt x="163" y="240"/>
                    <a:pt x="163" y="237"/>
                    <a:pt x="166" y="238"/>
                  </a:cubicBezTo>
                  <a:cubicBezTo>
                    <a:pt x="168" y="236"/>
                    <a:pt x="164" y="235"/>
                    <a:pt x="164" y="234"/>
                  </a:cubicBezTo>
                  <a:cubicBezTo>
                    <a:pt x="165" y="232"/>
                    <a:pt x="170" y="232"/>
                    <a:pt x="170" y="230"/>
                  </a:cubicBezTo>
                  <a:cubicBezTo>
                    <a:pt x="171" y="227"/>
                    <a:pt x="164" y="226"/>
                    <a:pt x="168" y="221"/>
                  </a:cubicBezTo>
                  <a:cubicBezTo>
                    <a:pt x="160" y="226"/>
                    <a:pt x="172" y="217"/>
                    <a:pt x="159" y="219"/>
                  </a:cubicBezTo>
                  <a:cubicBezTo>
                    <a:pt x="158" y="213"/>
                    <a:pt x="164" y="214"/>
                    <a:pt x="170" y="214"/>
                  </a:cubicBezTo>
                  <a:cubicBezTo>
                    <a:pt x="170" y="212"/>
                    <a:pt x="166" y="212"/>
                    <a:pt x="166" y="210"/>
                  </a:cubicBezTo>
                  <a:cubicBezTo>
                    <a:pt x="167" y="208"/>
                    <a:pt x="164" y="209"/>
                    <a:pt x="163" y="208"/>
                  </a:cubicBezTo>
                  <a:cubicBezTo>
                    <a:pt x="162" y="208"/>
                    <a:pt x="163" y="205"/>
                    <a:pt x="163" y="204"/>
                  </a:cubicBezTo>
                  <a:cubicBezTo>
                    <a:pt x="162" y="204"/>
                    <a:pt x="158" y="201"/>
                    <a:pt x="157" y="201"/>
                  </a:cubicBezTo>
                  <a:cubicBezTo>
                    <a:pt x="156" y="201"/>
                    <a:pt x="154" y="196"/>
                    <a:pt x="151" y="193"/>
                  </a:cubicBezTo>
                  <a:cubicBezTo>
                    <a:pt x="149" y="196"/>
                    <a:pt x="148" y="199"/>
                    <a:pt x="146" y="193"/>
                  </a:cubicBezTo>
                  <a:cubicBezTo>
                    <a:pt x="144" y="194"/>
                    <a:pt x="144" y="197"/>
                    <a:pt x="144" y="199"/>
                  </a:cubicBezTo>
                  <a:cubicBezTo>
                    <a:pt x="141" y="199"/>
                    <a:pt x="138" y="199"/>
                    <a:pt x="135" y="199"/>
                  </a:cubicBezTo>
                  <a:cubicBezTo>
                    <a:pt x="129" y="191"/>
                    <a:pt x="133" y="185"/>
                    <a:pt x="135" y="176"/>
                  </a:cubicBezTo>
                  <a:cubicBezTo>
                    <a:pt x="134" y="175"/>
                    <a:pt x="133" y="173"/>
                    <a:pt x="133" y="171"/>
                  </a:cubicBezTo>
                  <a:cubicBezTo>
                    <a:pt x="131" y="171"/>
                    <a:pt x="131" y="173"/>
                    <a:pt x="131" y="175"/>
                  </a:cubicBezTo>
                  <a:cubicBezTo>
                    <a:pt x="126" y="175"/>
                    <a:pt x="133" y="164"/>
                    <a:pt x="125" y="167"/>
                  </a:cubicBezTo>
                  <a:cubicBezTo>
                    <a:pt x="128" y="164"/>
                    <a:pt x="128" y="162"/>
                    <a:pt x="125" y="160"/>
                  </a:cubicBezTo>
                  <a:cubicBezTo>
                    <a:pt x="125" y="157"/>
                    <a:pt x="122" y="158"/>
                    <a:pt x="120" y="158"/>
                  </a:cubicBezTo>
                  <a:cubicBezTo>
                    <a:pt x="118" y="155"/>
                    <a:pt x="119" y="151"/>
                    <a:pt x="118" y="148"/>
                  </a:cubicBezTo>
                  <a:cubicBezTo>
                    <a:pt x="117" y="146"/>
                    <a:pt x="112" y="146"/>
                    <a:pt x="114" y="141"/>
                  </a:cubicBezTo>
                  <a:cubicBezTo>
                    <a:pt x="111" y="142"/>
                    <a:pt x="110" y="140"/>
                    <a:pt x="109" y="139"/>
                  </a:cubicBezTo>
                  <a:cubicBezTo>
                    <a:pt x="108" y="139"/>
                    <a:pt x="105" y="140"/>
                    <a:pt x="105" y="139"/>
                  </a:cubicBezTo>
                  <a:cubicBezTo>
                    <a:pt x="103" y="136"/>
                    <a:pt x="88" y="138"/>
                    <a:pt x="84" y="132"/>
                  </a:cubicBezTo>
                  <a:cubicBezTo>
                    <a:pt x="77" y="135"/>
                    <a:pt x="62" y="127"/>
                    <a:pt x="58" y="132"/>
                  </a:cubicBezTo>
                  <a:cubicBezTo>
                    <a:pt x="56" y="135"/>
                    <a:pt x="56" y="131"/>
                    <a:pt x="53" y="132"/>
                  </a:cubicBezTo>
                  <a:cubicBezTo>
                    <a:pt x="48" y="132"/>
                    <a:pt x="44" y="135"/>
                    <a:pt x="40" y="135"/>
                  </a:cubicBezTo>
                  <a:cubicBezTo>
                    <a:pt x="40" y="135"/>
                    <a:pt x="39" y="134"/>
                    <a:pt x="38" y="134"/>
                  </a:cubicBezTo>
                  <a:cubicBezTo>
                    <a:pt x="36" y="133"/>
                    <a:pt x="34" y="134"/>
                    <a:pt x="32" y="134"/>
                  </a:cubicBezTo>
                  <a:cubicBezTo>
                    <a:pt x="32" y="130"/>
                    <a:pt x="31" y="129"/>
                    <a:pt x="28" y="128"/>
                  </a:cubicBezTo>
                  <a:cubicBezTo>
                    <a:pt x="28" y="125"/>
                    <a:pt x="33" y="127"/>
                    <a:pt x="34" y="126"/>
                  </a:cubicBezTo>
                  <a:cubicBezTo>
                    <a:pt x="35" y="125"/>
                    <a:pt x="29" y="121"/>
                    <a:pt x="38" y="122"/>
                  </a:cubicBezTo>
                  <a:cubicBezTo>
                    <a:pt x="35" y="117"/>
                    <a:pt x="21" y="123"/>
                    <a:pt x="17" y="119"/>
                  </a:cubicBezTo>
                  <a:cubicBezTo>
                    <a:pt x="21" y="109"/>
                    <a:pt x="33" y="119"/>
                    <a:pt x="40" y="111"/>
                  </a:cubicBezTo>
                  <a:cubicBezTo>
                    <a:pt x="36" y="107"/>
                    <a:pt x="24" y="110"/>
                    <a:pt x="19" y="111"/>
                  </a:cubicBezTo>
                  <a:cubicBezTo>
                    <a:pt x="17" y="109"/>
                    <a:pt x="18" y="108"/>
                    <a:pt x="19" y="106"/>
                  </a:cubicBezTo>
                  <a:cubicBezTo>
                    <a:pt x="18" y="105"/>
                    <a:pt x="17" y="106"/>
                    <a:pt x="17" y="107"/>
                  </a:cubicBezTo>
                  <a:cubicBezTo>
                    <a:pt x="15" y="107"/>
                    <a:pt x="16" y="105"/>
                    <a:pt x="15" y="104"/>
                  </a:cubicBezTo>
                  <a:cubicBezTo>
                    <a:pt x="8" y="105"/>
                    <a:pt x="5" y="102"/>
                    <a:pt x="0" y="100"/>
                  </a:cubicBezTo>
                  <a:cubicBezTo>
                    <a:pt x="4" y="88"/>
                    <a:pt x="19" y="91"/>
                    <a:pt x="28" y="89"/>
                  </a:cubicBezTo>
                  <a:cubicBezTo>
                    <a:pt x="31" y="88"/>
                    <a:pt x="30" y="89"/>
                    <a:pt x="32" y="87"/>
                  </a:cubicBezTo>
                  <a:cubicBezTo>
                    <a:pt x="32" y="87"/>
                    <a:pt x="35" y="85"/>
                    <a:pt x="34" y="85"/>
                  </a:cubicBezTo>
                  <a:cubicBezTo>
                    <a:pt x="39" y="83"/>
                    <a:pt x="46" y="85"/>
                    <a:pt x="49" y="83"/>
                  </a:cubicBezTo>
                  <a:cubicBezTo>
                    <a:pt x="51" y="82"/>
                    <a:pt x="49" y="81"/>
                    <a:pt x="51" y="80"/>
                  </a:cubicBezTo>
                  <a:cubicBezTo>
                    <a:pt x="52" y="78"/>
                    <a:pt x="55" y="79"/>
                    <a:pt x="56" y="78"/>
                  </a:cubicBezTo>
                  <a:cubicBezTo>
                    <a:pt x="58" y="76"/>
                    <a:pt x="59" y="74"/>
                    <a:pt x="62" y="72"/>
                  </a:cubicBezTo>
                  <a:cubicBezTo>
                    <a:pt x="64" y="66"/>
                    <a:pt x="56" y="71"/>
                    <a:pt x="58" y="65"/>
                  </a:cubicBezTo>
                  <a:cubicBezTo>
                    <a:pt x="55" y="62"/>
                    <a:pt x="55" y="68"/>
                    <a:pt x="55" y="68"/>
                  </a:cubicBezTo>
                  <a:cubicBezTo>
                    <a:pt x="53" y="69"/>
                    <a:pt x="45" y="64"/>
                    <a:pt x="40" y="66"/>
                  </a:cubicBezTo>
                  <a:cubicBezTo>
                    <a:pt x="37" y="61"/>
                    <a:pt x="44" y="64"/>
                    <a:pt x="45" y="63"/>
                  </a:cubicBezTo>
                  <a:cubicBezTo>
                    <a:pt x="45" y="62"/>
                    <a:pt x="45" y="61"/>
                    <a:pt x="45" y="61"/>
                  </a:cubicBezTo>
                  <a:cubicBezTo>
                    <a:pt x="46" y="60"/>
                    <a:pt x="48" y="61"/>
                    <a:pt x="49" y="61"/>
                  </a:cubicBezTo>
                  <a:cubicBezTo>
                    <a:pt x="49" y="60"/>
                    <a:pt x="50" y="57"/>
                    <a:pt x="51" y="57"/>
                  </a:cubicBezTo>
                  <a:cubicBezTo>
                    <a:pt x="53" y="56"/>
                    <a:pt x="52" y="59"/>
                    <a:pt x="53" y="59"/>
                  </a:cubicBezTo>
                  <a:cubicBezTo>
                    <a:pt x="53" y="59"/>
                    <a:pt x="59" y="58"/>
                    <a:pt x="58" y="53"/>
                  </a:cubicBezTo>
                  <a:cubicBezTo>
                    <a:pt x="62" y="53"/>
                    <a:pt x="62" y="56"/>
                    <a:pt x="66" y="55"/>
                  </a:cubicBezTo>
                  <a:cubicBezTo>
                    <a:pt x="69" y="55"/>
                    <a:pt x="66" y="53"/>
                    <a:pt x="66" y="53"/>
                  </a:cubicBezTo>
                  <a:cubicBezTo>
                    <a:pt x="66" y="51"/>
                    <a:pt x="70" y="52"/>
                    <a:pt x="69" y="48"/>
                  </a:cubicBezTo>
                  <a:cubicBezTo>
                    <a:pt x="74" y="48"/>
                    <a:pt x="78" y="48"/>
                    <a:pt x="83" y="48"/>
                  </a:cubicBezTo>
                  <a:cubicBezTo>
                    <a:pt x="87" y="48"/>
                    <a:pt x="83" y="40"/>
                    <a:pt x="84" y="37"/>
                  </a:cubicBezTo>
                  <a:cubicBezTo>
                    <a:pt x="91" y="38"/>
                    <a:pt x="97" y="40"/>
                    <a:pt x="103" y="37"/>
                  </a:cubicBezTo>
                  <a:cubicBezTo>
                    <a:pt x="103" y="35"/>
                    <a:pt x="101" y="35"/>
                    <a:pt x="99" y="35"/>
                  </a:cubicBezTo>
                  <a:cubicBezTo>
                    <a:pt x="101" y="32"/>
                    <a:pt x="107" y="33"/>
                    <a:pt x="110" y="31"/>
                  </a:cubicBezTo>
                  <a:cubicBezTo>
                    <a:pt x="115" y="28"/>
                    <a:pt x="129" y="30"/>
                    <a:pt x="140" y="29"/>
                  </a:cubicBezTo>
                  <a:cubicBezTo>
                    <a:pt x="143" y="29"/>
                    <a:pt x="144" y="27"/>
                    <a:pt x="146" y="27"/>
                  </a:cubicBezTo>
                  <a:cubicBezTo>
                    <a:pt x="151" y="27"/>
                    <a:pt x="155" y="29"/>
                    <a:pt x="159" y="27"/>
                  </a:cubicBezTo>
                  <a:cubicBezTo>
                    <a:pt x="158" y="29"/>
                    <a:pt x="160" y="34"/>
                    <a:pt x="161" y="33"/>
                  </a:cubicBezTo>
                  <a:cubicBezTo>
                    <a:pt x="163" y="30"/>
                    <a:pt x="161" y="32"/>
                    <a:pt x="166" y="37"/>
                  </a:cubicBezTo>
                  <a:cubicBezTo>
                    <a:pt x="170" y="36"/>
                    <a:pt x="163" y="31"/>
                    <a:pt x="172" y="33"/>
                  </a:cubicBezTo>
                  <a:cubicBezTo>
                    <a:pt x="169" y="30"/>
                    <a:pt x="175" y="26"/>
                    <a:pt x="166" y="25"/>
                  </a:cubicBezTo>
                  <a:cubicBezTo>
                    <a:pt x="167" y="22"/>
                    <a:pt x="181" y="16"/>
                    <a:pt x="181" y="24"/>
                  </a:cubicBezTo>
                  <a:cubicBezTo>
                    <a:pt x="187" y="24"/>
                    <a:pt x="186" y="21"/>
                    <a:pt x="191" y="24"/>
                  </a:cubicBezTo>
                  <a:cubicBezTo>
                    <a:pt x="193" y="25"/>
                    <a:pt x="194" y="26"/>
                    <a:pt x="196" y="27"/>
                  </a:cubicBezTo>
                  <a:cubicBezTo>
                    <a:pt x="198" y="29"/>
                    <a:pt x="204" y="29"/>
                    <a:pt x="211" y="31"/>
                  </a:cubicBezTo>
                  <a:cubicBezTo>
                    <a:pt x="211" y="29"/>
                    <a:pt x="209" y="30"/>
                    <a:pt x="207" y="29"/>
                  </a:cubicBezTo>
                  <a:cubicBezTo>
                    <a:pt x="208" y="27"/>
                    <a:pt x="210" y="25"/>
                    <a:pt x="213" y="25"/>
                  </a:cubicBezTo>
                  <a:cubicBezTo>
                    <a:pt x="210" y="21"/>
                    <a:pt x="202" y="21"/>
                    <a:pt x="196" y="20"/>
                  </a:cubicBezTo>
                  <a:cubicBezTo>
                    <a:pt x="196" y="15"/>
                    <a:pt x="204" y="16"/>
                    <a:pt x="209" y="16"/>
                  </a:cubicBezTo>
                  <a:cubicBezTo>
                    <a:pt x="210" y="12"/>
                    <a:pt x="207" y="13"/>
                    <a:pt x="204" y="12"/>
                  </a:cubicBezTo>
                  <a:cubicBezTo>
                    <a:pt x="208" y="5"/>
                    <a:pt x="215" y="12"/>
                    <a:pt x="220" y="12"/>
                  </a:cubicBezTo>
                  <a:cubicBezTo>
                    <a:pt x="224" y="13"/>
                    <a:pt x="224" y="10"/>
                    <a:pt x="228" y="11"/>
                  </a:cubicBezTo>
                  <a:cubicBezTo>
                    <a:pt x="237" y="11"/>
                    <a:pt x="243" y="15"/>
                    <a:pt x="250" y="11"/>
                  </a:cubicBezTo>
                  <a:cubicBezTo>
                    <a:pt x="253" y="9"/>
                    <a:pt x="257" y="10"/>
                    <a:pt x="261" y="9"/>
                  </a:cubicBezTo>
                  <a:cubicBezTo>
                    <a:pt x="264" y="8"/>
                    <a:pt x="263" y="5"/>
                    <a:pt x="263" y="3"/>
                  </a:cubicBezTo>
                  <a:cubicBezTo>
                    <a:pt x="266" y="3"/>
                    <a:pt x="270" y="4"/>
                    <a:pt x="273" y="3"/>
                  </a:cubicBezTo>
                  <a:cubicBezTo>
                    <a:pt x="275" y="3"/>
                    <a:pt x="276" y="1"/>
                    <a:pt x="278" y="1"/>
                  </a:cubicBezTo>
                  <a:cubicBezTo>
                    <a:pt x="282" y="1"/>
                    <a:pt x="287" y="4"/>
                    <a:pt x="295" y="3"/>
                  </a:cubicBezTo>
                  <a:cubicBezTo>
                    <a:pt x="300" y="2"/>
                    <a:pt x="312" y="0"/>
                    <a:pt x="323" y="1"/>
                  </a:cubicBezTo>
                  <a:cubicBezTo>
                    <a:pt x="326" y="1"/>
                    <a:pt x="326" y="3"/>
                    <a:pt x="329" y="3"/>
                  </a:cubicBezTo>
                  <a:cubicBezTo>
                    <a:pt x="339" y="5"/>
                    <a:pt x="349" y="1"/>
                    <a:pt x="349" y="11"/>
                  </a:cubicBezTo>
                  <a:cubicBezTo>
                    <a:pt x="354" y="12"/>
                    <a:pt x="354" y="8"/>
                    <a:pt x="358" y="9"/>
                  </a:cubicBezTo>
                  <a:cubicBezTo>
                    <a:pt x="358" y="15"/>
                    <a:pt x="365" y="13"/>
                    <a:pt x="368" y="16"/>
                  </a:cubicBezTo>
                  <a:cubicBezTo>
                    <a:pt x="373" y="18"/>
                    <a:pt x="373" y="14"/>
                    <a:pt x="377" y="14"/>
                  </a:cubicBezTo>
                  <a:cubicBezTo>
                    <a:pt x="375" y="21"/>
                    <a:pt x="384" y="17"/>
                    <a:pt x="388" y="18"/>
                  </a:cubicBezTo>
                  <a:cubicBezTo>
                    <a:pt x="385" y="22"/>
                    <a:pt x="385" y="19"/>
                    <a:pt x="386" y="25"/>
                  </a:cubicBezTo>
                  <a:cubicBezTo>
                    <a:pt x="384" y="23"/>
                    <a:pt x="382" y="24"/>
                    <a:pt x="383" y="27"/>
                  </a:cubicBezTo>
                  <a:cubicBezTo>
                    <a:pt x="363" y="29"/>
                    <a:pt x="339" y="30"/>
                    <a:pt x="325" y="31"/>
                  </a:cubicBezTo>
                  <a:cubicBezTo>
                    <a:pt x="323" y="31"/>
                    <a:pt x="323" y="32"/>
                    <a:pt x="323" y="33"/>
                  </a:cubicBezTo>
                  <a:cubicBezTo>
                    <a:pt x="321" y="33"/>
                    <a:pt x="322" y="31"/>
                    <a:pt x="323" y="31"/>
                  </a:cubicBezTo>
                  <a:cubicBezTo>
                    <a:pt x="324" y="30"/>
                    <a:pt x="320" y="29"/>
                    <a:pt x="319" y="29"/>
                  </a:cubicBezTo>
                  <a:cubicBezTo>
                    <a:pt x="319" y="30"/>
                    <a:pt x="320" y="33"/>
                    <a:pt x="319" y="33"/>
                  </a:cubicBezTo>
                  <a:cubicBezTo>
                    <a:pt x="316" y="34"/>
                    <a:pt x="312" y="32"/>
                    <a:pt x="310" y="35"/>
                  </a:cubicBezTo>
                  <a:close/>
                </a:path>
              </a:pathLst>
            </a:custGeom>
            <a:grpFill/>
            <a:ln>
              <a:noFill/>
            </a:ln>
          </p:spPr>
          <p:txBody>
            <a:bodyPr anchor="ctr"/>
            <a:lstStyle/>
            <a:p>
              <a:pPr algn="ctr"/>
              <a:endParaRPr dirty="0"/>
            </a:p>
          </p:txBody>
        </p:sp>
        <p:sp>
          <p:nvSpPr>
            <p:cNvPr id="197" name="íślïďê"/>
            <p:cNvSpPr/>
            <p:nvPr/>
          </p:nvSpPr>
          <p:spPr bwMode="auto">
            <a:xfrm>
              <a:off x="4224375" y="434497"/>
              <a:ext cx="466461" cy="253542"/>
            </a:xfrm>
            <a:custGeom>
              <a:avLst/>
              <a:gdLst>
                <a:gd name="T0" fmla="*/ 209 w 224"/>
                <a:gd name="T1" fmla="*/ 12 h 122"/>
                <a:gd name="T2" fmla="*/ 222 w 224"/>
                <a:gd name="T3" fmla="*/ 19 h 122"/>
                <a:gd name="T4" fmla="*/ 217 w 224"/>
                <a:gd name="T5" fmla="*/ 23 h 122"/>
                <a:gd name="T6" fmla="*/ 207 w 224"/>
                <a:gd name="T7" fmla="*/ 27 h 122"/>
                <a:gd name="T8" fmla="*/ 181 w 224"/>
                <a:gd name="T9" fmla="*/ 32 h 122"/>
                <a:gd name="T10" fmla="*/ 193 w 224"/>
                <a:gd name="T11" fmla="*/ 36 h 122"/>
                <a:gd name="T12" fmla="*/ 170 w 224"/>
                <a:gd name="T13" fmla="*/ 45 h 122"/>
                <a:gd name="T14" fmla="*/ 163 w 224"/>
                <a:gd name="T15" fmla="*/ 49 h 122"/>
                <a:gd name="T16" fmla="*/ 152 w 224"/>
                <a:gd name="T17" fmla="*/ 55 h 122"/>
                <a:gd name="T18" fmla="*/ 133 w 224"/>
                <a:gd name="T19" fmla="*/ 62 h 122"/>
                <a:gd name="T20" fmla="*/ 127 w 224"/>
                <a:gd name="T21" fmla="*/ 68 h 122"/>
                <a:gd name="T22" fmla="*/ 114 w 224"/>
                <a:gd name="T23" fmla="*/ 70 h 122"/>
                <a:gd name="T24" fmla="*/ 122 w 224"/>
                <a:gd name="T25" fmla="*/ 81 h 122"/>
                <a:gd name="T26" fmla="*/ 109 w 224"/>
                <a:gd name="T27" fmla="*/ 90 h 122"/>
                <a:gd name="T28" fmla="*/ 99 w 224"/>
                <a:gd name="T29" fmla="*/ 96 h 122"/>
                <a:gd name="T30" fmla="*/ 83 w 224"/>
                <a:gd name="T31" fmla="*/ 107 h 122"/>
                <a:gd name="T32" fmla="*/ 88 w 224"/>
                <a:gd name="T33" fmla="*/ 116 h 122"/>
                <a:gd name="T34" fmla="*/ 73 w 224"/>
                <a:gd name="T35" fmla="*/ 120 h 122"/>
                <a:gd name="T36" fmla="*/ 45 w 224"/>
                <a:gd name="T37" fmla="*/ 114 h 122"/>
                <a:gd name="T38" fmla="*/ 36 w 224"/>
                <a:gd name="T39" fmla="*/ 116 h 122"/>
                <a:gd name="T40" fmla="*/ 23 w 224"/>
                <a:gd name="T41" fmla="*/ 107 h 122"/>
                <a:gd name="T42" fmla="*/ 36 w 224"/>
                <a:gd name="T43" fmla="*/ 96 h 122"/>
                <a:gd name="T44" fmla="*/ 51 w 224"/>
                <a:gd name="T45" fmla="*/ 96 h 122"/>
                <a:gd name="T46" fmla="*/ 25 w 224"/>
                <a:gd name="T47" fmla="*/ 90 h 122"/>
                <a:gd name="T48" fmla="*/ 40 w 224"/>
                <a:gd name="T49" fmla="*/ 79 h 122"/>
                <a:gd name="T50" fmla="*/ 53 w 224"/>
                <a:gd name="T51" fmla="*/ 79 h 122"/>
                <a:gd name="T52" fmla="*/ 53 w 224"/>
                <a:gd name="T53" fmla="*/ 71 h 122"/>
                <a:gd name="T54" fmla="*/ 49 w 224"/>
                <a:gd name="T55" fmla="*/ 62 h 122"/>
                <a:gd name="T56" fmla="*/ 40 w 224"/>
                <a:gd name="T57" fmla="*/ 58 h 122"/>
                <a:gd name="T58" fmla="*/ 60 w 224"/>
                <a:gd name="T59" fmla="*/ 56 h 122"/>
                <a:gd name="T60" fmla="*/ 68 w 224"/>
                <a:gd name="T61" fmla="*/ 53 h 122"/>
                <a:gd name="T62" fmla="*/ 83 w 224"/>
                <a:gd name="T63" fmla="*/ 42 h 122"/>
                <a:gd name="T64" fmla="*/ 51 w 224"/>
                <a:gd name="T65" fmla="*/ 47 h 122"/>
                <a:gd name="T66" fmla="*/ 29 w 224"/>
                <a:gd name="T67" fmla="*/ 42 h 122"/>
                <a:gd name="T68" fmla="*/ 6 w 224"/>
                <a:gd name="T69" fmla="*/ 36 h 122"/>
                <a:gd name="T70" fmla="*/ 2 w 224"/>
                <a:gd name="T71" fmla="*/ 25 h 122"/>
                <a:gd name="T72" fmla="*/ 40 w 224"/>
                <a:gd name="T73" fmla="*/ 15 h 122"/>
                <a:gd name="T74" fmla="*/ 66 w 224"/>
                <a:gd name="T75" fmla="*/ 10 h 122"/>
                <a:gd name="T76" fmla="*/ 97 w 224"/>
                <a:gd name="T77" fmla="*/ 4 h 122"/>
                <a:gd name="T78" fmla="*/ 129 w 224"/>
                <a:gd name="T79" fmla="*/ 2 h 122"/>
                <a:gd name="T80" fmla="*/ 146 w 224"/>
                <a:gd name="T81" fmla="*/ 2 h 122"/>
                <a:gd name="T82" fmla="*/ 178 w 224"/>
                <a:gd name="T83" fmla="*/ 2 h 122"/>
                <a:gd name="T84" fmla="*/ 209 w 224"/>
                <a:gd name="T85" fmla="*/ 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4" h="122">
                  <a:moveTo>
                    <a:pt x="209" y="4"/>
                  </a:moveTo>
                  <a:cubicBezTo>
                    <a:pt x="206" y="8"/>
                    <a:pt x="209" y="7"/>
                    <a:pt x="209" y="12"/>
                  </a:cubicBezTo>
                  <a:cubicBezTo>
                    <a:pt x="214" y="12"/>
                    <a:pt x="219" y="12"/>
                    <a:pt x="224" y="12"/>
                  </a:cubicBezTo>
                  <a:cubicBezTo>
                    <a:pt x="224" y="15"/>
                    <a:pt x="222" y="16"/>
                    <a:pt x="222" y="19"/>
                  </a:cubicBezTo>
                  <a:cubicBezTo>
                    <a:pt x="221" y="20"/>
                    <a:pt x="218" y="18"/>
                    <a:pt x="217" y="19"/>
                  </a:cubicBezTo>
                  <a:cubicBezTo>
                    <a:pt x="216" y="20"/>
                    <a:pt x="217" y="23"/>
                    <a:pt x="217" y="23"/>
                  </a:cubicBezTo>
                  <a:cubicBezTo>
                    <a:pt x="214" y="24"/>
                    <a:pt x="210" y="25"/>
                    <a:pt x="209" y="23"/>
                  </a:cubicBezTo>
                  <a:cubicBezTo>
                    <a:pt x="207" y="22"/>
                    <a:pt x="208" y="26"/>
                    <a:pt x="207" y="27"/>
                  </a:cubicBezTo>
                  <a:cubicBezTo>
                    <a:pt x="205" y="28"/>
                    <a:pt x="200" y="25"/>
                    <a:pt x="200" y="29"/>
                  </a:cubicBezTo>
                  <a:cubicBezTo>
                    <a:pt x="194" y="28"/>
                    <a:pt x="185" y="26"/>
                    <a:pt x="181" y="32"/>
                  </a:cubicBezTo>
                  <a:cubicBezTo>
                    <a:pt x="183" y="37"/>
                    <a:pt x="191" y="32"/>
                    <a:pt x="193" y="30"/>
                  </a:cubicBezTo>
                  <a:cubicBezTo>
                    <a:pt x="195" y="31"/>
                    <a:pt x="192" y="33"/>
                    <a:pt x="193" y="36"/>
                  </a:cubicBezTo>
                  <a:cubicBezTo>
                    <a:pt x="186" y="36"/>
                    <a:pt x="182" y="39"/>
                    <a:pt x="176" y="40"/>
                  </a:cubicBezTo>
                  <a:cubicBezTo>
                    <a:pt x="173" y="41"/>
                    <a:pt x="171" y="43"/>
                    <a:pt x="170" y="45"/>
                  </a:cubicBezTo>
                  <a:cubicBezTo>
                    <a:pt x="169" y="46"/>
                    <a:pt x="166" y="45"/>
                    <a:pt x="165" y="45"/>
                  </a:cubicBezTo>
                  <a:cubicBezTo>
                    <a:pt x="163" y="46"/>
                    <a:pt x="164" y="48"/>
                    <a:pt x="163" y="49"/>
                  </a:cubicBezTo>
                  <a:cubicBezTo>
                    <a:pt x="161" y="50"/>
                    <a:pt x="157" y="47"/>
                    <a:pt x="157" y="51"/>
                  </a:cubicBezTo>
                  <a:cubicBezTo>
                    <a:pt x="157" y="54"/>
                    <a:pt x="152" y="52"/>
                    <a:pt x="152" y="55"/>
                  </a:cubicBezTo>
                  <a:cubicBezTo>
                    <a:pt x="151" y="59"/>
                    <a:pt x="146" y="56"/>
                    <a:pt x="144" y="58"/>
                  </a:cubicBezTo>
                  <a:cubicBezTo>
                    <a:pt x="142" y="61"/>
                    <a:pt x="137" y="60"/>
                    <a:pt x="133" y="62"/>
                  </a:cubicBezTo>
                  <a:cubicBezTo>
                    <a:pt x="132" y="62"/>
                    <a:pt x="133" y="64"/>
                    <a:pt x="131" y="64"/>
                  </a:cubicBezTo>
                  <a:cubicBezTo>
                    <a:pt x="126" y="64"/>
                    <a:pt x="129" y="66"/>
                    <a:pt x="127" y="68"/>
                  </a:cubicBezTo>
                  <a:cubicBezTo>
                    <a:pt x="127" y="68"/>
                    <a:pt x="126" y="68"/>
                    <a:pt x="125" y="68"/>
                  </a:cubicBezTo>
                  <a:cubicBezTo>
                    <a:pt x="124" y="68"/>
                    <a:pt x="120" y="71"/>
                    <a:pt x="114" y="70"/>
                  </a:cubicBezTo>
                  <a:cubicBezTo>
                    <a:pt x="115" y="72"/>
                    <a:pt x="122" y="73"/>
                    <a:pt x="114" y="73"/>
                  </a:cubicBezTo>
                  <a:cubicBezTo>
                    <a:pt x="115" y="77"/>
                    <a:pt x="124" y="74"/>
                    <a:pt x="122" y="81"/>
                  </a:cubicBezTo>
                  <a:cubicBezTo>
                    <a:pt x="118" y="77"/>
                    <a:pt x="118" y="81"/>
                    <a:pt x="118" y="86"/>
                  </a:cubicBezTo>
                  <a:cubicBezTo>
                    <a:pt x="114" y="81"/>
                    <a:pt x="112" y="88"/>
                    <a:pt x="109" y="90"/>
                  </a:cubicBezTo>
                  <a:cubicBezTo>
                    <a:pt x="105" y="92"/>
                    <a:pt x="100" y="90"/>
                    <a:pt x="97" y="94"/>
                  </a:cubicBezTo>
                  <a:cubicBezTo>
                    <a:pt x="96" y="96"/>
                    <a:pt x="99" y="95"/>
                    <a:pt x="99" y="96"/>
                  </a:cubicBezTo>
                  <a:cubicBezTo>
                    <a:pt x="100" y="97"/>
                    <a:pt x="93" y="99"/>
                    <a:pt x="97" y="99"/>
                  </a:cubicBezTo>
                  <a:cubicBezTo>
                    <a:pt x="95" y="105"/>
                    <a:pt x="85" y="101"/>
                    <a:pt x="83" y="107"/>
                  </a:cubicBezTo>
                  <a:cubicBezTo>
                    <a:pt x="86" y="110"/>
                    <a:pt x="91" y="111"/>
                    <a:pt x="97" y="111"/>
                  </a:cubicBezTo>
                  <a:cubicBezTo>
                    <a:pt x="99" y="117"/>
                    <a:pt x="88" y="112"/>
                    <a:pt x="88" y="116"/>
                  </a:cubicBezTo>
                  <a:cubicBezTo>
                    <a:pt x="88" y="119"/>
                    <a:pt x="86" y="116"/>
                    <a:pt x="84" y="116"/>
                  </a:cubicBezTo>
                  <a:cubicBezTo>
                    <a:pt x="80" y="116"/>
                    <a:pt x="78" y="122"/>
                    <a:pt x="73" y="120"/>
                  </a:cubicBezTo>
                  <a:cubicBezTo>
                    <a:pt x="72" y="118"/>
                    <a:pt x="69" y="118"/>
                    <a:pt x="70" y="114"/>
                  </a:cubicBezTo>
                  <a:cubicBezTo>
                    <a:pt x="60" y="113"/>
                    <a:pt x="54" y="116"/>
                    <a:pt x="45" y="114"/>
                  </a:cubicBezTo>
                  <a:cubicBezTo>
                    <a:pt x="45" y="114"/>
                    <a:pt x="43" y="112"/>
                    <a:pt x="43" y="112"/>
                  </a:cubicBezTo>
                  <a:cubicBezTo>
                    <a:pt x="40" y="112"/>
                    <a:pt x="39" y="116"/>
                    <a:pt x="36" y="116"/>
                  </a:cubicBezTo>
                  <a:cubicBezTo>
                    <a:pt x="27" y="117"/>
                    <a:pt x="20" y="114"/>
                    <a:pt x="10" y="112"/>
                  </a:cubicBezTo>
                  <a:cubicBezTo>
                    <a:pt x="13" y="109"/>
                    <a:pt x="17" y="107"/>
                    <a:pt x="23" y="107"/>
                  </a:cubicBezTo>
                  <a:cubicBezTo>
                    <a:pt x="27" y="106"/>
                    <a:pt x="23" y="99"/>
                    <a:pt x="27" y="97"/>
                  </a:cubicBezTo>
                  <a:cubicBezTo>
                    <a:pt x="32" y="99"/>
                    <a:pt x="31" y="95"/>
                    <a:pt x="36" y="96"/>
                  </a:cubicBezTo>
                  <a:cubicBezTo>
                    <a:pt x="36" y="102"/>
                    <a:pt x="43" y="101"/>
                    <a:pt x="49" y="101"/>
                  </a:cubicBezTo>
                  <a:cubicBezTo>
                    <a:pt x="53" y="100"/>
                    <a:pt x="47" y="98"/>
                    <a:pt x="51" y="96"/>
                  </a:cubicBezTo>
                  <a:cubicBezTo>
                    <a:pt x="50" y="91"/>
                    <a:pt x="40" y="97"/>
                    <a:pt x="43" y="88"/>
                  </a:cubicBezTo>
                  <a:cubicBezTo>
                    <a:pt x="36" y="90"/>
                    <a:pt x="33" y="93"/>
                    <a:pt x="25" y="90"/>
                  </a:cubicBezTo>
                  <a:cubicBezTo>
                    <a:pt x="26" y="86"/>
                    <a:pt x="30" y="85"/>
                    <a:pt x="34" y="84"/>
                  </a:cubicBezTo>
                  <a:cubicBezTo>
                    <a:pt x="36" y="83"/>
                    <a:pt x="38" y="81"/>
                    <a:pt x="40" y="79"/>
                  </a:cubicBezTo>
                  <a:cubicBezTo>
                    <a:pt x="42" y="79"/>
                    <a:pt x="43" y="78"/>
                    <a:pt x="43" y="77"/>
                  </a:cubicBezTo>
                  <a:cubicBezTo>
                    <a:pt x="48" y="76"/>
                    <a:pt x="51" y="77"/>
                    <a:pt x="53" y="79"/>
                  </a:cubicBezTo>
                  <a:cubicBezTo>
                    <a:pt x="55" y="78"/>
                    <a:pt x="57" y="76"/>
                    <a:pt x="58" y="73"/>
                  </a:cubicBezTo>
                  <a:cubicBezTo>
                    <a:pt x="59" y="70"/>
                    <a:pt x="54" y="73"/>
                    <a:pt x="53" y="71"/>
                  </a:cubicBezTo>
                  <a:cubicBezTo>
                    <a:pt x="52" y="71"/>
                    <a:pt x="51" y="67"/>
                    <a:pt x="51" y="66"/>
                  </a:cubicBezTo>
                  <a:cubicBezTo>
                    <a:pt x="50" y="65"/>
                    <a:pt x="48" y="64"/>
                    <a:pt x="49" y="62"/>
                  </a:cubicBezTo>
                  <a:cubicBezTo>
                    <a:pt x="48" y="63"/>
                    <a:pt x="46" y="64"/>
                    <a:pt x="43" y="64"/>
                  </a:cubicBezTo>
                  <a:cubicBezTo>
                    <a:pt x="44" y="60"/>
                    <a:pt x="43" y="58"/>
                    <a:pt x="40" y="58"/>
                  </a:cubicBezTo>
                  <a:cubicBezTo>
                    <a:pt x="41" y="55"/>
                    <a:pt x="43" y="52"/>
                    <a:pt x="49" y="53"/>
                  </a:cubicBezTo>
                  <a:cubicBezTo>
                    <a:pt x="54" y="52"/>
                    <a:pt x="53" y="59"/>
                    <a:pt x="60" y="56"/>
                  </a:cubicBezTo>
                  <a:cubicBezTo>
                    <a:pt x="60" y="59"/>
                    <a:pt x="61" y="60"/>
                    <a:pt x="62" y="60"/>
                  </a:cubicBezTo>
                  <a:cubicBezTo>
                    <a:pt x="68" y="62"/>
                    <a:pt x="65" y="54"/>
                    <a:pt x="68" y="53"/>
                  </a:cubicBezTo>
                  <a:cubicBezTo>
                    <a:pt x="77" y="51"/>
                    <a:pt x="85" y="48"/>
                    <a:pt x="90" y="42"/>
                  </a:cubicBezTo>
                  <a:cubicBezTo>
                    <a:pt x="90" y="37"/>
                    <a:pt x="87" y="44"/>
                    <a:pt x="83" y="42"/>
                  </a:cubicBezTo>
                  <a:cubicBezTo>
                    <a:pt x="80" y="44"/>
                    <a:pt x="75" y="44"/>
                    <a:pt x="73" y="47"/>
                  </a:cubicBezTo>
                  <a:cubicBezTo>
                    <a:pt x="68" y="46"/>
                    <a:pt x="59" y="48"/>
                    <a:pt x="51" y="47"/>
                  </a:cubicBezTo>
                  <a:cubicBezTo>
                    <a:pt x="46" y="47"/>
                    <a:pt x="44" y="44"/>
                    <a:pt x="38" y="47"/>
                  </a:cubicBezTo>
                  <a:cubicBezTo>
                    <a:pt x="36" y="40"/>
                    <a:pt x="31" y="48"/>
                    <a:pt x="29" y="42"/>
                  </a:cubicBezTo>
                  <a:cubicBezTo>
                    <a:pt x="26" y="45"/>
                    <a:pt x="21" y="40"/>
                    <a:pt x="14" y="42"/>
                  </a:cubicBezTo>
                  <a:cubicBezTo>
                    <a:pt x="15" y="36"/>
                    <a:pt x="8" y="39"/>
                    <a:pt x="6" y="36"/>
                  </a:cubicBezTo>
                  <a:cubicBezTo>
                    <a:pt x="5" y="31"/>
                    <a:pt x="10" y="32"/>
                    <a:pt x="12" y="30"/>
                  </a:cubicBezTo>
                  <a:cubicBezTo>
                    <a:pt x="12" y="25"/>
                    <a:pt x="0" y="33"/>
                    <a:pt x="2" y="25"/>
                  </a:cubicBezTo>
                  <a:cubicBezTo>
                    <a:pt x="11" y="22"/>
                    <a:pt x="25" y="21"/>
                    <a:pt x="38" y="19"/>
                  </a:cubicBezTo>
                  <a:cubicBezTo>
                    <a:pt x="40" y="19"/>
                    <a:pt x="39" y="17"/>
                    <a:pt x="40" y="15"/>
                  </a:cubicBezTo>
                  <a:cubicBezTo>
                    <a:pt x="49" y="17"/>
                    <a:pt x="57" y="13"/>
                    <a:pt x="62" y="15"/>
                  </a:cubicBezTo>
                  <a:cubicBezTo>
                    <a:pt x="64" y="14"/>
                    <a:pt x="65" y="12"/>
                    <a:pt x="66" y="10"/>
                  </a:cubicBezTo>
                  <a:cubicBezTo>
                    <a:pt x="77" y="9"/>
                    <a:pt x="87" y="6"/>
                    <a:pt x="96" y="8"/>
                  </a:cubicBezTo>
                  <a:cubicBezTo>
                    <a:pt x="97" y="8"/>
                    <a:pt x="97" y="6"/>
                    <a:pt x="97" y="4"/>
                  </a:cubicBezTo>
                  <a:cubicBezTo>
                    <a:pt x="105" y="5"/>
                    <a:pt x="115" y="3"/>
                    <a:pt x="120" y="6"/>
                  </a:cubicBezTo>
                  <a:cubicBezTo>
                    <a:pt x="121" y="3"/>
                    <a:pt x="129" y="6"/>
                    <a:pt x="129" y="2"/>
                  </a:cubicBezTo>
                  <a:cubicBezTo>
                    <a:pt x="134" y="4"/>
                    <a:pt x="141" y="5"/>
                    <a:pt x="148" y="4"/>
                  </a:cubicBezTo>
                  <a:cubicBezTo>
                    <a:pt x="148" y="3"/>
                    <a:pt x="147" y="3"/>
                    <a:pt x="146" y="2"/>
                  </a:cubicBezTo>
                  <a:cubicBezTo>
                    <a:pt x="146" y="0"/>
                    <a:pt x="148" y="1"/>
                    <a:pt x="148" y="2"/>
                  </a:cubicBezTo>
                  <a:cubicBezTo>
                    <a:pt x="156" y="4"/>
                    <a:pt x="169" y="1"/>
                    <a:pt x="178" y="2"/>
                  </a:cubicBezTo>
                  <a:cubicBezTo>
                    <a:pt x="178" y="2"/>
                    <a:pt x="177" y="6"/>
                    <a:pt x="178" y="6"/>
                  </a:cubicBezTo>
                  <a:cubicBezTo>
                    <a:pt x="192" y="6"/>
                    <a:pt x="193" y="3"/>
                    <a:pt x="209" y="4"/>
                  </a:cubicBezTo>
                  <a:close/>
                </a:path>
              </a:pathLst>
            </a:custGeom>
            <a:grpFill/>
            <a:ln>
              <a:noFill/>
            </a:ln>
          </p:spPr>
          <p:txBody>
            <a:bodyPr anchor="ctr"/>
            <a:lstStyle/>
            <a:p>
              <a:pPr algn="ctr"/>
              <a:endParaRPr dirty="0"/>
            </a:p>
          </p:txBody>
        </p:sp>
        <p:sp>
          <p:nvSpPr>
            <p:cNvPr id="198" name="íṩļíḍê"/>
            <p:cNvSpPr/>
            <p:nvPr/>
          </p:nvSpPr>
          <p:spPr bwMode="auto">
            <a:xfrm>
              <a:off x="5955742" y="531150"/>
              <a:ext cx="133075" cy="49028"/>
            </a:xfrm>
            <a:custGeom>
              <a:avLst/>
              <a:gdLst>
                <a:gd name="T0" fmla="*/ 17 w 64"/>
                <a:gd name="T1" fmla="*/ 3 h 24"/>
                <a:gd name="T2" fmla="*/ 17 w 64"/>
                <a:gd name="T3" fmla="*/ 5 h 24"/>
                <a:gd name="T4" fmla="*/ 22 w 64"/>
                <a:gd name="T5" fmla="*/ 10 h 24"/>
                <a:gd name="T6" fmla="*/ 28 w 64"/>
                <a:gd name="T7" fmla="*/ 7 h 24"/>
                <a:gd name="T8" fmla="*/ 37 w 64"/>
                <a:gd name="T9" fmla="*/ 10 h 24"/>
                <a:gd name="T10" fmla="*/ 54 w 64"/>
                <a:gd name="T11" fmla="*/ 7 h 24"/>
                <a:gd name="T12" fmla="*/ 61 w 64"/>
                <a:gd name="T13" fmla="*/ 10 h 24"/>
                <a:gd name="T14" fmla="*/ 58 w 64"/>
                <a:gd name="T15" fmla="*/ 18 h 24"/>
                <a:gd name="T16" fmla="*/ 41 w 64"/>
                <a:gd name="T17" fmla="*/ 20 h 24"/>
                <a:gd name="T18" fmla="*/ 30 w 64"/>
                <a:gd name="T19" fmla="*/ 24 h 24"/>
                <a:gd name="T20" fmla="*/ 11 w 64"/>
                <a:gd name="T21" fmla="*/ 10 h 24"/>
                <a:gd name="T22" fmla="*/ 2 w 64"/>
                <a:gd name="T23" fmla="*/ 9 h 24"/>
                <a:gd name="T24" fmla="*/ 17 w 64"/>
                <a:gd name="T2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24">
                  <a:moveTo>
                    <a:pt x="17" y="3"/>
                  </a:moveTo>
                  <a:cubicBezTo>
                    <a:pt x="19" y="3"/>
                    <a:pt x="18" y="5"/>
                    <a:pt x="17" y="5"/>
                  </a:cubicBezTo>
                  <a:cubicBezTo>
                    <a:pt x="16" y="9"/>
                    <a:pt x="25" y="4"/>
                    <a:pt x="22" y="10"/>
                  </a:cubicBezTo>
                  <a:cubicBezTo>
                    <a:pt x="26" y="11"/>
                    <a:pt x="25" y="7"/>
                    <a:pt x="28" y="7"/>
                  </a:cubicBezTo>
                  <a:cubicBezTo>
                    <a:pt x="32" y="11"/>
                    <a:pt x="36" y="3"/>
                    <a:pt x="37" y="10"/>
                  </a:cubicBezTo>
                  <a:cubicBezTo>
                    <a:pt x="42" y="9"/>
                    <a:pt x="49" y="8"/>
                    <a:pt x="54" y="7"/>
                  </a:cubicBezTo>
                  <a:cubicBezTo>
                    <a:pt x="53" y="12"/>
                    <a:pt x="63" y="5"/>
                    <a:pt x="61" y="10"/>
                  </a:cubicBezTo>
                  <a:cubicBezTo>
                    <a:pt x="64" y="16"/>
                    <a:pt x="50" y="14"/>
                    <a:pt x="58" y="18"/>
                  </a:cubicBezTo>
                  <a:cubicBezTo>
                    <a:pt x="56" y="22"/>
                    <a:pt x="46" y="19"/>
                    <a:pt x="41" y="20"/>
                  </a:cubicBezTo>
                  <a:cubicBezTo>
                    <a:pt x="37" y="20"/>
                    <a:pt x="33" y="22"/>
                    <a:pt x="30" y="24"/>
                  </a:cubicBezTo>
                  <a:cubicBezTo>
                    <a:pt x="22" y="20"/>
                    <a:pt x="15" y="17"/>
                    <a:pt x="11" y="10"/>
                  </a:cubicBezTo>
                  <a:cubicBezTo>
                    <a:pt x="8" y="9"/>
                    <a:pt x="1" y="13"/>
                    <a:pt x="2" y="9"/>
                  </a:cubicBezTo>
                  <a:cubicBezTo>
                    <a:pt x="0" y="0"/>
                    <a:pt x="16" y="9"/>
                    <a:pt x="17" y="3"/>
                  </a:cubicBezTo>
                  <a:close/>
                </a:path>
              </a:pathLst>
            </a:custGeom>
            <a:grpFill/>
            <a:ln>
              <a:noFill/>
            </a:ln>
          </p:spPr>
          <p:txBody>
            <a:bodyPr anchor="ctr"/>
            <a:lstStyle/>
            <a:p>
              <a:pPr algn="ctr"/>
              <a:endParaRPr dirty="0"/>
            </a:p>
          </p:txBody>
        </p:sp>
        <p:sp>
          <p:nvSpPr>
            <p:cNvPr id="199" name="iśļïḋê"/>
            <p:cNvSpPr/>
            <p:nvPr/>
          </p:nvSpPr>
          <p:spPr bwMode="auto">
            <a:xfrm>
              <a:off x="3864374" y="596988"/>
              <a:ext cx="63036" cy="19611"/>
            </a:xfrm>
            <a:custGeom>
              <a:avLst/>
              <a:gdLst>
                <a:gd name="T0" fmla="*/ 28 w 30"/>
                <a:gd name="T1" fmla="*/ 1 h 9"/>
                <a:gd name="T2" fmla="*/ 17 w 30"/>
                <a:gd name="T3" fmla="*/ 6 h 9"/>
                <a:gd name="T4" fmla="*/ 13 w 30"/>
                <a:gd name="T5" fmla="*/ 8 h 9"/>
                <a:gd name="T6" fmla="*/ 6 w 30"/>
                <a:gd name="T7" fmla="*/ 8 h 9"/>
                <a:gd name="T8" fmla="*/ 10 w 30"/>
                <a:gd name="T9" fmla="*/ 3 h 9"/>
                <a:gd name="T10" fmla="*/ 28 w 30"/>
                <a:gd name="T11" fmla="*/ 1 h 9"/>
              </a:gdLst>
              <a:ahLst/>
              <a:cxnLst>
                <a:cxn ang="0">
                  <a:pos x="T0" y="T1"/>
                </a:cxn>
                <a:cxn ang="0">
                  <a:pos x="T2" y="T3"/>
                </a:cxn>
                <a:cxn ang="0">
                  <a:pos x="T4" y="T5"/>
                </a:cxn>
                <a:cxn ang="0">
                  <a:pos x="T6" y="T7"/>
                </a:cxn>
                <a:cxn ang="0">
                  <a:pos x="T8" y="T9"/>
                </a:cxn>
                <a:cxn ang="0">
                  <a:pos x="T10" y="T11"/>
                </a:cxn>
              </a:cxnLst>
              <a:rect l="0" t="0" r="r" b="b"/>
              <a:pathLst>
                <a:path w="30" h="9">
                  <a:moveTo>
                    <a:pt x="28" y="1"/>
                  </a:moveTo>
                  <a:cubicBezTo>
                    <a:pt x="30" y="7"/>
                    <a:pt x="22" y="6"/>
                    <a:pt x="17" y="6"/>
                  </a:cubicBezTo>
                  <a:cubicBezTo>
                    <a:pt x="15" y="7"/>
                    <a:pt x="15" y="8"/>
                    <a:pt x="13" y="8"/>
                  </a:cubicBezTo>
                  <a:cubicBezTo>
                    <a:pt x="10" y="8"/>
                    <a:pt x="6" y="6"/>
                    <a:pt x="6" y="8"/>
                  </a:cubicBezTo>
                  <a:cubicBezTo>
                    <a:pt x="0" y="9"/>
                    <a:pt x="9" y="2"/>
                    <a:pt x="10" y="3"/>
                  </a:cubicBezTo>
                  <a:cubicBezTo>
                    <a:pt x="13" y="7"/>
                    <a:pt x="22" y="0"/>
                    <a:pt x="28" y="1"/>
                  </a:cubicBezTo>
                  <a:close/>
                </a:path>
              </a:pathLst>
            </a:custGeom>
            <a:grpFill/>
            <a:ln>
              <a:noFill/>
            </a:ln>
          </p:spPr>
          <p:txBody>
            <a:bodyPr anchor="ctr"/>
            <a:lstStyle/>
            <a:p>
              <a:pPr algn="ctr"/>
              <a:endParaRPr dirty="0"/>
            </a:p>
          </p:txBody>
        </p:sp>
        <p:sp>
          <p:nvSpPr>
            <p:cNvPr id="200" name="ïṩlïdè"/>
            <p:cNvSpPr/>
            <p:nvPr/>
          </p:nvSpPr>
          <p:spPr bwMode="auto">
            <a:xfrm>
              <a:off x="4109512" y="596988"/>
              <a:ext cx="56031" cy="37822"/>
            </a:xfrm>
            <a:custGeom>
              <a:avLst/>
              <a:gdLst>
                <a:gd name="T0" fmla="*/ 13 w 27"/>
                <a:gd name="T1" fmla="*/ 1 h 18"/>
                <a:gd name="T2" fmla="*/ 9 w 27"/>
                <a:gd name="T3" fmla="*/ 3 h 18"/>
                <a:gd name="T4" fmla="*/ 18 w 27"/>
                <a:gd name="T5" fmla="*/ 8 h 18"/>
                <a:gd name="T6" fmla="*/ 22 w 27"/>
                <a:gd name="T7" fmla="*/ 6 h 18"/>
                <a:gd name="T8" fmla="*/ 11 w 27"/>
                <a:gd name="T9" fmla="*/ 18 h 18"/>
                <a:gd name="T10" fmla="*/ 0 w 27"/>
                <a:gd name="T11" fmla="*/ 5 h 18"/>
                <a:gd name="T12" fmla="*/ 13 w 27"/>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13" y="1"/>
                  </a:moveTo>
                  <a:cubicBezTo>
                    <a:pt x="13" y="3"/>
                    <a:pt x="10" y="2"/>
                    <a:pt x="9" y="3"/>
                  </a:cubicBezTo>
                  <a:cubicBezTo>
                    <a:pt x="9" y="8"/>
                    <a:pt x="21" y="0"/>
                    <a:pt x="18" y="8"/>
                  </a:cubicBezTo>
                  <a:cubicBezTo>
                    <a:pt x="20" y="9"/>
                    <a:pt x="22" y="8"/>
                    <a:pt x="22" y="6"/>
                  </a:cubicBezTo>
                  <a:cubicBezTo>
                    <a:pt x="27" y="12"/>
                    <a:pt x="12" y="13"/>
                    <a:pt x="11" y="18"/>
                  </a:cubicBezTo>
                  <a:cubicBezTo>
                    <a:pt x="6" y="14"/>
                    <a:pt x="7" y="5"/>
                    <a:pt x="0" y="5"/>
                  </a:cubicBezTo>
                  <a:cubicBezTo>
                    <a:pt x="2" y="1"/>
                    <a:pt x="9" y="3"/>
                    <a:pt x="13" y="1"/>
                  </a:cubicBezTo>
                  <a:close/>
                </a:path>
              </a:pathLst>
            </a:custGeom>
            <a:grpFill/>
            <a:ln>
              <a:noFill/>
            </a:ln>
          </p:spPr>
          <p:txBody>
            <a:bodyPr anchor="ctr"/>
            <a:lstStyle/>
            <a:p>
              <a:pPr algn="ctr"/>
              <a:endParaRPr dirty="0"/>
            </a:p>
          </p:txBody>
        </p:sp>
        <p:sp>
          <p:nvSpPr>
            <p:cNvPr id="201" name="ïṥlïdê"/>
            <p:cNvSpPr/>
            <p:nvPr/>
          </p:nvSpPr>
          <p:spPr bwMode="auto">
            <a:xfrm>
              <a:off x="5381422" y="639011"/>
              <a:ext cx="3276430" cy="2147400"/>
            </a:xfrm>
            <a:custGeom>
              <a:avLst/>
              <a:gdLst>
                <a:gd name="T0" fmla="*/ 936 w 1575"/>
                <a:gd name="T1" fmla="*/ 72 h 1033"/>
                <a:gd name="T2" fmla="*/ 1105 w 1575"/>
                <a:gd name="T3" fmla="*/ 72 h 1033"/>
                <a:gd name="T4" fmla="*/ 1247 w 1575"/>
                <a:gd name="T5" fmla="*/ 85 h 1033"/>
                <a:gd name="T6" fmla="*/ 1432 w 1575"/>
                <a:gd name="T7" fmla="*/ 115 h 1033"/>
                <a:gd name="T8" fmla="*/ 1575 w 1575"/>
                <a:gd name="T9" fmla="*/ 162 h 1033"/>
                <a:gd name="T10" fmla="*/ 1484 w 1575"/>
                <a:gd name="T11" fmla="*/ 184 h 1033"/>
                <a:gd name="T12" fmla="*/ 1366 w 1575"/>
                <a:gd name="T13" fmla="*/ 273 h 1033"/>
                <a:gd name="T14" fmla="*/ 1320 w 1575"/>
                <a:gd name="T15" fmla="*/ 301 h 1033"/>
                <a:gd name="T16" fmla="*/ 1381 w 1575"/>
                <a:gd name="T17" fmla="*/ 208 h 1033"/>
                <a:gd name="T18" fmla="*/ 1247 w 1575"/>
                <a:gd name="T19" fmla="*/ 247 h 1033"/>
                <a:gd name="T20" fmla="*/ 1204 w 1575"/>
                <a:gd name="T21" fmla="*/ 313 h 1033"/>
                <a:gd name="T22" fmla="*/ 1130 w 1575"/>
                <a:gd name="T23" fmla="*/ 415 h 1033"/>
                <a:gd name="T24" fmla="*/ 1081 w 1575"/>
                <a:gd name="T25" fmla="*/ 439 h 1033"/>
                <a:gd name="T26" fmla="*/ 1061 w 1575"/>
                <a:gd name="T27" fmla="*/ 464 h 1033"/>
                <a:gd name="T28" fmla="*/ 993 w 1575"/>
                <a:gd name="T29" fmla="*/ 587 h 1033"/>
                <a:gd name="T30" fmla="*/ 956 w 1575"/>
                <a:gd name="T31" fmla="*/ 674 h 1033"/>
                <a:gd name="T32" fmla="*/ 895 w 1575"/>
                <a:gd name="T33" fmla="*/ 685 h 1033"/>
                <a:gd name="T34" fmla="*/ 882 w 1575"/>
                <a:gd name="T35" fmla="*/ 689 h 1033"/>
                <a:gd name="T36" fmla="*/ 848 w 1575"/>
                <a:gd name="T37" fmla="*/ 602 h 1033"/>
                <a:gd name="T38" fmla="*/ 742 w 1575"/>
                <a:gd name="T39" fmla="*/ 657 h 1033"/>
                <a:gd name="T40" fmla="*/ 665 w 1575"/>
                <a:gd name="T41" fmla="*/ 579 h 1033"/>
                <a:gd name="T42" fmla="*/ 524 w 1575"/>
                <a:gd name="T43" fmla="*/ 557 h 1033"/>
                <a:gd name="T44" fmla="*/ 557 w 1575"/>
                <a:gd name="T45" fmla="*/ 616 h 1033"/>
                <a:gd name="T46" fmla="*/ 453 w 1575"/>
                <a:gd name="T47" fmla="*/ 622 h 1033"/>
                <a:gd name="T48" fmla="*/ 391 w 1575"/>
                <a:gd name="T49" fmla="*/ 546 h 1033"/>
                <a:gd name="T50" fmla="*/ 440 w 1575"/>
                <a:gd name="T51" fmla="*/ 646 h 1033"/>
                <a:gd name="T52" fmla="*/ 470 w 1575"/>
                <a:gd name="T53" fmla="*/ 749 h 1033"/>
                <a:gd name="T54" fmla="*/ 412 w 1575"/>
                <a:gd name="T55" fmla="*/ 898 h 1033"/>
                <a:gd name="T56" fmla="*/ 352 w 1575"/>
                <a:gd name="T57" fmla="*/ 1013 h 1033"/>
                <a:gd name="T58" fmla="*/ 237 w 1575"/>
                <a:gd name="T59" fmla="*/ 924 h 1033"/>
                <a:gd name="T60" fmla="*/ 224 w 1575"/>
                <a:gd name="T61" fmla="*/ 788 h 1033"/>
                <a:gd name="T62" fmla="*/ 47 w 1575"/>
                <a:gd name="T63" fmla="*/ 702 h 1033"/>
                <a:gd name="T64" fmla="*/ 6 w 1575"/>
                <a:gd name="T65" fmla="*/ 588 h 1033"/>
                <a:gd name="T66" fmla="*/ 162 w 1575"/>
                <a:gd name="T67" fmla="*/ 465 h 1033"/>
                <a:gd name="T68" fmla="*/ 263 w 1575"/>
                <a:gd name="T69" fmla="*/ 512 h 1033"/>
                <a:gd name="T70" fmla="*/ 378 w 1575"/>
                <a:gd name="T71" fmla="*/ 512 h 1033"/>
                <a:gd name="T72" fmla="*/ 309 w 1575"/>
                <a:gd name="T73" fmla="*/ 436 h 1033"/>
                <a:gd name="T74" fmla="*/ 255 w 1575"/>
                <a:gd name="T75" fmla="*/ 402 h 1033"/>
                <a:gd name="T76" fmla="*/ 259 w 1575"/>
                <a:gd name="T77" fmla="*/ 432 h 1033"/>
                <a:gd name="T78" fmla="*/ 158 w 1575"/>
                <a:gd name="T79" fmla="*/ 408 h 1033"/>
                <a:gd name="T80" fmla="*/ 116 w 1575"/>
                <a:gd name="T81" fmla="*/ 406 h 1033"/>
                <a:gd name="T82" fmla="*/ 158 w 1575"/>
                <a:gd name="T83" fmla="*/ 329 h 1033"/>
                <a:gd name="T84" fmla="*/ 214 w 1575"/>
                <a:gd name="T85" fmla="*/ 292 h 1033"/>
                <a:gd name="T86" fmla="*/ 317 w 1575"/>
                <a:gd name="T87" fmla="*/ 247 h 1033"/>
                <a:gd name="T88" fmla="*/ 313 w 1575"/>
                <a:gd name="T89" fmla="*/ 197 h 1033"/>
                <a:gd name="T90" fmla="*/ 278 w 1575"/>
                <a:gd name="T91" fmla="*/ 238 h 1033"/>
                <a:gd name="T92" fmla="*/ 183 w 1575"/>
                <a:gd name="T93" fmla="*/ 251 h 1033"/>
                <a:gd name="T94" fmla="*/ 227 w 1575"/>
                <a:gd name="T95" fmla="*/ 167 h 1033"/>
                <a:gd name="T96" fmla="*/ 354 w 1575"/>
                <a:gd name="T97" fmla="*/ 106 h 1033"/>
                <a:gd name="T98" fmla="*/ 397 w 1575"/>
                <a:gd name="T99" fmla="*/ 154 h 1033"/>
                <a:gd name="T100" fmla="*/ 470 w 1575"/>
                <a:gd name="T101" fmla="*/ 134 h 1033"/>
                <a:gd name="T102" fmla="*/ 596 w 1575"/>
                <a:gd name="T103" fmla="*/ 126 h 1033"/>
                <a:gd name="T104" fmla="*/ 660 w 1575"/>
                <a:gd name="T105" fmla="*/ 83 h 1033"/>
                <a:gd name="T106" fmla="*/ 705 w 1575"/>
                <a:gd name="T107" fmla="*/ 130 h 1033"/>
                <a:gd name="T108" fmla="*/ 734 w 1575"/>
                <a:gd name="T109" fmla="*/ 81 h 1033"/>
                <a:gd name="T110" fmla="*/ 889 w 1575"/>
                <a:gd name="T111" fmla="*/ 18 h 1033"/>
                <a:gd name="T112" fmla="*/ 373 w 1575"/>
                <a:gd name="T113" fmla="*/ 374 h 1033"/>
                <a:gd name="T114" fmla="*/ 449 w 1575"/>
                <a:gd name="T115" fmla="*/ 424 h 1033"/>
                <a:gd name="T116" fmla="*/ 531 w 1575"/>
                <a:gd name="T117" fmla="*/ 411 h 1033"/>
                <a:gd name="T118" fmla="*/ 505 w 1575"/>
                <a:gd name="T119" fmla="*/ 451 h 1033"/>
                <a:gd name="T120" fmla="*/ 375 w 1575"/>
                <a:gd name="T121" fmla="*/ 762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75" h="1033">
                  <a:moveTo>
                    <a:pt x="949" y="11"/>
                  </a:moveTo>
                  <a:cubicBezTo>
                    <a:pt x="949" y="13"/>
                    <a:pt x="952" y="12"/>
                    <a:pt x="954" y="13"/>
                  </a:cubicBezTo>
                  <a:cubicBezTo>
                    <a:pt x="954" y="15"/>
                    <a:pt x="951" y="14"/>
                    <a:pt x="949" y="14"/>
                  </a:cubicBezTo>
                  <a:cubicBezTo>
                    <a:pt x="957" y="22"/>
                    <a:pt x="965" y="11"/>
                    <a:pt x="979" y="14"/>
                  </a:cubicBezTo>
                  <a:cubicBezTo>
                    <a:pt x="982" y="19"/>
                    <a:pt x="987" y="22"/>
                    <a:pt x="993" y="24"/>
                  </a:cubicBezTo>
                  <a:cubicBezTo>
                    <a:pt x="994" y="26"/>
                    <a:pt x="993" y="29"/>
                    <a:pt x="993" y="31"/>
                  </a:cubicBezTo>
                  <a:cubicBezTo>
                    <a:pt x="994" y="33"/>
                    <a:pt x="998" y="33"/>
                    <a:pt x="997" y="37"/>
                  </a:cubicBezTo>
                  <a:cubicBezTo>
                    <a:pt x="993" y="36"/>
                    <a:pt x="994" y="39"/>
                    <a:pt x="993" y="42"/>
                  </a:cubicBezTo>
                  <a:cubicBezTo>
                    <a:pt x="992" y="41"/>
                    <a:pt x="989" y="40"/>
                    <a:pt x="986" y="40"/>
                  </a:cubicBezTo>
                  <a:cubicBezTo>
                    <a:pt x="983" y="41"/>
                    <a:pt x="986" y="43"/>
                    <a:pt x="984" y="44"/>
                  </a:cubicBezTo>
                  <a:cubicBezTo>
                    <a:pt x="983" y="45"/>
                    <a:pt x="982" y="42"/>
                    <a:pt x="980" y="42"/>
                  </a:cubicBezTo>
                  <a:cubicBezTo>
                    <a:pt x="979" y="43"/>
                    <a:pt x="975" y="46"/>
                    <a:pt x="969" y="44"/>
                  </a:cubicBezTo>
                  <a:cubicBezTo>
                    <a:pt x="967" y="44"/>
                    <a:pt x="968" y="47"/>
                    <a:pt x="967" y="48"/>
                  </a:cubicBezTo>
                  <a:cubicBezTo>
                    <a:pt x="967" y="48"/>
                    <a:pt x="964" y="47"/>
                    <a:pt x="964" y="48"/>
                  </a:cubicBezTo>
                  <a:cubicBezTo>
                    <a:pt x="963" y="50"/>
                    <a:pt x="967" y="51"/>
                    <a:pt x="964" y="55"/>
                  </a:cubicBezTo>
                  <a:cubicBezTo>
                    <a:pt x="963" y="52"/>
                    <a:pt x="954" y="56"/>
                    <a:pt x="958" y="57"/>
                  </a:cubicBezTo>
                  <a:cubicBezTo>
                    <a:pt x="954" y="61"/>
                    <a:pt x="948" y="59"/>
                    <a:pt x="943" y="61"/>
                  </a:cubicBezTo>
                  <a:cubicBezTo>
                    <a:pt x="940" y="62"/>
                    <a:pt x="938" y="67"/>
                    <a:pt x="934" y="67"/>
                  </a:cubicBezTo>
                  <a:cubicBezTo>
                    <a:pt x="934" y="69"/>
                    <a:pt x="934" y="72"/>
                    <a:pt x="932" y="72"/>
                  </a:cubicBezTo>
                  <a:cubicBezTo>
                    <a:pt x="933" y="75"/>
                    <a:pt x="934" y="72"/>
                    <a:pt x="936" y="72"/>
                  </a:cubicBezTo>
                  <a:cubicBezTo>
                    <a:pt x="941" y="72"/>
                    <a:pt x="943" y="68"/>
                    <a:pt x="947" y="67"/>
                  </a:cubicBezTo>
                  <a:cubicBezTo>
                    <a:pt x="950" y="66"/>
                    <a:pt x="950" y="69"/>
                    <a:pt x="952" y="68"/>
                  </a:cubicBezTo>
                  <a:cubicBezTo>
                    <a:pt x="955" y="68"/>
                    <a:pt x="955" y="65"/>
                    <a:pt x="956" y="65"/>
                  </a:cubicBezTo>
                  <a:cubicBezTo>
                    <a:pt x="960" y="63"/>
                    <a:pt x="965" y="65"/>
                    <a:pt x="969" y="63"/>
                  </a:cubicBezTo>
                  <a:cubicBezTo>
                    <a:pt x="972" y="62"/>
                    <a:pt x="968" y="60"/>
                    <a:pt x="971" y="59"/>
                  </a:cubicBezTo>
                  <a:cubicBezTo>
                    <a:pt x="972" y="59"/>
                    <a:pt x="974" y="60"/>
                    <a:pt x="975" y="59"/>
                  </a:cubicBezTo>
                  <a:cubicBezTo>
                    <a:pt x="975" y="59"/>
                    <a:pt x="976" y="55"/>
                    <a:pt x="977" y="55"/>
                  </a:cubicBezTo>
                  <a:cubicBezTo>
                    <a:pt x="977" y="55"/>
                    <a:pt x="982" y="57"/>
                    <a:pt x="984" y="57"/>
                  </a:cubicBezTo>
                  <a:cubicBezTo>
                    <a:pt x="989" y="57"/>
                    <a:pt x="989" y="56"/>
                    <a:pt x="993" y="55"/>
                  </a:cubicBezTo>
                  <a:cubicBezTo>
                    <a:pt x="993" y="57"/>
                    <a:pt x="993" y="59"/>
                    <a:pt x="993" y="61"/>
                  </a:cubicBezTo>
                  <a:cubicBezTo>
                    <a:pt x="996" y="59"/>
                    <a:pt x="997" y="59"/>
                    <a:pt x="997" y="63"/>
                  </a:cubicBezTo>
                  <a:cubicBezTo>
                    <a:pt x="1007" y="62"/>
                    <a:pt x="1023" y="64"/>
                    <a:pt x="1038" y="63"/>
                  </a:cubicBezTo>
                  <a:cubicBezTo>
                    <a:pt x="1037" y="71"/>
                    <a:pt x="1051" y="65"/>
                    <a:pt x="1049" y="74"/>
                  </a:cubicBezTo>
                  <a:cubicBezTo>
                    <a:pt x="1051" y="71"/>
                    <a:pt x="1054" y="74"/>
                    <a:pt x="1057" y="74"/>
                  </a:cubicBezTo>
                  <a:cubicBezTo>
                    <a:pt x="1062" y="74"/>
                    <a:pt x="1069" y="72"/>
                    <a:pt x="1072" y="74"/>
                  </a:cubicBezTo>
                  <a:cubicBezTo>
                    <a:pt x="1076" y="74"/>
                    <a:pt x="1072" y="66"/>
                    <a:pt x="1076" y="65"/>
                  </a:cubicBezTo>
                  <a:cubicBezTo>
                    <a:pt x="1082" y="66"/>
                    <a:pt x="1088" y="65"/>
                    <a:pt x="1094" y="67"/>
                  </a:cubicBezTo>
                  <a:cubicBezTo>
                    <a:pt x="1094" y="67"/>
                    <a:pt x="1094" y="68"/>
                    <a:pt x="1094" y="68"/>
                  </a:cubicBezTo>
                  <a:cubicBezTo>
                    <a:pt x="1097" y="69"/>
                    <a:pt x="1101" y="68"/>
                    <a:pt x="1103" y="68"/>
                  </a:cubicBezTo>
                  <a:cubicBezTo>
                    <a:pt x="1104" y="69"/>
                    <a:pt x="1105" y="72"/>
                    <a:pt x="1105" y="72"/>
                  </a:cubicBezTo>
                  <a:cubicBezTo>
                    <a:pt x="1108" y="74"/>
                    <a:pt x="1113" y="71"/>
                    <a:pt x="1115" y="74"/>
                  </a:cubicBezTo>
                  <a:cubicBezTo>
                    <a:pt x="1114" y="78"/>
                    <a:pt x="1114" y="82"/>
                    <a:pt x="1109" y="81"/>
                  </a:cubicBezTo>
                  <a:cubicBezTo>
                    <a:pt x="1109" y="85"/>
                    <a:pt x="1112" y="86"/>
                    <a:pt x="1117" y="85"/>
                  </a:cubicBezTo>
                  <a:cubicBezTo>
                    <a:pt x="1115" y="96"/>
                    <a:pt x="1124" y="97"/>
                    <a:pt x="1128" y="102"/>
                  </a:cubicBezTo>
                  <a:cubicBezTo>
                    <a:pt x="1131" y="100"/>
                    <a:pt x="1134" y="99"/>
                    <a:pt x="1137" y="96"/>
                  </a:cubicBezTo>
                  <a:cubicBezTo>
                    <a:pt x="1138" y="95"/>
                    <a:pt x="1138" y="92"/>
                    <a:pt x="1139" y="91"/>
                  </a:cubicBezTo>
                  <a:cubicBezTo>
                    <a:pt x="1140" y="90"/>
                    <a:pt x="1143" y="91"/>
                    <a:pt x="1143" y="89"/>
                  </a:cubicBezTo>
                  <a:cubicBezTo>
                    <a:pt x="1148" y="88"/>
                    <a:pt x="1146" y="93"/>
                    <a:pt x="1148" y="95"/>
                  </a:cubicBezTo>
                  <a:cubicBezTo>
                    <a:pt x="1153" y="95"/>
                    <a:pt x="1157" y="95"/>
                    <a:pt x="1161" y="95"/>
                  </a:cubicBezTo>
                  <a:cubicBezTo>
                    <a:pt x="1163" y="93"/>
                    <a:pt x="1168" y="94"/>
                    <a:pt x="1167" y="89"/>
                  </a:cubicBezTo>
                  <a:cubicBezTo>
                    <a:pt x="1173" y="91"/>
                    <a:pt x="1187" y="85"/>
                    <a:pt x="1187" y="93"/>
                  </a:cubicBezTo>
                  <a:cubicBezTo>
                    <a:pt x="1193" y="93"/>
                    <a:pt x="1191" y="86"/>
                    <a:pt x="1199" y="89"/>
                  </a:cubicBezTo>
                  <a:cubicBezTo>
                    <a:pt x="1198" y="87"/>
                    <a:pt x="1196" y="87"/>
                    <a:pt x="1195" y="87"/>
                  </a:cubicBezTo>
                  <a:cubicBezTo>
                    <a:pt x="1196" y="86"/>
                    <a:pt x="1196" y="82"/>
                    <a:pt x="1199" y="81"/>
                  </a:cubicBezTo>
                  <a:cubicBezTo>
                    <a:pt x="1204" y="82"/>
                    <a:pt x="1202" y="75"/>
                    <a:pt x="1210" y="78"/>
                  </a:cubicBezTo>
                  <a:cubicBezTo>
                    <a:pt x="1212" y="78"/>
                    <a:pt x="1210" y="75"/>
                    <a:pt x="1210" y="76"/>
                  </a:cubicBezTo>
                  <a:cubicBezTo>
                    <a:pt x="1213" y="72"/>
                    <a:pt x="1218" y="75"/>
                    <a:pt x="1225" y="74"/>
                  </a:cubicBezTo>
                  <a:cubicBezTo>
                    <a:pt x="1223" y="84"/>
                    <a:pt x="1235" y="71"/>
                    <a:pt x="1232" y="80"/>
                  </a:cubicBezTo>
                  <a:cubicBezTo>
                    <a:pt x="1240" y="81"/>
                    <a:pt x="1246" y="79"/>
                    <a:pt x="1253" y="78"/>
                  </a:cubicBezTo>
                  <a:cubicBezTo>
                    <a:pt x="1253" y="83"/>
                    <a:pt x="1245" y="79"/>
                    <a:pt x="1247" y="85"/>
                  </a:cubicBezTo>
                  <a:cubicBezTo>
                    <a:pt x="1248" y="89"/>
                    <a:pt x="1254" y="87"/>
                    <a:pt x="1258" y="87"/>
                  </a:cubicBezTo>
                  <a:cubicBezTo>
                    <a:pt x="1265" y="87"/>
                    <a:pt x="1271" y="87"/>
                    <a:pt x="1277" y="85"/>
                  </a:cubicBezTo>
                  <a:cubicBezTo>
                    <a:pt x="1278" y="92"/>
                    <a:pt x="1287" y="92"/>
                    <a:pt x="1290" y="98"/>
                  </a:cubicBezTo>
                  <a:cubicBezTo>
                    <a:pt x="1294" y="97"/>
                    <a:pt x="1296" y="100"/>
                    <a:pt x="1299" y="100"/>
                  </a:cubicBezTo>
                  <a:cubicBezTo>
                    <a:pt x="1311" y="101"/>
                    <a:pt x="1324" y="98"/>
                    <a:pt x="1335" y="100"/>
                  </a:cubicBezTo>
                  <a:cubicBezTo>
                    <a:pt x="1339" y="101"/>
                    <a:pt x="1343" y="106"/>
                    <a:pt x="1348" y="104"/>
                  </a:cubicBezTo>
                  <a:cubicBezTo>
                    <a:pt x="1347" y="107"/>
                    <a:pt x="1349" y="107"/>
                    <a:pt x="1351" y="108"/>
                  </a:cubicBezTo>
                  <a:cubicBezTo>
                    <a:pt x="1351" y="110"/>
                    <a:pt x="1351" y="113"/>
                    <a:pt x="1351" y="115"/>
                  </a:cubicBezTo>
                  <a:cubicBezTo>
                    <a:pt x="1351" y="118"/>
                    <a:pt x="1358" y="115"/>
                    <a:pt x="1359" y="117"/>
                  </a:cubicBezTo>
                  <a:cubicBezTo>
                    <a:pt x="1361" y="120"/>
                    <a:pt x="1360" y="116"/>
                    <a:pt x="1363" y="117"/>
                  </a:cubicBezTo>
                  <a:cubicBezTo>
                    <a:pt x="1363" y="117"/>
                    <a:pt x="1363" y="119"/>
                    <a:pt x="1364" y="119"/>
                  </a:cubicBezTo>
                  <a:cubicBezTo>
                    <a:pt x="1367" y="119"/>
                    <a:pt x="1387" y="121"/>
                    <a:pt x="1389" y="119"/>
                  </a:cubicBezTo>
                  <a:cubicBezTo>
                    <a:pt x="1389" y="119"/>
                    <a:pt x="1389" y="117"/>
                    <a:pt x="1389" y="117"/>
                  </a:cubicBezTo>
                  <a:cubicBezTo>
                    <a:pt x="1390" y="117"/>
                    <a:pt x="1394" y="119"/>
                    <a:pt x="1394" y="119"/>
                  </a:cubicBezTo>
                  <a:cubicBezTo>
                    <a:pt x="1396" y="117"/>
                    <a:pt x="1399" y="116"/>
                    <a:pt x="1400" y="119"/>
                  </a:cubicBezTo>
                  <a:cubicBezTo>
                    <a:pt x="1403" y="115"/>
                    <a:pt x="1409" y="115"/>
                    <a:pt x="1415" y="113"/>
                  </a:cubicBezTo>
                  <a:cubicBezTo>
                    <a:pt x="1414" y="119"/>
                    <a:pt x="1416" y="122"/>
                    <a:pt x="1417" y="126"/>
                  </a:cubicBezTo>
                  <a:cubicBezTo>
                    <a:pt x="1424" y="126"/>
                    <a:pt x="1427" y="130"/>
                    <a:pt x="1433" y="126"/>
                  </a:cubicBezTo>
                  <a:cubicBezTo>
                    <a:pt x="1434" y="123"/>
                    <a:pt x="1432" y="123"/>
                    <a:pt x="1430" y="122"/>
                  </a:cubicBezTo>
                  <a:cubicBezTo>
                    <a:pt x="1431" y="121"/>
                    <a:pt x="1432" y="118"/>
                    <a:pt x="1432" y="115"/>
                  </a:cubicBezTo>
                  <a:cubicBezTo>
                    <a:pt x="1436" y="111"/>
                    <a:pt x="1448" y="113"/>
                    <a:pt x="1450" y="117"/>
                  </a:cubicBezTo>
                  <a:cubicBezTo>
                    <a:pt x="1458" y="117"/>
                    <a:pt x="1466" y="116"/>
                    <a:pt x="1474" y="117"/>
                  </a:cubicBezTo>
                  <a:cubicBezTo>
                    <a:pt x="1477" y="117"/>
                    <a:pt x="1483" y="121"/>
                    <a:pt x="1484" y="117"/>
                  </a:cubicBezTo>
                  <a:cubicBezTo>
                    <a:pt x="1488" y="119"/>
                    <a:pt x="1487" y="121"/>
                    <a:pt x="1493" y="122"/>
                  </a:cubicBezTo>
                  <a:cubicBezTo>
                    <a:pt x="1495" y="123"/>
                    <a:pt x="1496" y="126"/>
                    <a:pt x="1497" y="126"/>
                  </a:cubicBezTo>
                  <a:cubicBezTo>
                    <a:pt x="1498" y="126"/>
                    <a:pt x="1499" y="125"/>
                    <a:pt x="1499" y="124"/>
                  </a:cubicBezTo>
                  <a:cubicBezTo>
                    <a:pt x="1501" y="125"/>
                    <a:pt x="1499" y="127"/>
                    <a:pt x="1500" y="128"/>
                  </a:cubicBezTo>
                  <a:cubicBezTo>
                    <a:pt x="1501" y="129"/>
                    <a:pt x="1504" y="127"/>
                    <a:pt x="1504" y="128"/>
                  </a:cubicBezTo>
                  <a:cubicBezTo>
                    <a:pt x="1505" y="129"/>
                    <a:pt x="1509" y="130"/>
                    <a:pt x="1514" y="132"/>
                  </a:cubicBezTo>
                  <a:cubicBezTo>
                    <a:pt x="1516" y="133"/>
                    <a:pt x="1521" y="134"/>
                    <a:pt x="1525" y="136"/>
                  </a:cubicBezTo>
                  <a:cubicBezTo>
                    <a:pt x="1526" y="136"/>
                    <a:pt x="1526" y="139"/>
                    <a:pt x="1527" y="139"/>
                  </a:cubicBezTo>
                  <a:cubicBezTo>
                    <a:pt x="1527" y="140"/>
                    <a:pt x="1530" y="139"/>
                    <a:pt x="1530" y="139"/>
                  </a:cubicBezTo>
                  <a:cubicBezTo>
                    <a:pt x="1531" y="140"/>
                    <a:pt x="1530" y="142"/>
                    <a:pt x="1530" y="143"/>
                  </a:cubicBezTo>
                  <a:cubicBezTo>
                    <a:pt x="1531" y="144"/>
                    <a:pt x="1534" y="142"/>
                    <a:pt x="1534" y="143"/>
                  </a:cubicBezTo>
                  <a:cubicBezTo>
                    <a:pt x="1535" y="145"/>
                    <a:pt x="1532" y="151"/>
                    <a:pt x="1540" y="149"/>
                  </a:cubicBezTo>
                  <a:cubicBezTo>
                    <a:pt x="1540" y="153"/>
                    <a:pt x="1540" y="157"/>
                    <a:pt x="1540" y="162"/>
                  </a:cubicBezTo>
                  <a:cubicBezTo>
                    <a:pt x="1546" y="161"/>
                    <a:pt x="1551" y="160"/>
                    <a:pt x="1553" y="154"/>
                  </a:cubicBezTo>
                  <a:cubicBezTo>
                    <a:pt x="1558" y="157"/>
                    <a:pt x="1565" y="156"/>
                    <a:pt x="1569" y="158"/>
                  </a:cubicBezTo>
                  <a:cubicBezTo>
                    <a:pt x="1570" y="158"/>
                    <a:pt x="1569" y="161"/>
                    <a:pt x="1569" y="162"/>
                  </a:cubicBezTo>
                  <a:cubicBezTo>
                    <a:pt x="1570" y="163"/>
                    <a:pt x="1574" y="161"/>
                    <a:pt x="1575" y="162"/>
                  </a:cubicBezTo>
                  <a:cubicBezTo>
                    <a:pt x="1574" y="164"/>
                    <a:pt x="1571" y="164"/>
                    <a:pt x="1571" y="167"/>
                  </a:cubicBezTo>
                  <a:cubicBezTo>
                    <a:pt x="1568" y="168"/>
                    <a:pt x="1568" y="165"/>
                    <a:pt x="1566" y="165"/>
                  </a:cubicBezTo>
                  <a:cubicBezTo>
                    <a:pt x="1564" y="167"/>
                    <a:pt x="1564" y="170"/>
                    <a:pt x="1560" y="169"/>
                  </a:cubicBezTo>
                  <a:cubicBezTo>
                    <a:pt x="1561" y="172"/>
                    <a:pt x="1566" y="171"/>
                    <a:pt x="1564" y="177"/>
                  </a:cubicBezTo>
                  <a:cubicBezTo>
                    <a:pt x="1557" y="171"/>
                    <a:pt x="1563" y="179"/>
                    <a:pt x="1558" y="180"/>
                  </a:cubicBezTo>
                  <a:cubicBezTo>
                    <a:pt x="1557" y="181"/>
                    <a:pt x="1555" y="182"/>
                    <a:pt x="1554" y="184"/>
                  </a:cubicBezTo>
                  <a:cubicBezTo>
                    <a:pt x="1552" y="184"/>
                    <a:pt x="1551" y="183"/>
                    <a:pt x="1549" y="182"/>
                  </a:cubicBezTo>
                  <a:cubicBezTo>
                    <a:pt x="1548" y="181"/>
                    <a:pt x="1546" y="179"/>
                    <a:pt x="1545" y="178"/>
                  </a:cubicBezTo>
                  <a:cubicBezTo>
                    <a:pt x="1542" y="177"/>
                    <a:pt x="1540" y="178"/>
                    <a:pt x="1538" y="177"/>
                  </a:cubicBezTo>
                  <a:cubicBezTo>
                    <a:pt x="1536" y="176"/>
                    <a:pt x="1535" y="173"/>
                    <a:pt x="1534" y="173"/>
                  </a:cubicBezTo>
                  <a:cubicBezTo>
                    <a:pt x="1532" y="172"/>
                    <a:pt x="1529" y="173"/>
                    <a:pt x="1527" y="173"/>
                  </a:cubicBezTo>
                  <a:cubicBezTo>
                    <a:pt x="1526" y="173"/>
                    <a:pt x="1526" y="171"/>
                    <a:pt x="1525" y="171"/>
                  </a:cubicBezTo>
                  <a:cubicBezTo>
                    <a:pt x="1522" y="171"/>
                    <a:pt x="1520" y="164"/>
                    <a:pt x="1517" y="169"/>
                  </a:cubicBezTo>
                  <a:cubicBezTo>
                    <a:pt x="1515" y="169"/>
                    <a:pt x="1516" y="166"/>
                    <a:pt x="1515" y="163"/>
                  </a:cubicBezTo>
                  <a:cubicBezTo>
                    <a:pt x="1512" y="163"/>
                    <a:pt x="1508" y="163"/>
                    <a:pt x="1504" y="163"/>
                  </a:cubicBezTo>
                  <a:cubicBezTo>
                    <a:pt x="1500" y="164"/>
                    <a:pt x="1504" y="168"/>
                    <a:pt x="1504" y="167"/>
                  </a:cubicBezTo>
                  <a:cubicBezTo>
                    <a:pt x="1504" y="170"/>
                    <a:pt x="1500" y="170"/>
                    <a:pt x="1500" y="175"/>
                  </a:cubicBezTo>
                  <a:cubicBezTo>
                    <a:pt x="1492" y="174"/>
                    <a:pt x="1491" y="180"/>
                    <a:pt x="1482" y="178"/>
                  </a:cubicBezTo>
                  <a:cubicBezTo>
                    <a:pt x="1480" y="180"/>
                    <a:pt x="1480" y="183"/>
                    <a:pt x="1476" y="182"/>
                  </a:cubicBezTo>
                  <a:cubicBezTo>
                    <a:pt x="1477" y="185"/>
                    <a:pt x="1481" y="184"/>
                    <a:pt x="1484" y="184"/>
                  </a:cubicBezTo>
                  <a:cubicBezTo>
                    <a:pt x="1486" y="185"/>
                    <a:pt x="1487" y="187"/>
                    <a:pt x="1489" y="188"/>
                  </a:cubicBezTo>
                  <a:cubicBezTo>
                    <a:pt x="1488" y="194"/>
                    <a:pt x="1488" y="192"/>
                    <a:pt x="1491" y="195"/>
                  </a:cubicBezTo>
                  <a:cubicBezTo>
                    <a:pt x="1493" y="199"/>
                    <a:pt x="1498" y="200"/>
                    <a:pt x="1500" y="203"/>
                  </a:cubicBezTo>
                  <a:cubicBezTo>
                    <a:pt x="1500" y="203"/>
                    <a:pt x="1495" y="208"/>
                    <a:pt x="1495" y="208"/>
                  </a:cubicBezTo>
                  <a:cubicBezTo>
                    <a:pt x="1490" y="209"/>
                    <a:pt x="1490" y="204"/>
                    <a:pt x="1487" y="204"/>
                  </a:cubicBezTo>
                  <a:cubicBezTo>
                    <a:pt x="1488" y="204"/>
                    <a:pt x="1490" y="208"/>
                    <a:pt x="1487" y="208"/>
                  </a:cubicBezTo>
                  <a:cubicBezTo>
                    <a:pt x="1482" y="209"/>
                    <a:pt x="1473" y="208"/>
                    <a:pt x="1467" y="210"/>
                  </a:cubicBezTo>
                  <a:cubicBezTo>
                    <a:pt x="1464" y="211"/>
                    <a:pt x="1457" y="213"/>
                    <a:pt x="1458" y="218"/>
                  </a:cubicBezTo>
                  <a:cubicBezTo>
                    <a:pt x="1449" y="216"/>
                    <a:pt x="1448" y="222"/>
                    <a:pt x="1443" y="223"/>
                  </a:cubicBezTo>
                  <a:cubicBezTo>
                    <a:pt x="1441" y="225"/>
                    <a:pt x="1441" y="226"/>
                    <a:pt x="1439" y="227"/>
                  </a:cubicBezTo>
                  <a:cubicBezTo>
                    <a:pt x="1438" y="228"/>
                    <a:pt x="1435" y="231"/>
                    <a:pt x="1433" y="231"/>
                  </a:cubicBezTo>
                  <a:cubicBezTo>
                    <a:pt x="1432" y="231"/>
                    <a:pt x="1430" y="233"/>
                    <a:pt x="1430" y="234"/>
                  </a:cubicBezTo>
                  <a:cubicBezTo>
                    <a:pt x="1424" y="233"/>
                    <a:pt x="1414" y="237"/>
                    <a:pt x="1411" y="232"/>
                  </a:cubicBezTo>
                  <a:cubicBezTo>
                    <a:pt x="1409" y="234"/>
                    <a:pt x="1404" y="233"/>
                    <a:pt x="1405" y="238"/>
                  </a:cubicBezTo>
                  <a:cubicBezTo>
                    <a:pt x="1395" y="239"/>
                    <a:pt x="1394" y="239"/>
                    <a:pt x="1383" y="238"/>
                  </a:cubicBezTo>
                  <a:cubicBezTo>
                    <a:pt x="1382" y="238"/>
                    <a:pt x="1381" y="240"/>
                    <a:pt x="1379" y="240"/>
                  </a:cubicBezTo>
                  <a:cubicBezTo>
                    <a:pt x="1378" y="241"/>
                    <a:pt x="1374" y="242"/>
                    <a:pt x="1374" y="246"/>
                  </a:cubicBezTo>
                  <a:cubicBezTo>
                    <a:pt x="1373" y="251"/>
                    <a:pt x="1365" y="248"/>
                    <a:pt x="1366" y="257"/>
                  </a:cubicBezTo>
                  <a:cubicBezTo>
                    <a:pt x="1365" y="263"/>
                    <a:pt x="1371" y="262"/>
                    <a:pt x="1374" y="264"/>
                  </a:cubicBezTo>
                  <a:cubicBezTo>
                    <a:pt x="1373" y="269"/>
                    <a:pt x="1372" y="274"/>
                    <a:pt x="1366" y="273"/>
                  </a:cubicBezTo>
                  <a:cubicBezTo>
                    <a:pt x="1367" y="277"/>
                    <a:pt x="1366" y="279"/>
                    <a:pt x="1363" y="279"/>
                  </a:cubicBezTo>
                  <a:cubicBezTo>
                    <a:pt x="1363" y="282"/>
                    <a:pt x="1363" y="284"/>
                    <a:pt x="1363" y="287"/>
                  </a:cubicBezTo>
                  <a:cubicBezTo>
                    <a:pt x="1363" y="289"/>
                    <a:pt x="1366" y="285"/>
                    <a:pt x="1366" y="288"/>
                  </a:cubicBezTo>
                  <a:cubicBezTo>
                    <a:pt x="1368" y="292"/>
                    <a:pt x="1364" y="291"/>
                    <a:pt x="1363" y="292"/>
                  </a:cubicBezTo>
                  <a:cubicBezTo>
                    <a:pt x="1362" y="293"/>
                    <a:pt x="1361" y="297"/>
                    <a:pt x="1361" y="298"/>
                  </a:cubicBezTo>
                  <a:cubicBezTo>
                    <a:pt x="1359" y="299"/>
                    <a:pt x="1353" y="298"/>
                    <a:pt x="1351" y="300"/>
                  </a:cubicBezTo>
                  <a:cubicBezTo>
                    <a:pt x="1350" y="301"/>
                    <a:pt x="1353" y="306"/>
                    <a:pt x="1351" y="307"/>
                  </a:cubicBezTo>
                  <a:cubicBezTo>
                    <a:pt x="1350" y="308"/>
                    <a:pt x="1350" y="303"/>
                    <a:pt x="1350" y="303"/>
                  </a:cubicBezTo>
                  <a:cubicBezTo>
                    <a:pt x="1348" y="303"/>
                    <a:pt x="1344" y="304"/>
                    <a:pt x="1348" y="313"/>
                  </a:cubicBezTo>
                  <a:cubicBezTo>
                    <a:pt x="1344" y="311"/>
                    <a:pt x="1345" y="315"/>
                    <a:pt x="1344" y="316"/>
                  </a:cubicBezTo>
                  <a:cubicBezTo>
                    <a:pt x="1343" y="317"/>
                    <a:pt x="1341" y="316"/>
                    <a:pt x="1340" y="316"/>
                  </a:cubicBezTo>
                  <a:cubicBezTo>
                    <a:pt x="1339" y="317"/>
                    <a:pt x="1340" y="322"/>
                    <a:pt x="1336" y="320"/>
                  </a:cubicBezTo>
                  <a:cubicBezTo>
                    <a:pt x="1337" y="323"/>
                    <a:pt x="1334" y="324"/>
                    <a:pt x="1335" y="328"/>
                  </a:cubicBezTo>
                  <a:cubicBezTo>
                    <a:pt x="1332" y="328"/>
                    <a:pt x="1327" y="327"/>
                    <a:pt x="1327" y="329"/>
                  </a:cubicBezTo>
                  <a:cubicBezTo>
                    <a:pt x="1325" y="329"/>
                    <a:pt x="1328" y="327"/>
                    <a:pt x="1327" y="324"/>
                  </a:cubicBezTo>
                  <a:cubicBezTo>
                    <a:pt x="1327" y="324"/>
                    <a:pt x="1325" y="323"/>
                    <a:pt x="1325" y="322"/>
                  </a:cubicBezTo>
                  <a:cubicBezTo>
                    <a:pt x="1325" y="321"/>
                    <a:pt x="1325" y="319"/>
                    <a:pt x="1325" y="318"/>
                  </a:cubicBezTo>
                  <a:cubicBezTo>
                    <a:pt x="1324" y="317"/>
                    <a:pt x="1323" y="315"/>
                    <a:pt x="1322" y="314"/>
                  </a:cubicBezTo>
                  <a:cubicBezTo>
                    <a:pt x="1321" y="314"/>
                    <a:pt x="1320" y="312"/>
                    <a:pt x="1318" y="313"/>
                  </a:cubicBezTo>
                  <a:cubicBezTo>
                    <a:pt x="1320" y="310"/>
                    <a:pt x="1320" y="305"/>
                    <a:pt x="1320" y="301"/>
                  </a:cubicBezTo>
                  <a:cubicBezTo>
                    <a:pt x="1320" y="298"/>
                    <a:pt x="1318" y="298"/>
                    <a:pt x="1318" y="296"/>
                  </a:cubicBezTo>
                  <a:cubicBezTo>
                    <a:pt x="1317" y="289"/>
                    <a:pt x="1320" y="281"/>
                    <a:pt x="1318" y="275"/>
                  </a:cubicBezTo>
                  <a:cubicBezTo>
                    <a:pt x="1325" y="281"/>
                    <a:pt x="1319" y="272"/>
                    <a:pt x="1322" y="268"/>
                  </a:cubicBezTo>
                  <a:cubicBezTo>
                    <a:pt x="1322" y="267"/>
                    <a:pt x="1324" y="274"/>
                    <a:pt x="1325" y="270"/>
                  </a:cubicBezTo>
                  <a:cubicBezTo>
                    <a:pt x="1325" y="269"/>
                    <a:pt x="1325" y="267"/>
                    <a:pt x="1325" y="266"/>
                  </a:cubicBezTo>
                  <a:cubicBezTo>
                    <a:pt x="1327" y="263"/>
                    <a:pt x="1335" y="258"/>
                    <a:pt x="1336" y="257"/>
                  </a:cubicBezTo>
                  <a:cubicBezTo>
                    <a:pt x="1336" y="257"/>
                    <a:pt x="1340" y="256"/>
                    <a:pt x="1338" y="255"/>
                  </a:cubicBezTo>
                  <a:cubicBezTo>
                    <a:pt x="1336" y="253"/>
                    <a:pt x="1339" y="253"/>
                    <a:pt x="1342" y="253"/>
                  </a:cubicBezTo>
                  <a:cubicBezTo>
                    <a:pt x="1345" y="251"/>
                    <a:pt x="1346" y="248"/>
                    <a:pt x="1346" y="244"/>
                  </a:cubicBezTo>
                  <a:cubicBezTo>
                    <a:pt x="1346" y="243"/>
                    <a:pt x="1352" y="241"/>
                    <a:pt x="1351" y="240"/>
                  </a:cubicBezTo>
                  <a:cubicBezTo>
                    <a:pt x="1351" y="240"/>
                    <a:pt x="1350" y="240"/>
                    <a:pt x="1350" y="240"/>
                  </a:cubicBezTo>
                  <a:cubicBezTo>
                    <a:pt x="1350" y="240"/>
                    <a:pt x="1351" y="236"/>
                    <a:pt x="1351" y="236"/>
                  </a:cubicBezTo>
                  <a:cubicBezTo>
                    <a:pt x="1353" y="236"/>
                    <a:pt x="1356" y="241"/>
                    <a:pt x="1355" y="232"/>
                  </a:cubicBezTo>
                  <a:cubicBezTo>
                    <a:pt x="1358" y="232"/>
                    <a:pt x="1362" y="232"/>
                    <a:pt x="1364" y="231"/>
                  </a:cubicBezTo>
                  <a:cubicBezTo>
                    <a:pt x="1365" y="230"/>
                    <a:pt x="1366" y="227"/>
                    <a:pt x="1366" y="227"/>
                  </a:cubicBezTo>
                  <a:cubicBezTo>
                    <a:pt x="1367" y="226"/>
                    <a:pt x="1369" y="227"/>
                    <a:pt x="1370" y="227"/>
                  </a:cubicBezTo>
                  <a:cubicBezTo>
                    <a:pt x="1371" y="226"/>
                    <a:pt x="1373" y="224"/>
                    <a:pt x="1374" y="223"/>
                  </a:cubicBezTo>
                  <a:cubicBezTo>
                    <a:pt x="1375" y="222"/>
                    <a:pt x="1375" y="223"/>
                    <a:pt x="1376" y="221"/>
                  </a:cubicBezTo>
                  <a:cubicBezTo>
                    <a:pt x="1376" y="219"/>
                    <a:pt x="1378" y="214"/>
                    <a:pt x="1381" y="218"/>
                  </a:cubicBezTo>
                  <a:cubicBezTo>
                    <a:pt x="1381" y="214"/>
                    <a:pt x="1381" y="211"/>
                    <a:pt x="1381" y="208"/>
                  </a:cubicBezTo>
                  <a:cubicBezTo>
                    <a:pt x="1377" y="208"/>
                    <a:pt x="1374" y="209"/>
                    <a:pt x="1372" y="210"/>
                  </a:cubicBezTo>
                  <a:cubicBezTo>
                    <a:pt x="1371" y="211"/>
                    <a:pt x="1369" y="213"/>
                    <a:pt x="1368" y="214"/>
                  </a:cubicBezTo>
                  <a:cubicBezTo>
                    <a:pt x="1367" y="215"/>
                    <a:pt x="1366" y="214"/>
                    <a:pt x="1366" y="216"/>
                  </a:cubicBezTo>
                  <a:cubicBezTo>
                    <a:pt x="1366" y="219"/>
                    <a:pt x="1359" y="218"/>
                    <a:pt x="1359" y="223"/>
                  </a:cubicBezTo>
                  <a:cubicBezTo>
                    <a:pt x="1355" y="223"/>
                    <a:pt x="1353" y="224"/>
                    <a:pt x="1353" y="227"/>
                  </a:cubicBezTo>
                  <a:cubicBezTo>
                    <a:pt x="1351" y="227"/>
                    <a:pt x="1352" y="224"/>
                    <a:pt x="1351" y="223"/>
                  </a:cubicBezTo>
                  <a:cubicBezTo>
                    <a:pt x="1351" y="223"/>
                    <a:pt x="1348" y="224"/>
                    <a:pt x="1348" y="223"/>
                  </a:cubicBezTo>
                  <a:cubicBezTo>
                    <a:pt x="1347" y="222"/>
                    <a:pt x="1348" y="219"/>
                    <a:pt x="1348" y="218"/>
                  </a:cubicBezTo>
                  <a:cubicBezTo>
                    <a:pt x="1340" y="219"/>
                    <a:pt x="1335" y="216"/>
                    <a:pt x="1329" y="218"/>
                  </a:cubicBezTo>
                  <a:cubicBezTo>
                    <a:pt x="1327" y="218"/>
                    <a:pt x="1329" y="220"/>
                    <a:pt x="1327" y="221"/>
                  </a:cubicBezTo>
                  <a:cubicBezTo>
                    <a:pt x="1325" y="223"/>
                    <a:pt x="1322" y="222"/>
                    <a:pt x="1320" y="223"/>
                  </a:cubicBezTo>
                  <a:cubicBezTo>
                    <a:pt x="1316" y="225"/>
                    <a:pt x="1316" y="226"/>
                    <a:pt x="1314" y="229"/>
                  </a:cubicBezTo>
                  <a:cubicBezTo>
                    <a:pt x="1313" y="230"/>
                    <a:pt x="1312" y="233"/>
                    <a:pt x="1308" y="232"/>
                  </a:cubicBezTo>
                  <a:cubicBezTo>
                    <a:pt x="1307" y="238"/>
                    <a:pt x="1311" y="237"/>
                    <a:pt x="1310" y="242"/>
                  </a:cubicBezTo>
                  <a:cubicBezTo>
                    <a:pt x="1308" y="243"/>
                    <a:pt x="1307" y="244"/>
                    <a:pt x="1307" y="247"/>
                  </a:cubicBezTo>
                  <a:cubicBezTo>
                    <a:pt x="1299" y="246"/>
                    <a:pt x="1297" y="250"/>
                    <a:pt x="1290" y="249"/>
                  </a:cubicBezTo>
                  <a:cubicBezTo>
                    <a:pt x="1288" y="247"/>
                    <a:pt x="1289" y="246"/>
                    <a:pt x="1290" y="244"/>
                  </a:cubicBezTo>
                  <a:cubicBezTo>
                    <a:pt x="1287" y="244"/>
                    <a:pt x="1286" y="242"/>
                    <a:pt x="1286" y="240"/>
                  </a:cubicBezTo>
                  <a:cubicBezTo>
                    <a:pt x="1283" y="240"/>
                    <a:pt x="1279" y="241"/>
                    <a:pt x="1279" y="238"/>
                  </a:cubicBezTo>
                  <a:cubicBezTo>
                    <a:pt x="1270" y="243"/>
                    <a:pt x="1259" y="246"/>
                    <a:pt x="1247" y="247"/>
                  </a:cubicBezTo>
                  <a:cubicBezTo>
                    <a:pt x="1246" y="244"/>
                    <a:pt x="1241" y="246"/>
                    <a:pt x="1243" y="240"/>
                  </a:cubicBezTo>
                  <a:cubicBezTo>
                    <a:pt x="1241" y="240"/>
                    <a:pt x="1238" y="240"/>
                    <a:pt x="1236" y="240"/>
                  </a:cubicBezTo>
                  <a:cubicBezTo>
                    <a:pt x="1228" y="242"/>
                    <a:pt x="1222" y="244"/>
                    <a:pt x="1215" y="247"/>
                  </a:cubicBezTo>
                  <a:cubicBezTo>
                    <a:pt x="1210" y="250"/>
                    <a:pt x="1206" y="255"/>
                    <a:pt x="1200" y="257"/>
                  </a:cubicBezTo>
                  <a:cubicBezTo>
                    <a:pt x="1201" y="260"/>
                    <a:pt x="1200" y="263"/>
                    <a:pt x="1197" y="262"/>
                  </a:cubicBezTo>
                  <a:cubicBezTo>
                    <a:pt x="1198" y="268"/>
                    <a:pt x="1194" y="267"/>
                    <a:pt x="1195" y="272"/>
                  </a:cubicBezTo>
                  <a:cubicBezTo>
                    <a:pt x="1191" y="268"/>
                    <a:pt x="1187" y="279"/>
                    <a:pt x="1185" y="277"/>
                  </a:cubicBezTo>
                  <a:cubicBezTo>
                    <a:pt x="1182" y="274"/>
                    <a:pt x="1185" y="279"/>
                    <a:pt x="1180" y="279"/>
                  </a:cubicBezTo>
                  <a:cubicBezTo>
                    <a:pt x="1177" y="279"/>
                    <a:pt x="1176" y="280"/>
                    <a:pt x="1176" y="283"/>
                  </a:cubicBezTo>
                  <a:cubicBezTo>
                    <a:pt x="1167" y="280"/>
                    <a:pt x="1170" y="289"/>
                    <a:pt x="1163" y="288"/>
                  </a:cubicBezTo>
                  <a:cubicBezTo>
                    <a:pt x="1164" y="290"/>
                    <a:pt x="1169" y="298"/>
                    <a:pt x="1171" y="294"/>
                  </a:cubicBezTo>
                  <a:cubicBezTo>
                    <a:pt x="1173" y="295"/>
                    <a:pt x="1172" y="299"/>
                    <a:pt x="1172" y="301"/>
                  </a:cubicBezTo>
                  <a:cubicBezTo>
                    <a:pt x="1175" y="300"/>
                    <a:pt x="1178" y="303"/>
                    <a:pt x="1178" y="303"/>
                  </a:cubicBezTo>
                  <a:cubicBezTo>
                    <a:pt x="1180" y="303"/>
                    <a:pt x="1182" y="301"/>
                    <a:pt x="1185" y="301"/>
                  </a:cubicBezTo>
                  <a:cubicBezTo>
                    <a:pt x="1186" y="302"/>
                    <a:pt x="1188" y="303"/>
                    <a:pt x="1187" y="303"/>
                  </a:cubicBezTo>
                  <a:cubicBezTo>
                    <a:pt x="1190" y="303"/>
                    <a:pt x="1192" y="298"/>
                    <a:pt x="1193" y="301"/>
                  </a:cubicBezTo>
                  <a:cubicBezTo>
                    <a:pt x="1195" y="301"/>
                    <a:pt x="1194" y="299"/>
                    <a:pt x="1195" y="298"/>
                  </a:cubicBezTo>
                  <a:cubicBezTo>
                    <a:pt x="1198" y="299"/>
                    <a:pt x="1198" y="312"/>
                    <a:pt x="1202" y="305"/>
                  </a:cubicBezTo>
                  <a:cubicBezTo>
                    <a:pt x="1207" y="304"/>
                    <a:pt x="1201" y="314"/>
                    <a:pt x="1208" y="311"/>
                  </a:cubicBezTo>
                  <a:cubicBezTo>
                    <a:pt x="1208" y="313"/>
                    <a:pt x="1205" y="312"/>
                    <a:pt x="1204" y="313"/>
                  </a:cubicBezTo>
                  <a:cubicBezTo>
                    <a:pt x="1204" y="313"/>
                    <a:pt x="1207" y="318"/>
                    <a:pt x="1206" y="320"/>
                  </a:cubicBezTo>
                  <a:cubicBezTo>
                    <a:pt x="1206" y="321"/>
                    <a:pt x="1204" y="320"/>
                    <a:pt x="1204" y="322"/>
                  </a:cubicBezTo>
                  <a:cubicBezTo>
                    <a:pt x="1204" y="323"/>
                    <a:pt x="1202" y="324"/>
                    <a:pt x="1202" y="326"/>
                  </a:cubicBezTo>
                  <a:cubicBezTo>
                    <a:pt x="1201" y="332"/>
                    <a:pt x="1205" y="342"/>
                    <a:pt x="1199" y="337"/>
                  </a:cubicBezTo>
                  <a:cubicBezTo>
                    <a:pt x="1200" y="353"/>
                    <a:pt x="1193" y="361"/>
                    <a:pt x="1189" y="372"/>
                  </a:cubicBezTo>
                  <a:cubicBezTo>
                    <a:pt x="1187" y="374"/>
                    <a:pt x="1186" y="373"/>
                    <a:pt x="1184" y="372"/>
                  </a:cubicBezTo>
                  <a:cubicBezTo>
                    <a:pt x="1183" y="374"/>
                    <a:pt x="1184" y="376"/>
                    <a:pt x="1184" y="378"/>
                  </a:cubicBezTo>
                  <a:cubicBezTo>
                    <a:pt x="1183" y="380"/>
                    <a:pt x="1180" y="378"/>
                    <a:pt x="1178" y="380"/>
                  </a:cubicBezTo>
                  <a:cubicBezTo>
                    <a:pt x="1177" y="380"/>
                    <a:pt x="1179" y="383"/>
                    <a:pt x="1178" y="383"/>
                  </a:cubicBezTo>
                  <a:cubicBezTo>
                    <a:pt x="1177" y="384"/>
                    <a:pt x="1175" y="383"/>
                    <a:pt x="1174" y="383"/>
                  </a:cubicBezTo>
                  <a:cubicBezTo>
                    <a:pt x="1173" y="385"/>
                    <a:pt x="1176" y="386"/>
                    <a:pt x="1176" y="385"/>
                  </a:cubicBezTo>
                  <a:cubicBezTo>
                    <a:pt x="1175" y="387"/>
                    <a:pt x="1172" y="387"/>
                    <a:pt x="1171" y="389"/>
                  </a:cubicBezTo>
                  <a:cubicBezTo>
                    <a:pt x="1170" y="390"/>
                    <a:pt x="1170" y="393"/>
                    <a:pt x="1169" y="395"/>
                  </a:cubicBezTo>
                  <a:cubicBezTo>
                    <a:pt x="1167" y="396"/>
                    <a:pt x="1165" y="395"/>
                    <a:pt x="1163" y="396"/>
                  </a:cubicBezTo>
                  <a:cubicBezTo>
                    <a:pt x="1161" y="398"/>
                    <a:pt x="1163" y="400"/>
                    <a:pt x="1161" y="402"/>
                  </a:cubicBezTo>
                  <a:cubicBezTo>
                    <a:pt x="1161" y="403"/>
                    <a:pt x="1158" y="401"/>
                    <a:pt x="1158" y="402"/>
                  </a:cubicBezTo>
                  <a:cubicBezTo>
                    <a:pt x="1157" y="402"/>
                    <a:pt x="1157" y="407"/>
                    <a:pt x="1156" y="406"/>
                  </a:cubicBezTo>
                  <a:cubicBezTo>
                    <a:pt x="1154" y="404"/>
                    <a:pt x="1152" y="404"/>
                    <a:pt x="1152" y="410"/>
                  </a:cubicBezTo>
                  <a:cubicBezTo>
                    <a:pt x="1143" y="411"/>
                    <a:pt x="1143" y="410"/>
                    <a:pt x="1133" y="410"/>
                  </a:cubicBezTo>
                  <a:cubicBezTo>
                    <a:pt x="1133" y="411"/>
                    <a:pt x="1126" y="414"/>
                    <a:pt x="1130" y="415"/>
                  </a:cubicBezTo>
                  <a:cubicBezTo>
                    <a:pt x="1131" y="419"/>
                    <a:pt x="1117" y="416"/>
                    <a:pt x="1124" y="419"/>
                  </a:cubicBezTo>
                  <a:cubicBezTo>
                    <a:pt x="1123" y="421"/>
                    <a:pt x="1120" y="421"/>
                    <a:pt x="1120" y="419"/>
                  </a:cubicBezTo>
                  <a:cubicBezTo>
                    <a:pt x="1115" y="423"/>
                    <a:pt x="1118" y="427"/>
                    <a:pt x="1118" y="434"/>
                  </a:cubicBezTo>
                  <a:cubicBezTo>
                    <a:pt x="1113" y="435"/>
                    <a:pt x="1115" y="435"/>
                    <a:pt x="1109" y="434"/>
                  </a:cubicBezTo>
                  <a:cubicBezTo>
                    <a:pt x="1111" y="436"/>
                    <a:pt x="1111" y="438"/>
                    <a:pt x="1107" y="438"/>
                  </a:cubicBezTo>
                  <a:cubicBezTo>
                    <a:pt x="1107" y="441"/>
                    <a:pt x="1109" y="457"/>
                    <a:pt x="1111" y="452"/>
                  </a:cubicBezTo>
                  <a:cubicBezTo>
                    <a:pt x="1115" y="452"/>
                    <a:pt x="1111" y="467"/>
                    <a:pt x="1117" y="467"/>
                  </a:cubicBezTo>
                  <a:cubicBezTo>
                    <a:pt x="1121" y="468"/>
                    <a:pt x="1115" y="473"/>
                    <a:pt x="1120" y="475"/>
                  </a:cubicBezTo>
                  <a:cubicBezTo>
                    <a:pt x="1119" y="475"/>
                    <a:pt x="1119" y="478"/>
                    <a:pt x="1118" y="479"/>
                  </a:cubicBezTo>
                  <a:cubicBezTo>
                    <a:pt x="1116" y="479"/>
                    <a:pt x="1114" y="477"/>
                    <a:pt x="1115" y="477"/>
                  </a:cubicBezTo>
                  <a:cubicBezTo>
                    <a:pt x="1113" y="478"/>
                    <a:pt x="1114" y="479"/>
                    <a:pt x="1113" y="480"/>
                  </a:cubicBezTo>
                  <a:cubicBezTo>
                    <a:pt x="1112" y="481"/>
                    <a:pt x="1109" y="480"/>
                    <a:pt x="1107" y="480"/>
                  </a:cubicBezTo>
                  <a:cubicBezTo>
                    <a:pt x="1103" y="482"/>
                    <a:pt x="1098" y="486"/>
                    <a:pt x="1094" y="482"/>
                  </a:cubicBezTo>
                  <a:cubicBezTo>
                    <a:pt x="1093" y="478"/>
                    <a:pt x="1096" y="477"/>
                    <a:pt x="1096" y="475"/>
                  </a:cubicBezTo>
                  <a:cubicBezTo>
                    <a:pt x="1097" y="471"/>
                    <a:pt x="1094" y="465"/>
                    <a:pt x="1098" y="464"/>
                  </a:cubicBezTo>
                  <a:cubicBezTo>
                    <a:pt x="1097" y="461"/>
                    <a:pt x="1092" y="462"/>
                    <a:pt x="1094" y="456"/>
                  </a:cubicBezTo>
                  <a:cubicBezTo>
                    <a:pt x="1090" y="454"/>
                    <a:pt x="1087" y="457"/>
                    <a:pt x="1083" y="452"/>
                  </a:cubicBezTo>
                  <a:cubicBezTo>
                    <a:pt x="1082" y="447"/>
                    <a:pt x="1089" y="450"/>
                    <a:pt x="1087" y="443"/>
                  </a:cubicBezTo>
                  <a:cubicBezTo>
                    <a:pt x="1086" y="441"/>
                    <a:pt x="1085" y="442"/>
                    <a:pt x="1085" y="443"/>
                  </a:cubicBezTo>
                  <a:cubicBezTo>
                    <a:pt x="1082" y="443"/>
                    <a:pt x="1082" y="441"/>
                    <a:pt x="1081" y="439"/>
                  </a:cubicBezTo>
                  <a:cubicBezTo>
                    <a:pt x="1080" y="438"/>
                    <a:pt x="1078" y="438"/>
                    <a:pt x="1077" y="436"/>
                  </a:cubicBezTo>
                  <a:cubicBezTo>
                    <a:pt x="1076" y="437"/>
                    <a:pt x="1074" y="438"/>
                    <a:pt x="1072" y="438"/>
                  </a:cubicBezTo>
                  <a:cubicBezTo>
                    <a:pt x="1070" y="438"/>
                    <a:pt x="1071" y="439"/>
                    <a:pt x="1072" y="439"/>
                  </a:cubicBezTo>
                  <a:cubicBezTo>
                    <a:pt x="1072" y="445"/>
                    <a:pt x="1067" y="435"/>
                    <a:pt x="1068" y="443"/>
                  </a:cubicBezTo>
                  <a:cubicBezTo>
                    <a:pt x="1063" y="439"/>
                    <a:pt x="1063" y="447"/>
                    <a:pt x="1057" y="443"/>
                  </a:cubicBezTo>
                  <a:cubicBezTo>
                    <a:pt x="1062" y="439"/>
                    <a:pt x="1057" y="436"/>
                    <a:pt x="1062" y="432"/>
                  </a:cubicBezTo>
                  <a:cubicBezTo>
                    <a:pt x="1066" y="430"/>
                    <a:pt x="1053" y="431"/>
                    <a:pt x="1053" y="434"/>
                  </a:cubicBezTo>
                  <a:cubicBezTo>
                    <a:pt x="1053" y="438"/>
                    <a:pt x="1050" y="432"/>
                    <a:pt x="1051" y="432"/>
                  </a:cubicBezTo>
                  <a:cubicBezTo>
                    <a:pt x="1048" y="433"/>
                    <a:pt x="1049" y="437"/>
                    <a:pt x="1046" y="438"/>
                  </a:cubicBezTo>
                  <a:cubicBezTo>
                    <a:pt x="1045" y="438"/>
                    <a:pt x="1041" y="440"/>
                    <a:pt x="1040" y="441"/>
                  </a:cubicBezTo>
                  <a:cubicBezTo>
                    <a:pt x="1039" y="442"/>
                    <a:pt x="1038" y="443"/>
                    <a:pt x="1038" y="445"/>
                  </a:cubicBezTo>
                  <a:cubicBezTo>
                    <a:pt x="1031" y="444"/>
                    <a:pt x="1033" y="444"/>
                    <a:pt x="1025" y="445"/>
                  </a:cubicBezTo>
                  <a:cubicBezTo>
                    <a:pt x="1027" y="445"/>
                    <a:pt x="1026" y="450"/>
                    <a:pt x="1027" y="451"/>
                  </a:cubicBezTo>
                  <a:cubicBezTo>
                    <a:pt x="1028" y="451"/>
                    <a:pt x="1031" y="450"/>
                    <a:pt x="1033" y="451"/>
                  </a:cubicBezTo>
                  <a:cubicBezTo>
                    <a:pt x="1033" y="451"/>
                    <a:pt x="1032" y="454"/>
                    <a:pt x="1033" y="454"/>
                  </a:cubicBezTo>
                  <a:cubicBezTo>
                    <a:pt x="1033" y="455"/>
                    <a:pt x="1037" y="454"/>
                    <a:pt x="1038" y="454"/>
                  </a:cubicBezTo>
                  <a:cubicBezTo>
                    <a:pt x="1039" y="455"/>
                    <a:pt x="1038" y="458"/>
                    <a:pt x="1038" y="458"/>
                  </a:cubicBezTo>
                  <a:cubicBezTo>
                    <a:pt x="1040" y="459"/>
                    <a:pt x="1043" y="458"/>
                    <a:pt x="1044" y="460"/>
                  </a:cubicBezTo>
                  <a:cubicBezTo>
                    <a:pt x="1046" y="459"/>
                    <a:pt x="1045" y="456"/>
                    <a:pt x="1048" y="456"/>
                  </a:cubicBezTo>
                  <a:cubicBezTo>
                    <a:pt x="1055" y="455"/>
                    <a:pt x="1061" y="457"/>
                    <a:pt x="1061" y="464"/>
                  </a:cubicBezTo>
                  <a:cubicBezTo>
                    <a:pt x="1058" y="466"/>
                    <a:pt x="1054" y="466"/>
                    <a:pt x="1051" y="464"/>
                  </a:cubicBezTo>
                  <a:cubicBezTo>
                    <a:pt x="1050" y="466"/>
                    <a:pt x="1049" y="469"/>
                    <a:pt x="1049" y="473"/>
                  </a:cubicBezTo>
                  <a:cubicBezTo>
                    <a:pt x="1046" y="472"/>
                    <a:pt x="1046" y="475"/>
                    <a:pt x="1048" y="475"/>
                  </a:cubicBezTo>
                  <a:cubicBezTo>
                    <a:pt x="1047" y="477"/>
                    <a:pt x="1043" y="476"/>
                    <a:pt x="1040" y="477"/>
                  </a:cubicBezTo>
                  <a:cubicBezTo>
                    <a:pt x="1043" y="483"/>
                    <a:pt x="1049" y="486"/>
                    <a:pt x="1049" y="495"/>
                  </a:cubicBezTo>
                  <a:cubicBezTo>
                    <a:pt x="1054" y="490"/>
                    <a:pt x="1051" y="494"/>
                    <a:pt x="1055" y="497"/>
                  </a:cubicBezTo>
                  <a:cubicBezTo>
                    <a:pt x="1054" y="504"/>
                    <a:pt x="1057" y="514"/>
                    <a:pt x="1053" y="518"/>
                  </a:cubicBezTo>
                  <a:cubicBezTo>
                    <a:pt x="1056" y="522"/>
                    <a:pt x="1058" y="528"/>
                    <a:pt x="1057" y="536"/>
                  </a:cubicBezTo>
                  <a:cubicBezTo>
                    <a:pt x="1051" y="532"/>
                    <a:pt x="1054" y="545"/>
                    <a:pt x="1051" y="542"/>
                  </a:cubicBezTo>
                  <a:cubicBezTo>
                    <a:pt x="1049" y="539"/>
                    <a:pt x="1051" y="542"/>
                    <a:pt x="1049" y="544"/>
                  </a:cubicBezTo>
                  <a:cubicBezTo>
                    <a:pt x="1048" y="545"/>
                    <a:pt x="1044" y="545"/>
                    <a:pt x="1046" y="551"/>
                  </a:cubicBezTo>
                  <a:cubicBezTo>
                    <a:pt x="1040" y="549"/>
                    <a:pt x="1044" y="557"/>
                    <a:pt x="1038" y="555"/>
                  </a:cubicBezTo>
                  <a:cubicBezTo>
                    <a:pt x="1043" y="559"/>
                    <a:pt x="1030" y="562"/>
                    <a:pt x="1033" y="564"/>
                  </a:cubicBezTo>
                  <a:cubicBezTo>
                    <a:pt x="1036" y="567"/>
                    <a:pt x="1032" y="565"/>
                    <a:pt x="1029" y="568"/>
                  </a:cubicBezTo>
                  <a:cubicBezTo>
                    <a:pt x="1028" y="569"/>
                    <a:pt x="1028" y="572"/>
                    <a:pt x="1027" y="574"/>
                  </a:cubicBezTo>
                  <a:cubicBezTo>
                    <a:pt x="1027" y="574"/>
                    <a:pt x="1024" y="573"/>
                    <a:pt x="1023" y="574"/>
                  </a:cubicBezTo>
                  <a:cubicBezTo>
                    <a:pt x="1023" y="574"/>
                    <a:pt x="1024" y="577"/>
                    <a:pt x="1023" y="577"/>
                  </a:cubicBezTo>
                  <a:cubicBezTo>
                    <a:pt x="1022" y="579"/>
                    <a:pt x="1016" y="576"/>
                    <a:pt x="1018" y="581"/>
                  </a:cubicBezTo>
                  <a:cubicBezTo>
                    <a:pt x="1006" y="582"/>
                    <a:pt x="1008" y="583"/>
                    <a:pt x="995" y="581"/>
                  </a:cubicBezTo>
                  <a:cubicBezTo>
                    <a:pt x="993" y="581"/>
                    <a:pt x="994" y="584"/>
                    <a:pt x="993" y="587"/>
                  </a:cubicBezTo>
                  <a:cubicBezTo>
                    <a:pt x="989" y="583"/>
                    <a:pt x="983" y="591"/>
                    <a:pt x="982" y="590"/>
                  </a:cubicBezTo>
                  <a:cubicBezTo>
                    <a:pt x="979" y="587"/>
                    <a:pt x="982" y="592"/>
                    <a:pt x="975" y="592"/>
                  </a:cubicBezTo>
                  <a:cubicBezTo>
                    <a:pt x="972" y="593"/>
                    <a:pt x="976" y="595"/>
                    <a:pt x="973" y="596"/>
                  </a:cubicBezTo>
                  <a:cubicBezTo>
                    <a:pt x="969" y="600"/>
                    <a:pt x="967" y="593"/>
                    <a:pt x="962" y="592"/>
                  </a:cubicBezTo>
                  <a:cubicBezTo>
                    <a:pt x="956" y="591"/>
                    <a:pt x="955" y="594"/>
                    <a:pt x="951" y="594"/>
                  </a:cubicBezTo>
                  <a:cubicBezTo>
                    <a:pt x="948" y="595"/>
                    <a:pt x="947" y="598"/>
                    <a:pt x="947" y="602"/>
                  </a:cubicBezTo>
                  <a:cubicBezTo>
                    <a:pt x="941" y="600"/>
                    <a:pt x="941" y="604"/>
                    <a:pt x="938" y="605"/>
                  </a:cubicBezTo>
                  <a:cubicBezTo>
                    <a:pt x="936" y="610"/>
                    <a:pt x="941" y="609"/>
                    <a:pt x="941" y="613"/>
                  </a:cubicBezTo>
                  <a:cubicBezTo>
                    <a:pt x="941" y="615"/>
                    <a:pt x="941" y="616"/>
                    <a:pt x="943" y="616"/>
                  </a:cubicBezTo>
                  <a:cubicBezTo>
                    <a:pt x="946" y="617"/>
                    <a:pt x="944" y="619"/>
                    <a:pt x="945" y="620"/>
                  </a:cubicBezTo>
                  <a:cubicBezTo>
                    <a:pt x="946" y="622"/>
                    <a:pt x="949" y="621"/>
                    <a:pt x="951" y="622"/>
                  </a:cubicBezTo>
                  <a:cubicBezTo>
                    <a:pt x="951" y="622"/>
                    <a:pt x="950" y="625"/>
                    <a:pt x="951" y="626"/>
                  </a:cubicBezTo>
                  <a:cubicBezTo>
                    <a:pt x="951" y="626"/>
                    <a:pt x="954" y="625"/>
                    <a:pt x="954" y="626"/>
                  </a:cubicBezTo>
                  <a:cubicBezTo>
                    <a:pt x="956" y="627"/>
                    <a:pt x="956" y="632"/>
                    <a:pt x="958" y="635"/>
                  </a:cubicBezTo>
                  <a:cubicBezTo>
                    <a:pt x="959" y="637"/>
                    <a:pt x="964" y="641"/>
                    <a:pt x="964" y="641"/>
                  </a:cubicBezTo>
                  <a:cubicBezTo>
                    <a:pt x="964" y="643"/>
                    <a:pt x="963" y="646"/>
                    <a:pt x="964" y="648"/>
                  </a:cubicBezTo>
                  <a:cubicBezTo>
                    <a:pt x="964" y="651"/>
                    <a:pt x="966" y="652"/>
                    <a:pt x="965" y="656"/>
                  </a:cubicBezTo>
                  <a:cubicBezTo>
                    <a:pt x="965" y="659"/>
                    <a:pt x="964" y="659"/>
                    <a:pt x="964" y="661"/>
                  </a:cubicBezTo>
                  <a:cubicBezTo>
                    <a:pt x="963" y="665"/>
                    <a:pt x="965" y="668"/>
                    <a:pt x="960" y="665"/>
                  </a:cubicBezTo>
                  <a:cubicBezTo>
                    <a:pt x="963" y="672"/>
                    <a:pt x="955" y="668"/>
                    <a:pt x="956" y="674"/>
                  </a:cubicBezTo>
                  <a:cubicBezTo>
                    <a:pt x="949" y="672"/>
                    <a:pt x="950" y="678"/>
                    <a:pt x="945" y="678"/>
                  </a:cubicBezTo>
                  <a:cubicBezTo>
                    <a:pt x="943" y="677"/>
                    <a:pt x="944" y="681"/>
                    <a:pt x="943" y="682"/>
                  </a:cubicBezTo>
                  <a:cubicBezTo>
                    <a:pt x="943" y="682"/>
                    <a:pt x="938" y="682"/>
                    <a:pt x="939" y="684"/>
                  </a:cubicBezTo>
                  <a:cubicBezTo>
                    <a:pt x="941" y="685"/>
                    <a:pt x="941" y="684"/>
                    <a:pt x="939" y="685"/>
                  </a:cubicBezTo>
                  <a:cubicBezTo>
                    <a:pt x="938" y="687"/>
                    <a:pt x="937" y="689"/>
                    <a:pt x="934" y="689"/>
                  </a:cubicBezTo>
                  <a:cubicBezTo>
                    <a:pt x="936" y="680"/>
                    <a:pt x="930" y="688"/>
                    <a:pt x="930" y="684"/>
                  </a:cubicBezTo>
                  <a:cubicBezTo>
                    <a:pt x="930" y="682"/>
                    <a:pt x="929" y="678"/>
                    <a:pt x="926" y="676"/>
                  </a:cubicBezTo>
                  <a:cubicBezTo>
                    <a:pt x="926" y="675"/>
                    <a:pt x="923" y="677"/>
                    <a:pt x="923" y="676"/>
                  </a:cubicBezTo>
                  <a:cubicBezTo>
                    <a:pt x="922" y="675"/>
                    <a:pt x="923" y="673"/>
                    <a:pt x="923" y="672"/>
                  </a:cubicBezTo>
                  <a:cubicBezTo>
                    <a:pt x="921" y="671"/>
                    <a:pt x="916" y="672"/>
                    <a:pt x="915" y="670"/>
                  </a:cubicBezTo>
                  <a:cubicBezTo>
                    <a:pt x="915" y="670"/>
                    <a:pt x="916" y="667"/>
                    <a:pt x="915" y="667"/>
                  </a:cubicBezTo>
                  <a:cubicBezTo>
                    <a:pt x="914" y="666"/>
                    <a:pt x="911" y="667"/>
                    <a:pt x="910" y="667"/>
                  </a:cubicBezTo>
                  <a:cubicBezTo>
                    <a:pt x="908" y="667"/>
                    <a:pt x="909" y="662"/>
                    <a:pt x="908" y="661"/>
                  </a:cubicBezTo>
                  <a:cubicBezTo>
                    <a:pt x="907" y="661"/>
                    <a:pt x="905" y="662"/>
                    <a:pt x="906" y="663"/>
                  </a:cubicBezTo>
                  <a:cubicBezTo>
                    <a:pt x="902" y="659"/>
                    <a:pt x="904" y="659"/>
                    <a:pt x="900" y="656"/>
                  </a:cubicBezTo>
                  <a:cubicBezTo>
                    <a:pt x="895" y="653"/>
                    <a:pt x="896" y="662"/>
                    <a:pt x="895" y="665"/>
                  </a:cubicBezTo>
                  <a:cubicBezTo>
                    <a:pt x="894" y="666"/>
                    <a:pt x="891" y="666"/>
                    <a:pt x="891" y="667"/>
                  </a:cubicBezTo>
                  <a:cubicBezTo>
                    <a:pt x="890" y="670"/>
                    <a:pt x="892" y="675"/>
                    <a:pt x="889" y="678"/>
                  </a:cubicBezTo>
                  <a:cubicBezTo>
                    <a:pt x="890" y="679"/>
                    <a:pt x="891" y="681"/>
                    <a:pt x="891" y="684"/>
                  </a:cubicBezTo>
                  <a:cubicBezTo>
                    <a:pt x="892" y="686"/>
                    <a:pt x="894" y="688"/>
                    <a:pt x="895" y="685"/>
                  </a:cubicBezTo>
                  <a:cubicBezTo>
                    <a:pt x="899" y="690"/>
                    <a:pt x="897" y="692"/>
                    <a:pt x="897" y="698"/>
                  </a:cubicBezTo>
                  <a:cubicBezTo>
                    <a:pt x="897" y="700"/>
                    <a:pt x="898" y="700"/>
                    <a:pt x="898" y="702"/>
                  </a:cubicBezTo>
                  <a:cubicBezTo>
                    <a:pt x="900" y="703"/>
                    <a:pt x="901" y="705"/>
                    <a:pt x="902" y="706"/>
                  </a:cubicBezTo>
                  <a:cubicBezTo>
                    <a:pt x="905" y="708"/>
                    <a:pt x="908" y="709"/>
                    <a:pt x="911" y="711"/>
                  </a:cubicBezTo>
                  <a:cubicBezTo>
                    <a:pt x="913" y="712"/>
                    <a:pt x="911" y="713"/>
                    <a:pt x="913" y="713"/>
                  </a:cubicBezTo>
                  <a:cubicBezTo>
                    <a:pt x="915" y="713"/>
                    <a:pt x="915" y="716"/>
                    <a:pt x="915" y="717"/>
                  </a:cubicBezTo>
                  <a:cubicBezTo>
                    <a:pt x="916" y="719"/>
                    <a:pt x="918" y="717"/>
                    <a:pt x="919" y="719"/>
                  </a:cubicBezTo>
                  <a:cubicBezTo>
                    <a:pt x="920" y="721"/>
                    <a:pt x="918" y="724"/>
                    <a:pt x="919" y="726"/>
                  </a:cubicBezTo>
                  <a:cubicBezTo>
                    <a:pt x="919" y="727"/>
                    <a:pt x="923" y="730"/>
                    <a:pt x="923" y="730"/>
                  </a:cubicBezTo>
                  <a:cubicBezTo>
                    <a:pt x="923" y="732"/>
                    <a:pt x="918" y="737"/>
                    <a:pt x="925" y="738"/>
                  </a:cubicBezTo>
                  <a:cubicBezTo>
                    <a:pt x="924" y="742"/>
                    <a:pt x="920" y="740"/>
                    <a:pt x="917" y="739"/>
                  </a:cubicBezTo>
                  <a:cubicBezTo>
                    <a:pt x="914" y="739"/>
                    <a:pt x="909" y="739"/>
                    <a:pt x="908" y="738"/>
                  </a:cubicBezTo>
                  <a:cubicBezTo>
                    <a:pt x="908" y="738"/>
                    <a:pt x="910" y="729"/>
                    <a:pt x="906" y="736"/>
                  </a:cubicBezTo>
                  <a:cubicBezTo>
                    <a:pt x="902" y="734"/>
                    <a:pt x="904" y="729"/>
                    <a:pt x="902" y="726"/>
                  </a:cubicBezTo>
                  <a:cubicBezTo>
                    <a:pt x="901" y="724"/>
                    <a:pt x="899" y="724"/>
                    <a:pt x="897" y="721"/>
                  </a:cubicBezTo>
                  <a:cubicBezTo>
                    <a:pt x="896" y="718"/>
                    <a:pt x="896" y="716"/>
                    <a:pt x="898" y="715"/>
                  </a:cubicBezTo>
                  <a:cubicBezTo>
                    <a:pt x="895" y="712"/>
                    <a:pt x="894" y="706"/>
                    <a:pt x="889" y="704"/>
                  </a:cubicBezTo>
                  <a:cubicBezTo>
                    <a:pt x="889" y="701"/>
                    <a:pt x="886" y="699"/>
                    <a:pt x="889" y="698"/>
                  </a:cubicBezTo>
                  <a:cubicBezTo>
                    <a:pt x="888" y="697"/>
                    <a:pt x="886" y="696"/>
                    <a:pt x="883" y="695"/>
                  </a:cubicBezTo>
                  <a:cubicBezTo>
                    <a:pt x="884" y="692"/>
                    <a:pt x="884" y="689"/>
                    <a:pt x="882" y="689"/>
                  </a:cubicBezTo>
                  <a:cubicBezTo>
                    <a:pt x="881" y="685"/>
                    <a:pt x="883" y="684"/>
                    <a:pt x="883" y="682"/>
                  </a:cubicBezTo>
                  <a:cubicBezTo>
                    <a:pt x="884" y="678"/>
                    <a:pt x="882" y="677"/>
                    <a:pt x="880" y="676"/>
                  </a:cubicBezTo>
                  <a:cubicBezTo>
                    <a:pt x="881" y="674"/>
                    <a:pt x="882" y="673"/>
                    <a:pt x="880" y="672"/>
                  </a:cubicBezTo>
                  <a:cubicBezTo>
                    <a:pt x="880" y="670"/>
                    <a:pt x="884" y="671"/>
                    <a:pt x="887" y="670"/>
                  </a:cubicBezTo>
                  <a:cubicBezTo>
                    <a:pt x="887" y="669"/>
                    <a:pt x="885" y="669"/>
                    <a:pt x="885" y="667"/>
                  </a:cubicBezTo>
                  <a:cubicBezTo>
                    <a:pt x="885" y="665"/>
                    <a:pt x="888" y="665"/>
                    <a:pt x="887" y="663"/>
                  </a:cubicBezTo>
                  <a:cubicBezTo>
                    <a:pt x="887" y="660"/>
                    <a:pt x="884" y="657"/>
                    <a:pt x="883" y="654"/>
                  </a:cubicBezTo>
                  <a:cubicBezTo>
                    <a:pt x="883" y="650"/>
                    <a:pt x="884" y="645"/>
                    <a:pt x="883" y="643"/>
                  </a:cubicBezTo>
                  <a:cubicBezTo>
                    <a:pt x="883" y="640"/>
                    <a:pt x="881" y="640"/>
                    <a:pt x="880" y="639"/>
                  </a:cubicBezTo>
                  <a:cubicBezTo>
                    <a:pt x="879" y="637"/>
                    <a:pt x="879" y="635"/>
                    <a:pt x="878" y="633"/>
                  </a:cubicBezTo>
                  <a:cubicBezTo>
                    <a:pt x="876" y="630"/>
                    <a:pt x="875" y="627"/>
                    <a:pt x="872" y="626"/>
                  </a:cubicBezTo>
                  <a:cubicBezTo>
                    <a:pt x="866" y="625"/>
                    <a:pt x="870" y="632"/>
                    <a:pt x="865" y="628"/>
                  </a:cubicBezTo>
                  <a:cubicBezTo>
                    <a:pt x="862" y="628"/>
                    <a:pt x="864" y="632"/>
                    <a:pt x="863" y="633"/>
                  </a:cubicBezTo>
                  <a:cubicBezTo>
                    <a:pt x="863" y="634"/>
                    <a:pt x="860" y="633"/>
                    <a:pt x="859" y="633"/>
                  </a:cubicBezTo>
                  <a:cubicBezTo>
                    <a:pt x="858" y="634"/>
                    <a:pt x="860" y="637"/>
                    <a:pt x="857" y="637"/>
                  </a:cubicBezTo>
                  <a:cubicBezTo>
                    <a:pt x="853" y="637"/>
                    <a:pt x="853" y="636"/>
                    <a:pt x="852" y="631"/>
                  </a:cubicBezTo>
                  <a:cubicBezTo>
                    <a:pt x="851" y="630"/>
                    <a:pt x="850" y="630"/>
                    <a:pt x="850" y="629"/>
                  </a:cubicBezTo>
                  <a:cubicBezTo>
                    <a:pt x="849" y="627"/>
                    <a:pt x="852" y="627"/>
                    <a:pt x="852" y="626"/>
                  </a:cubicBezTo>
                  <a:cubicBezTo>
                    <a:pt x="852" y="624"/>
                    <a:pt x="847" y="616"/>
                    <a:pt x="852" y="613"/>
                  </a:cubicBezTo>
                  <a:cubicBezTo>
                    <a:pt x="850" y="611"/>
                    <a:pt x="847" y="609"/>
                    <a:pt x="848" y="602"/>
                  </a:cubicBezTo>
                  <a:cubicBezTo>
                    <a:pt x="846" y="602"/>
                    <a:pt x="847" y="604"/>
                    <a:pt x="846" y="605"/>
                  </a:cubicBezTo>
                  <a:cubicBezTo>
                    <a:pt x="843" y="604"/>
                    <a:pt x="845" y="597"/>
                    <a:pt x="843" y="594"/>
                  </a:cubicBezTo>
                  <a:cubicBezTo>
                    <a:pt x="841" y="593"/>
                    <a:pt x="840" y="592"/>
                    <a:pt x="839" y="590"/>
                  </a:cubicBezTo>
                  <a:cubicBezTo>
                    <a:pt x="838" y="589"/>
                    <a:pt x="838" y="587"/>
                    <a:pt x="837" y="587"/>
                  </a:cubicBezTo>
                  <a:cubicBezTo>
                    <a:pt x="835" y="585"/>
                    <a:pt x="830" y="585"/>
                    <a:pt x="831" y="581"/>
                  </a:cubicBezTo>
                  <a:cubicBezTo>
                    <a:pt x="825" y="580"/>
                    <a:pt x="823" y="584"/>
                    <a:pt x="820" y="587"/>
                  </a:cubicBezTo>
                  <a:cubicBezTo>
                    <a:pt x="817" y="586"/>
                    <a:pt x="815" y="586"/>
                    <a:pt x="815" y="588"/>
                  </a:cubicBezTo>
                  <a:cubicBezTo>
                    <a:pt x="810" y="588"/>
                    <a:pt x="806" y="588"/>
                    <a:pt x="801" y="588"/>
                  </a:cubicBezTo>
                  <a:cubicBezTo>
                    <a:pt x="801" y="590"/>
                    <a:pt x="799" y="591"/>
                    <a:pt x="798" y="592"/>
                  </a:cubicBezTo>
                  <a:cubicBezTo>
                    <a:pt x="797" y="593"/>
                    <a:pt x="796" y="592"/>
                    <a:pt x="796" y="594"/>
                  </a:cubicBezTo>
                  <a:cubicBezTo>
                    <a:pt x="796" y="596"/>
                    <a:pt x="791" y="597"/>
                    <a:pt x="790" y="598"/>
                  </a:cubicBezTo>
                  <a:cubicBezTo>
                    <a:pt x="786" y="601"/>
                    <a:pt x="783" y="608"/>
                    <a:pt x="775" y="611"/>
                  </a:cubicBezTo>
                  <a:cubicBezTo>
                    <a:pt x="771" y="614"/>
                    <a:pt x="770" y="621"/>
                    <a:pt x="762" y="622"/>
                  </a:cubicBezTo>
                  <a:cubicBezTo>
                    <a:pt x="765" y="625"/>
                    <a:pt x="764" y="626"/>
                    <a:pt x="759" y="626"/>
                  </a:cubicBezTo>
                  <a:cubicBezTo>
                    <a:pt x="758" y="628"/>
                    <a:pt x="759" y="629"/>
                    <a:pt x="760" y="629"/>
                  </a:cubicBezTo>
                  <a:cubicBezTo>
                    <a:pt x="760" y="632"/>
                    <a:pt x="757" y="631"/>
                    <a:pt x="757" y="629"/>
                  </a:cubicBezTo>
                  <a:cubicBezTo>
                    <a:pt x="754" y="630"/>
                    <a:pt x="755" y="635"/>
                    <a:pt x="749" y="633"/>
                  </a:cubicBezTo>
                  <a:cubicBezTo>
                    <a:pt x="747" y="634"/>
                    <a:pt x="747" y="637"/>
                    <a:pt x="744" y="637"/>
                  </a:cubicBezTo>
                  <a:cubicBezTo>
                    <a:pt x="743" y="640"/>
                    <a:pt x="746" y="640"/>
                    <a:pt x="746" y="643"/>
                  </a:cubicBezTo>
                  <a:cubicBezTo>
                    <a:pt x="745" y="646"/>
                    <a:pt x="743" y="651"/>
                    <a:pt x="742" y="657"/>
                  </a:cubicBezTo>
                  <a:cubicBezTo>
                    <a:pt x="741" y="666"/>
                    <a:pt x="742" y="675"/>
                    <a:pt x="740" y="678"/>
                  </a:cubicBezTo>
                  <a:cubicBezTo>
                    <a:pt x="740" y="678"/>
                    <a:pt x="737" y="677"/>
                    <a:pt x="736" y="678"/>
                  </a:cubicBezTo>
                  <a:cubicBezTo>
                    <a:pt x="735" y="679"/>
                    <a:pt x="736" y="684"/>
                    <a:pt x="734" y="685"/>
                  </a:cubicBezTo>
                  <a:cubicBezTo>
                    <a:pt x="733" y="687"/>
                    <a:pt x="729" y="686"/>
                    <a:pt x="727" y="687"/>
                  </a:cubicBezTo>
                  <a:cubicBezTo>
                    <a:pt x="725" y="688"/>
                    <a:pt x="725" y="692"/>
                    <a:pt x="721" y="691"/>
                  </a:cubicBezTo>
                  <a:cubicBezTo>
                    <a:pt x="717" y="686"/>
                    <a:pt x="714" y="680"/>
                    <a:pt x="712" y="672"/>
                  </a:cubicBezTo>
                  <a:cubicBezTo>
                    <a:pt x="711" y="672"/>
                    <a:pt x="710" y="670"/>
                    <a:pt x="708" y="669"/>
                  </a:cubicBezTo>
                  <a:cubicBezTo>
                    <a:pt x="707" y="668"/>
                    <a:pt x="707" y="666"/>
                    <a:pt x="705" y="667"/>
                  </a:cubicBezTo>
                  <a:cubicBezTo>
                    <a:pt x="703" y="661"/>
                    <a:pt x="707" y="661"/>
                    <a:pt x="708" y="657"/>
                  </a:cubicBezTo>
                  <a:cubicBezTo>
                    <a:pt x="708" y="654"/>
                    <a:pt x="705" y="652"/>
                    <a:pt x="703" y="650"/>
                  </a:cubicBezTo>
                  <a:cubicBezTo>
                    <a:pt x="701" y="648"/>
                    <a:pt x="700" y="645"/>
                    <a:pt x="697" y="644"/>
                  </a:cubicBezTo>
                  <a:cubicBezTo>
                    <a:pt x="696" y="641"/>
                    <a:pt x="696" y="637"/>
                    <a:pt x="693" y="633"/>
                  </a:cubicBezTo>
                  <a:cubicBezTo>
                    <a:pt x="691" y="630"/>
                    <a:pt x="691" y="617"/>
                    <a:pt x="690" y="607"/>
                  </a:cubicBezTo>
                  <a:cubicBezTo>
                    <a:pt x="689" y="603"/>
                    <a:pt x="688" y="592"/>
                    <a:pt x="686" y="585"/>
                  </a:cubicBezTo>
                  <a:cubicBezTo>
                    <a:pt x="683" y="585"/>
                    <a:pt x="678" y="593"/>
                    <a:pt x="682" y="594"/>
                  </a:cubicBezTo>
                  <a:cubicBezTo>
                    <a:pt x="682" y="599"/>
                    <a:pt x="675" y="595"/>
                    <a:pt x="673" y="594"/>
                  </a:cubicBezTo>
                  <a:cubicBezTo>
                    <a:pt x="672" y="594"/>
                    <a:pt x="670" y="595"/>
                    <a:pt x="669" y="594"/>
                  </a:cubicBezTo>
                  <a:cubicBezTo>
                    <a:pt x="667" y="593"/>
                    <a:pt x="665" y="586"/>
                    <a:pt x="662" y="588"/>
                  </a:cubicBezTo>
                  <a:cubicBezTo>
                    <a:pt x="661" y="585"/>
                    <a:pt x="663" y="585"/>
                    <a:pt x="665" y="585"/>
                  </a:cubicBezTo>
                  <a:cubicBezTo>
                    <a:pt x="663" y="582"/>
                    <a:pt x="665" y="582"/>
                    <a:pt x="665" y="579"/>
                  </a:cubicBezTo>
                  <a:cubicBezTo>
                    <a:pt x="665" y="576"/>
                    <a:pt x="660" y="578"/>
                    <a:pt x="658" y="577"/>
                  </a:cubicBezTo>
                  <a:cubicBezTo>
                    <a:pt x="656" y="576"/>
                    <a:pt x="653" y="568"/>
                    <a:pt x="652" y="574"/>
                  </a:cubicBezTo>
                  <a:cubicBezTo>
                    <a:pt x="648" y="573"/>
                    <a:pt x="650" y="567"/>
                    <a:pt x="651" y="568"/>
                  </a:cubicBezTo>
                  <a:cubicBezTo>
                    <a:pt x="650" y="566"/>
                    <a:pt x="646" y="566"/>
                    <a:pt x="647" y="562"/>
                  </a:cubicBezTo>
                  <a:cubicBezTo>
                    <a:pt x="645" y="561"/>
                    <a:pt x="640" y="564"/>
                    <a:pt x="639" y="562"/>
                  </a:cubicBezTo>
                  <a:cubicBezTo>
                    <a:pt x="639" y="562"/>
                    <a:pt x="640" y="559"/>
                    <a:pt x="639" y="559"/>
                  </a:cubicBezTo>
                  <a:cubicBezTo>
                    <a:pt x="635" y="558"/>
                    <a:pt x="632" y="560"/>
                    <a:pt x="628" y="560"/>
                  </a:cubicBezTo>
                  <a:cubicBezTo>
                    <a:pt x="627" y="561"/>
                    <a:pt x="625" y="561"/>
                    <a:pt x="624" y="560"/>
                  </a:cubicBezTo>
                  <a:cubicBezTo>
                    <a:pt x="622" y="560"/>
                    <a:pt x="621" y="558"/>
                    <a:pt x="621" y="562"/>
                  </a:cubicBezTo>
                  <a:cubicBezTo>
                    <a:pt x="603" y="564"/>
                    <a:pt x="589" y="561"/>
                    <a:pt x="576" y="559"/>
                  </a:cubicBezTo>
                  <a:cubicBezTo>
                    <a:pt x="577" y="555"/>
                    <a:pt x="572" y="556"/>
                    <a:pt x="572" y="553"/>
                  </a:cubicBezTo>
                  <a:cubicBezTo>
                    <a:pt x="572" y="549"/>
                    <a:pt x="564" y="557"/>
                    <a:pt x="569" y="549"/>
                  </a:cubicBezTo>
                  <a:cubicBezTo>
                    <a:pt x="566" y="550"/>
                    <a:pt x="565" y="549"/>
                    <a:pt x="565" y="547"/>
                  </a:cubicBezTo>
                  <a:cubicBezTo>
                    <a:pt x="560" y="550"/>
                    <a:pt x="546" y="547"/>
                    <a:pt x="541" y="546"/>
                  </a:cubicBezTo>
                  <a:cubicBezTo>
                    <a:pt x="538" y="545"/>
                    <a:pt x="537" y="545"/>
                    <a:pt x="537" y="542"/>
                  </a:cubicBezTo>
                  <a:cubicBezTo>
                    <a:pt x="529" y="544"/>
                    <a:pt x="531" y="536"/>
                    <a:pt x="524" y="536"/>
                  </a:cubicBezTo>
                  <a:cubicBezTo>
                    <a:pt x="523" y="529"/>
                    <a:pt x="519" y="525"/>
                    <a:pt x="516" y="520"/>
                  </a:cubicBezTo>
                  <a:cubicBezTo>
                    <a:pt x="500" y="517"/>
                    <a:pt x="500" y="525"/>
                    <a:pt x="501" y="534"/>
                  </a:cubicBezTo>
                  <a:cubicBezTo>
                    <a:pt x="502" y="537"/>
                    <a:pt x="509" y="541"/>
                    <a:pt x="514" y="547"/>
                  </a:cubicBezTo>
                  <a:cubicBezTo>
                    <a:pt x="516" y="549"/>
                    <a:pt x="519" y="559"/>
                    <a:pt x="524" y="557"/>
                  </a:cubicBezTo>
                  <a:cubicBezTo>
                    <a:pt x="523" y="561"/>
                    <a:pt x="527" y="561"/>
                    <a:pt x="526" y="566"/>
                  </a:cubicBezTo>
                  <a:cubicBezTo>
                    <a:pt x="530" y="566"/>
                    <a:pt x="540" y="564"/>
                    <a:pt x="535" y="570"/>
                  </a:cubicBezTo>
                  <a:cubicBezTo>
                    <a:pt x="539" y="572"/>
                    <a:pt x="537" y="567"/>
                    <a:pt x="539" y="566"/>
                  </a:cubicBezTo>
                  <a:cubicBezTo>
                    <a:pt x="540" y="565"/>
                    <a:pt x="546" y="566"/>
                    <a:pt x="546" y="562"/>
                  </a:cubicBezTo>
                  <a:cubicBezTo>
                    <a:pt x="546" y="561"/>
                    <a:pt x="548" y="561"/>
                    <a:pt x="550" y="560"/>
                  </a:cubicBezTo>
                  <a:cubicBezTo>
                    <a:pt x="552" y="560"/>
                    <a:pt x="550" y="558"/>
                    <a:pt x="552" y="557"/>
                  </a:cubicBezTo>
                  <a:cubicBezTo>
                    <a:pt x="555" y="555"/>
                    <a:pt x="559" y="556"/>
                    <a:pt x="563" y="555"/>
                  </a:cubicBezTo>
                  <a:cubicBezTo>
                    <a:pt x="563" y="556"/>
                    <a:pt x="560" y="558"/>
                    <a:pt x="561" y="559"/>
                  </a:cubicBezTo>
                  <a:cubicBezTo>
                    <a:pt x="561" y="559"/>
                    <a:pt x="565" y="558"/>
                    <a:pt x="565" y="559"/>
                  </a:cubicBezTo>
                  <a:cubicBezTo>
                    <a:pt x="566" y="562"/>
                    <a:pt x="564" y="564"/>
                    <a:pt x="567" y="566"/>
                  </a:cubicBezTo>
                  <a:cubicBezTo>
                    <a:pt x="566" y="570"/>
                    <a:pt x="572" y="568"/>
                    <a:pt x="572" y="572"/>
                  </a:cubicBezTo>
                  <a:cubicBezTo>
                    <a:pt x="572" y="576"/>
                    <a:pt x="576" y="573"/>
                    <a:pt x="580" y="575"/>
                  </a:cubicBezTo>
                  <a:cubicBezTo>
                    <a:pt x="582" y="577"/>
                    <a:pt x="581" y="580"/>
                    <a:pt x="585" y="581"/>
                  </a:cubicBezTo>
                  <a:cubicBezTo>
                    <a:pt x="581" y="585"/>
                    <a:pt x="586" y="590"/>
                    <a:pt x="585" y="596"/>
                  </a:cubicBezTo>
                  <a:cubicBezTo>
                    <a:pt x="583" y="596"/>
                    <a:pt x="582" y="596"/>
                    <a:pt x="580" y="596"/>
                  </a:cubicBezTo>
                  <a:cubicBezTo>
                    <a:pt x="582" y="603"/>
                    <a:pt x="575" y="601"/>
                    <a:pt x="576" y="607"/>
                  </a:cubicBezTo>
                  <a:cubicBezTo>
                    <a:pt x="572" y="606"/>
                    <a:pt x="570" y="607"/>
                    <a:pt x="570" y="611"/>
                  </a:cubicBezTo>
                  <a:cubicBezTo>
                    <a:pt x="568" y="611"/>
                    <a:pt x="565" y="611"/>
                    <a:pt x="563" y="611"/>
                  </a:cubicBezTo>
                  <a:cubicBezTo>
                    <a:pt x="560" y="611"/>
                    <a:pt x="562" y="615"/>
                    <a:pt x="561" y="616"/>
                  </a:cubicBezTo>
                  <a:cubicBezTo>
                    <a:pt x="561" y="617"/>
                    <a:pt x="558" y="616"/>
                    <a:pt x="557" y="616"/>
                  </a:cubicBezTo>
                  <a:cubicBezTo>
                    <a:pt x="556" y="617"/>
                    <a:pt x="558" y="621"/>
                    <a:pt x="557" y="622"/>
                  </a:cubicBezTo>
                  <a:cubicBezTo>
                    <a:pt x="554" y="621"/>
                    <a:pt x="552" y="622"/>
                    <a:pt x="552" y="626"/>
                  </a:cubicBezTo>
                  <a:cubicBezTo>
                    <a:pt x="548" y="625"/>
                    <a:pt x="546" y="626"/>
                    <a:pt x="544" y="628"/>
                  </a:cubicBezTo>
                  <a:cubicBezTo>
                    <a:pt x="541" y="629"/>
                    <a:pt x="542" y="630"/>
                    <a:pt x="537" y="631"/>
                  </a:cubicBezTo>
                  <a:cubicBezTo>
                    <a:pt x="535" y="632"/>
                    <a:pt x="526" y="635"/>
                    <a:pt x="526" y="641"/>
                  </a:cubicBezTo>
                  <a:cubicBezTo>
                    <a:pt x="523" y="641"/>
                    <a:pt x="520" y="640"/>
                    <a:pt x="518" y="641"/>
                  </a:cubicBezTo>
                  <a:cubicBezTo>
                    <a:pt x="516" y="642"/>
                    <a:pt x="518" y="643"/>
                    <a:pt x="516" y="644"/>
                  </a:cubicBezTo>
                  <a:cubicBezTo>
                    <a:pt x="516" y="645"/>
                    <a:pt x="513" y="644"/>
                    <a:pt x="513" y="644"/>
                  </a:cubicBezTo>
                  <a:cubicBezTo>
                    <a:pt x="513" y="644"/>
                    <a:pt x="507" y="646"/>
                    <a:pt x="507" y="646"/>
                  </a:cubicBezTo>
                  <a:cubicBezTo>
                    <a:pt x="504" y="650"/>
                    <a:pt x="489" y="648"/>
                    <a:pt x="483" y="652"/>
                  </a:cubicBezTo>
                  <a:cubicBezTo>
                    <a:pt x="477" y="653"/>
                    <a:pt x="488" y="655"/>
                    <a:pt x="479" y="656"/>
                  </a:cubicBezTo>
                  <a:cubicBezTo>
                    <a:pt x="478" y="656"/>
                    <a:pt x="476" y="655"/>
                    <a:pt x="475" y="656"/>
                  </a:cubicBezTo>
                  <a:cubicBezTo>
                    <a:pt x="473" y="656"/>
                    <a:pt x="474" y="660"/>
                    <a:pt x="470" y="659"/>
                  </a:cubicBezTo>
                  <a:cubicBezTo>
                    <a:pt x="472" y="655"/>
                    <a:pt x="467" y="657"/>
                    <a:pt x="466" y="656"/>
                  </a:cubicBezTo>
                  <a:cubicBezTo>
                    <a:pt x="465" y="653"/>
                    <a:pt x="467" y="648"/>
                    <a:pt x="462" y="648"/>
                  </a:cubicBezTo>
                  <a:cubicBezTo>
                    <a:pt x="462" y="645"/>
                    <a:pt x="464" y="645"/>
                    <a:pt x="464" y="643"/>
                  </a:cubicBezTo>
                  <a:cubicBezTo>
                    <a:pt x="463" y="641"/>
                    <a:pt x="459" y="640"/>
                    <a:pt x="462" y="639"/>
                  </a:cubicBezTo>
                  <a:cubicBezTo>
                    <a:pt x="461" y="637"/>
                    <a:pt x="460" y="635"/>
                    <a:pt x="457" y="635"/>
                  </a:cubicBezTo>
                  <a:cubicBezTo>
                    <a:pt x="459" y="630"/>
                    <a:pt x="453" y="624"/>
                    <a:pt x="457" y="624"/>
                  </a:cubicBezTo>
                  <a:cubicBezTo>
                    <a:pt x="457" y="622"/>
                    <a:pt x="454" y="623"/>
                    <a:pt x="453" y="622"/>
                  </a:cubicBezTo>
                  <a:cubicBezTo>
                    <a:pt x="451" y="620"/>
                    <a:pt x="452" y="615"/>
                    <a:pt x="453" y="616"/>
                  </a:cubicBezTo>
                  <a:cubicBezTo>
                    <a:pt x="452" y="615"/>
                    <a:pt x="450" y="613"/>
                    <a:pt x="449" y="613"/>
                  </a:cubicBezTo>
                  <a:cubicBezTo>
                    <a:pt x="448" y="612"/>
                    <a:pt x="449" y="611"/>
                    <a:pt x="447" y="611"/>
                  </a:cubicBezTo>
                  <a:cubicBezTo>
                    <a:pt x="446" y="611"/>
                    <a:pt x="444" y="604"/>
                    <a:pt x="444" y="605"/>
                  </a:cubicBezTo>
                  <a:cubicBezTo>
                    <a:pt x="444" y="605"/>
                    <a:pt x="444" y="607"/>
                    <a:pt x="444" y="607"/>
                  </a:cubicBezTo>
                  <a:cubicBezTo>
                    <a:pt x="440" y="604"/>
                    <a:pt x="440" y="598"/>
                    <a:pt x="434" y="598"/>
                  </a:cubicBezTo>
                  <a:cubicBezTo>
                    <a:pt x="439" y="590"/>
                    <a:pt x="430" y="588"/>
                    <a:pt x="431" y="579"/>
                  </a:cubicBezTo>
                  <a:cubicBezTo>
                    <a:pt x="430" y="577"/>
                    <a:pt x="427" y="578"/>
                    <a:pt x="427" y="575"/>
                  </a:cubicBezTo>
                  <a:cubicBezTo>
                    <a:pt x="427" y="572"/>
                    <a:pt x="421" y="574"/>
                    <a:pt x="419" y="572"/>
                  </a:cubicBezTo>
                  <a:cubicBezTo>
                    <a:pt x="421" y="569"/>
                    <a:pt x="421" y="568"/>
                    <a:pt x="418" y="568"/>
                  </a:cubicBezTo>
                  <a:cubicBezTo>
                    <a:pt x="420" y="565"/>
                    <a:pt x="419" y="564"/>
                    <a:pt x="418" y="559"/>
                  </a:cubicBezTo>
                  <a:cubicBezTo>
                    <a:pt x="417" y="558"/>
                    <a:pt x="418" y="555"/>
                    <a:pt x="418" y="555"/>
                  </a:cubicBezTo>
                  <a:cubicBezTo>
                    <a:pt x="417" y="555"/>
                    <a:pt x="416" y="555"/>
                    <a:pt x="416" y="555"/>
                  </a:cubicBezTo>
                  <a:cubicBezTo>
                    <a:pt x="415" y="550"/>
                    <a:pt x="419" y="552"/>
                    <a:pt x="416" y="547"/>
                  </a:cubicBezTo>
                  <a:cubicBezTo>
                    <a:pt x="414" y="545"/>
                    <a:pt x="412" y="557"/>
                    <a:pt x="412" y="547"/>
                  </a:cubicBezTo>
                  <a:cubicBezTo>
                    <a:pt x="412" y="540"/>
                    <a:pt x="406" y="536"/>
                    <a:pt x="399" y="529"/>
                  </a:cubicBezTo>
                  <a:cubicBezTo>
                    <a:pt x="394" y="533"/>
                    <a:pt x="398" y="534"/>
                    <a:pt x="395" y="540"/>
                  </a:cubicBezTo>
                  <a:cubicBezTo>
                    <a:pt x="391" y="541"/>
                    <a:pt x="392" y="536"/>
                    <a:pt x="390" y="536"/>
                  </a:cubicBezTo>
                  <a:cubicBezTo>
                    <a:pt x="387" y="537"/>
                    <a:pt x="386" y="535"/>
                    <a:pt x="384" y="534"/>
                  </a:cubicBezTo>
                  <a:cubicBezTo>
                    <a:pt x="388" y="537"/>
                    <a:pt x="385" y="546"/>
                    <a:pt x="391" y="546"/>
                  </a:cubicBezTo>
                  <a:cubicBezTo>
                    <a:pt x="389" y="550"/>
                    <a:pt x="392" y="555"/>
                    <a:pt x="395" y="562"/>
                  </a:cubicBezTo>
                  <a:cubicBezTo>
                    <a:pt x="395" y="563"/>
                    <a:pt x="395" y="566"/>
                    <a:pt x="395" y="566"/>
                  </a:cubicBezTo>
                  <a:cubicBezTo>
                    <a:pt x="398" y="568"/>
                    <a:pt x="399" y="577"/>
                    <a:pt x="401" y="581"/>
                  </a:cubicBezTo>
                  <a:cubicBezTo>
                    <a:pt x="403" y="581"/>
                    <a:pt x="406" y="581"/>
                    <a:pt x="408" y="581"/>
                  </a:cubicBezTo>
                  <a:cubicBezTo>
                    <a:pt x="407" y="583"/>
                    <a:pt x="406" y="584"/>
                    <a:pt x="406" y="587"/>
                  </a:cubicBezTo>
                  <a:cubicBezTo>
                    <a:pt x="409" y="587"/>
                    <a:pt x="410" y="586"/>
                    <a:pt x="410" y="585"/>
                  </a:cubicBezTo>
                  <a:cubicBezTo>
                    <a:pt x="414" y="587"/>
                    <a:pt x="412" y="590"/>
                    <a:pt x="414" y="594"/>
                  </a:cubicBezTo>
                  <a:cubicBezTo>
                    <a:pt x="414" y="595"/>
                    <a:pt x="417" y="595"/>
                    <a:pt x="418" y="596"/>
                  </a:cubicBezTo>
                  <a:cubicBezTo>
                    <a:pt x="418" y="597"/>
                    <a:pt x="417" y="599"/>
                    <a:pt x="418" y="600"/>
                  </a:cubicBezTo>
                  <a:cubicBezTo>
                    <a:pt x="418" y="600"/>
                    <a:pt x="419" y="599"/>
                    <a:pt x="419" y="600"/>
                  </a:cubicBezTo>
                  <a:cubicBezTo>
                    <a:pt x="420" y="602"/>
                    <a:pt x="418" y="603"/>
                    <a:pt x="418" y="603"/>
                  </a:cubicBezTo>
                  <a:cubicBezTo>
                    <a:pt x="418" y="606"/>
                    <a:pt x="420" y="606"/>
                    <a:pt x="421" y="607"/>
                  </a:cubicBezTo>
                  <a:cubicBezTo>
                    <a:pt x="422" y="608"/>
                    <a:pt x="421" y="610"/>
                    <a:pt x="421" y="611"/>
                  </a:cubicBezTo>
                  <a:cubicBezTo>
                    <a:pt x="421" y="611"/>
                    <a:pt x="423" y="611"/>
                    <a:pt x="423" y="611"/>
                  </a:cubicBezTo>
                  <a:cubicBezTo>
                    <a:pt x="424" y="613"/>
                    <a:pt x="421" y="620"/>
                    <a:pt x="427" y="618"/>
                  </a:cubicBezTo>
                  <a:cubicBezTo>
                    <a:pt x="427" y="622"/>
                    <a:pt x="427" y="626"/>
                    <a:pt x="429" y="629"/>
                  </a:cubicBezTo>
                  <a:cubicBezTo>
                    <a:pt x="429" y="631"/>
                    <a:pt x="432" y="632"/>
                    <a:pt x="432" y="633"/>
                  </a:cubicBezTo>
                  <a:cubicBezTo>
                    <a:pt x="433" y="635"/>
                    <a:pt x="433" y="637"/>
                    <a:pt x="434" y="639"/>
                  </a:cubicBezTo>
                  <a:cubicBezTo>
                    <a:pt x="435" y="640"/>
                    <a:pt x="437" y="640"/>
                    <a:pt x="438" y="641"/>
                  </a:cubicBezTo>
                  <a:cubicBezTo>
                    <a:pt x="440" y="643"/>
                    <a:pt x="436" y="646"/>
                    <a:pt x="440" y="646"/>
                  </a:cubicBezTo>
                  <a:cubicBezTo>
                    <a:pt x="442" y="646"/>
                    <a:pt x="441" y="651"/>
                    <a:pt x="442" y="654"/>
                  </a:cubicBezTo>
                  <a:cubicBezTo>
                    <a:pt x="449" y="650"/>
                    <a:pt x="447" y="657"/>
                    <a:pt x="457" y="656"/>
                  </a:cubicBezTo>
                  <a:cubicBezTo>
                    <a:pt x="457" y="661"/>
                    <a:pt x="460" y="663"/>
                    <a:pt x="460" y="669"/>
                  </a:cubicBezTo>
                  <a:cubicBezTo>
                    <a:pt x="467" y="679"/>
                    <a:pt x="489" y="676"/>
                    <a:pt x="503" y="674"/>
                  </a:cubicBezTo>
                  <a:cubicBezTo>
                    <a:pt x="505" y="675"/>
                    <a:pt x="504" y="671"/>
                    <a:pt x="505" y="670"/>
                  </a:cubicBezTo>
                  <a:cubicBezTo>
                    <a:pt x="509" y="669"/>
                    <a:pt x="518" y="674"/>
                    <a:pt x="516" y="667"/>
                  </a:cubicBezTo>
                  <a:cubicBezTo>
                    <a:pt x="520" y="669"/>
                    <a:pt x="520" y="672"/>
                    <a:pt x="518" y="676"/>
                  </a:cubicBezTo>
                  <a:cubicBezTo>
                    <a:pt x="518" y="677"/>
                    <a:pt x="516" y="678"/>
                    <a:pt x="516" y="678"/>
                  </a:cubicBezTo>
                  <a:cubicBezTo>
                    <a:pt x="516" y="681"/>
                    <a:pt x="517" y="686"/>
                    <a:pt x="516" y="689"/>
                  </a:cubicBezTo>
                  <a:cubicBezTo>
                    <a:pt x="516" y="690"/>
                    <a:pt x="513" y="689"/>
                    <a:pt x="513" y="689"/>
                  </a:cubicBezTo>
                  <a:cubicBezTo>
                    <a:pt x="512" y="690"/>
                    <a:pt x="512" y="698"/>
                    <a:pt x="511" y="700"/>
                  </a:cubicBezTo>
                  <a:cubicBezTo>
                    <a:pt x="510" y="702"/>
                    <a:pt x="505" y="703"/>
                    <a:pt x="507" y="710"/>
                  </a:cubicBezTo>
                  <a:cubicBezTo>
                    <a:pt x="501" y="710"/>
                    <a:pt x="505" y="720"/>
                    <a:pt x="498" y="719"/>
                  </a:cubicBezTo>
                  <a:cubicBezTo>
                    <a:pt x="499" y="725"/>
                    <a:pt x="496" y="726"/>
                    <a:pt x="496" y="730"/>
                  </a:cubicBezTo>
                  <a:cubicBezTo>
                    <a:pt x="489" y="728"/>
                    <a:pt x="493" y="737"/>
                    <a:pt x="486" y="736"/>
                  </a:cubicBezTo>
                  <a:cubicBezTo>
                    <a:pt x="486" y="738"/>
                    <a:pt x="486" y="739"/>
                    <a:pt x="486" y="741"/>
                  </a:cubicBezTo>
                  <a:cubicBezTo>
                    <a:pt x="485" y="741"/>
                    <a:pt x="484" y="739"/>
                    <a:pt x="483" y="739"/>
                  </a:cubicBezTo>
                  <a:cubicBezTo>
                    <a:pt x="479" y="741"/>
                    <a:pt x="481" y="743"/>
                    <a:pt x="475" y="745"/>
                  </a:cubicBezTo>
                  <a:cubicBezTo>
                    <a:pt x="475" y="745"/>
                    <a:pt x="470" y="747"/>
                    <a:pt x="470" y="747"/>
                  </a:cubicBezTo>
                  <a:cubicBezTo>
                    <a:pt x="470" y="747"/>
                    <a:pt x="470" y="749"/>
                    <a:pt x="470" y="749"/>
                  </a:cubicBezTo>
                  <a:cubicBezTo>
                    <a:pt x="468" y="750"/>
                    <a:pt x="464" y="751"/>
                    <a:pt x="462" y="753"/>
                  </a:cubicBezTo>
                  <a:cubicBezTo>
                    <a:pt x="458" y="756"/>
                    <a:pt x="456" y="762"/>
                    <a:pt x="449" y="762"/>
                  </a:cubicBezTo>
                  <a:cubicBezTo>
                    <a:pt x="451" y="767"/>
                    <a:pt x="447" y="767"/>
                    <a:pt x="447" y="771"/>
                  </a:cubicBezTo>
                  <a:cubicBezTo>
                    <a:pt x="445" y="773"/>
                    <a:pt x="444" y="772"/>
                    <a:pt x="442" y="771"/>
                  </a:cubicBezTo>
                  <a:cubicBezTo>
                    <a:pt x="443" y="773"/>
                    <a:pt x="439" y="776"/>
                    <a:pt x="440" y="777"/>
                  </a:cubicBezTo>
                  <a:cubicBezTo>
                    <a:pt x="444" y="780"/>
                    <a:pt x="438" y="777"/>
                    <a:pt x="438" y="782"/>
                  </a:cubicBezTo>
                  <a:cubicBezTo>
                    <a:pt x="438" y="785"/>
                    <a:pt x="435" y="783"/>
                    <a:pt x="434" y="784"/>
                  </a:cubicBezTo>
                  <a:cubicBezTo>
                    <a:pt x="434" y="785"/>
                    <a:pt x="435" y="787"/>
                    <a:pt x="434" y="788"/>
                  </a:cubicBezTo>
                  <a:cubicBezTo>
                    <a:pt x="434" y="790"/>
                    <a:pt x="430" y="804"/>
                    <a:pt x="431" y="808"/>
                  </a:cubicBezTo>
                  <a:cubicBezTo>
                    <a:pt x="431" y="812"/>
                    <a:pt x="432" y="813"/>
                    <a:pt x="434" y="816"/>
                  </a:cubicBezTo>
                  <a:cubicBezTo>
                    <a:pt x="435" y="821"/>
                    <a:pt x="434" y="823"/>
                    <a:pt x="434" y="827"/>
                  </a:cubicBezTo>
                  <a:cubicBezTo>
                    <a:pt x="434" y="828"/>
                    <a:pt x="436" y="834"/>
                    <a:pt x="438" y="835"/>
                  </a:cubicBezTo>
                  <a:cubicBezTo>
                    <a:pt x="443" y="835"/>
                    <a:pt x="432" y="843"/>
                    <a:pt x="442" y="844"/>
                  </a:cubicBezTo>
                  <a:cubicBezTo>
                    <a:pt x="441" y="853"/>
                    <a:pt x="443" y="860"/>
                    <a:pt x="442" y="868"/>
                  </a:cubicBezTo>
                  <a:cubicBezTo>
                    <a:pt x="441" y="873"/>
                    <a:pt x="436" y="878"/>
                    <a:pt x="436" y="883"/>
                  </a:cubicBezTo>
                  <a:cubicBezTo>
                    <a:pt x="432" y="883"/>
                    <a:pt x="425" y="888"/>
                    <a:pt x="423" y="890"/>
                  </a:cubicBezTo>
                  <a:cubicBezTo>
                    <a:pt x="422" y="892"/>
                    <a:pt x="421" y="892"/>
                    <a:pt x="423" y="892"/>
                  </a:cubicBezTo>
                  <a:cubicBezTo>
                    <a:pt x="423" y="895"/>
                    <a:pt x="419" y="893"/>
                    <a:pt x="418" y="894"/>
                  </a:cubicBezTo>
                  <a:cubicBezTo>
                    <a:pt x="416" y="895"/>
                    <a:pt x="417" y="897"/>
                    <a:pt x="416" y="898"/>
                  </a:cubicBezTo>
                  <a:cubicBezTo>
                    <a:pt x="415" y="898"/>
                    <a:pt x="412" y="894"/>
                    <a:pt x="412" y="898"/>
                  </a:cubicBezTo>
                  <a:cubicBezTo>
                    <a:pt x="412" y="900"/>
                    <a:pt x="410" y="899"/>
                    <a:pt x="408" y="900"/>
                  </a:cubicBezTo>
                  <a:cubicBezTo>
                    <a:pt x="406" y="901"/>
                    <a:pt x="406" y="906"/>
                    <a:pt x="401" y="905"/>
                  </a:cubicBezTo>
                  <a:cubicBezTo>
                    <a:pt x="398" y="916"/>
                    <a:pt x="401" y="931"/>
                    <a:pt x="403" y="946"/>
                  </a:cubicBezTo>
                  <a:cubicBezTo>
                    <a:pt x="401" y="948"/>
                    <a:pt x="399" y="949"/>
                    <a:pt x="399" y="946"/>
                  </a:cubicBezTo>
                  <a:cubicBezTo>
                    <a:pt x="397" y="946"/>
                    <a:pt x="398" y="949"/>
                    <a:pt x="397" y="950"/>
                  </a:cubicBezTo>
                  <a:cubicBezTo>
                    <a:pt x="395" y="952"/>
                    <a:pt x="392" y="949"/>
                    <a:pt x="391" y="952"/>
                  </a:cubicBezTo>
                  <a:cubicBezTo>
                    <a:pt x="391" y="955"/>
                    <a:pt x="384" y="954"/>
                    <a:pt x="382" y="958"/>
                  </a:cubicBezTo>
                  <a:cubicBezTo>
                    <a:pt x="382" y="961"/>
                    <a:pt x="382" y="965"/>
                    <a:pt x="382" y="969"/>
                  </a:cubicBezTo>
                  <a:cubicBezTo>
                    <a:pt x="378" y="969"/>
                    <a:pt x="380" y="975"/>
                    <a:pt x="378" y="978"/>
                  </a:cubicBezTo>
                  <a:cubicBezTo>
                    <a:pt x="378" y="979"/>
                    <a:pt x="375" y="979"/>
                    <a:pt x="375" y="980"/>
                  </a:cubicBezTo>
                  <a:cubicBezTo>
                    <a:pt x="373" y="983"/>
                    <a:pt x="374" y="987"/>
                    <a:pt x="371" y="989"/>
                  </a:cubicBezTo>
                  <a:cubicBezTo>
                    <a:pt x="370" y="990"/>
                    <a:pt x="371" y="992"/>
                    <a:pt x="371" y="993"/>
                  </a:cubicBezTo>
                  <a:cubicBezTo>
                    <a:pt x="371" y="993"/>
                    <a:pt x="368" y="992"/>
                    <a:pt x="367" y="993"/>
                  </a:cubicBezTo>
                  <a:cubicBezTo>
                    <a:pt x="367" y="994"/>
                    <a:pt x="368" y="997"/>
                    <a:pt x="367" y="999"/>
                  </a:cubicBezTo>
                  <a:cubicBezTo>
                    <a:pt x="367" y="999"/>
                    <a:pt x="364" y="998"/>
                    <a:pt x="363" y="999"/>
                  </a:cubicBezTo>
                  <a:cubicBezTo>
                    <a:pt x="363" y="999"/>
                    <a:pt x="364" y="1002"/>
                    <a:pt x="363" y="1002"/>
                  </a:cubicBezTo>
                  <a:cubicBezTo>
                    <a:pt x="363" y="1003"/>
                    <a:pt x="360" y="1002"/>
                    <a:pt x="360" y="1002"/>
                  </a:cubicBezTo>
                  <a:cubicBezTo>
                    <a:pt x="359" y="1003"/>
                    <a:pt x="356" y="1006"/>
                    <a:pt x="356" y="1008"/>
                  </a:cubicBezTo>
                  <a:cubicBezTo>
                    <a:pt x="356" y="1010"/>
                    <a:pt x="354" y="1009"/>
                    <a:pt x="352" y="1010"/>
                  </a:cubicBezTo>
                  <a:cubicBezTo>
                    <a:pt x="352" y="1010"/>
                    <a:pt x="353" y="1013"/>
                    <a:pt x="352" y="1013"/>
                  </a:cubicBezTo>
                  <a:cubicBezTo>
                    <a:pt x="352" y="1014"/>
                    <a:pt x="349" y="1013"/>
                    <a:pt x="349" y="1013"/>
                  </a:cubicBezTo>
                  <a:cubicBezTo>
                    <a:pt x="347" y="1015"/>
                    <a:pt x="346" y="1016"/>
                    <a:pt x="345" y="1017"/>
                  </a:cubicBezTo>
                  <a:cubicBezTo>
                    <a:pt x="344" y="1018"/>
                    <a:pt x="342" y="1021"/>
                    <a:pt x="341" y="1021"/>
                  </a:cubicBezTo>
                  <a:cubicBezTo>
                    <a:pt x="340" y="1021"/>
                    <a:pt x="335" y="1023"/>
                    <a:pt x="335" y="1023"/>
                  </a:cubicBezTo>
                  <a:cubicBezTo>
                    <a:pt x="334" y="1022"/>
                    <a:pt x="334" y="1021"/>
                    <a:pt x="332" y="1023"/>
                  </a:cubicBezTo>
                  <a:cubicBezTo>
                    <a:pt x="329" y="1024"/>
                    <a:pt x="328" y="1024"/>
                    <a:pt x="324" y="1025"/>
                  </a:cubicBezTo>
                  <a:cubicBezTo>
                    <a:pt x="323" y="1025"/>
                    <a:pt x="311" y="1030"/>
                    <a:pt x="308" y="1025"/>
                  </a:cubicBezTo>
                  <a:cubicBezTo>
                    <a:pt x="305" y="1025"/>
                    <a:pt x="307" y="1027"/>
                    <a:pt x="308" y="1027"/>
                  </a:cubicBezTo>
                  <a:cubicBezTo>
                    <a:pt x="305" y="1031"/>
                    <a:pt x="301" y="1027"/>
                    <a:pt x="295" y="1028"/>
                  </a:cubicBezTo>
                  <a:cubicBezTo>
                    <a:pt x="292" y="1029"/>
                    <a:pt x="293" y="1030"/>
                    <a:pt x="295" y="1030"/>
                  </a:cubicBezTo>
                  <a:cubicBezTo>
                    <a:pt x="293" y="1033"/>
                    <a:pt x="283" y="1028"/>
                    <a:pt x="278" y="1028"/>
                  </a:cubicBezTo>
                  <a:cubicBezTo>
                    <a:pt x="278" y="1019"/>
                    <a:pt x="269" y="1014"/>
                    <a:pt x="274" y="1006"/>
                  </a:cubicBezTo>
                  <a:cubicBezTo>
                    <a:pt x="270" y="1003"/>
                    <a:pt x="265" y="1000"/>
                    <a:pt x="267" y="991"/>
                  </a:cubicBezTo>
                  <a:cubicBezTo>
                    <a:pt x="261" y="997"/>
                    <a:pt x="265" y="994"/>
                    <a:pt x="263" y="985"/>
                  </a:cubicBezTo>
                  <a:cubicBezTo>
                    <a:pt x="260" y="977"/>
                    <a:pt x="249" y="970"/>
                    <a:pt x="252" y="959"/>
                  </a:cubicBezTo>
                  <a:cubicBezTo>
                    <a:pt x="250" y="958"/>
                    <a:pt x="250" y="963"/>
                    <a:pt x="250" y="963"/>
                  </a:cubicBezTo>
                  <a:cubicBezTo>
                    <a:pt x="246" y="962"/>
                    <a:pt x="250" y="950"/>
                    <a:pt x="246" y="956"/>
                  </a:cubicBezTo>
                  <a:cubicBezTo>
                    <a:pt x="243" y="953"/>
                    <a:pt x="244" y="947"/>
                    <a:pt x="244" y="943"/>
                  </a:cubicBezTo>
                  <a:cubicBezTo>
                    <a:pt x="245" y="937"/>
                    <a:pt x="245" y="933"/>
                    <a:pt x="242" y="926"/>
                  </a:cubicBezTo>
                  <a:cubicBezTo>
                    <a:pt x="243" y="923"/>
                    <a:pt x="238" y="925"/>
                    <a:pt x="237" y="924"/>
                  </a:cubicBezTo>
                  <a:cubicBezTo>
                    <a:pt x="236" y="923"/>
                    <a:pt x="242" y="919"/>
                    <a:pt x="233" y="920"/>
                  </a:cubicBezTo>
                  <a:cubicBezTo>
                    <a:pt x="232" y="919"/>
                    <a:pt x="234" y="915"/>
                    <a:pt x="233" y="915"/>
                  </a:cubicBezTo>
                  <a:cubicBezTo>
                    <a:pt x="233" y="914"/>
                    <a:pt x="229" y="915"/>
                    <a:pt x="229" y="915"/>
                  </a:cubicBezTo>
                  <a:cubicBezTo>
                    <a:pt x="229" y="914"/>
                    <a:pt x="235" y="907"/>
                    <a:pt x="227" y="909"/>
                  </a:cubicBezTo>
                  <a:cubicBezTo>
                    <a:pt x="227" y="906"/>
                    <a:pt x="230" y="905"/>
                    <a:pt x="229" y="902"/>
                  </a:cubicBezTo>
                  <a:cubicBezTo>
                    <a:pt x="226" y="900"/>
                    <a:pt x="230" y="892"/>
                    <a:pt x="224" y="894"/>
                  </a:cubicBezTo>
                  <a:cubicBezTo>
                    <a:pt x="223" y="877"/>
                    <a:pt x="225" y="871"/>
                    <a:pt x="233" y="861"/>
                  </a:cubicBezTo>
                  <a:cubicBezTo>
                    <a:pt x="232" y="858"/>
                    <a:pt x="235" y="851"/>
                    <a:pt x="231" y="851"/>
                  </a:cubicBezTo>
                  <a:cubicBezTo>
                    <a:pt x="231" y="848"/>
                    <a:pt x="235" y="851"/>
                    <a:pt x="237" y="849"/>
                  </a:cubicBezTo>
                  <a:cubicBezTo>
                    <a:pt x="238" y="849"/>
                    <a:pt x="236" y="845"/>
                    <a:pt x="239" y="846"/>
                  </a:cubicBezTo>
                  <a:cubicBezTo>
                    <a:pt x="238" y="843"/>
                    <a:pt x="237" y="826"/>
                    <a:pt x="235" y="831"/>
                  </a:cubicBezTo>
                  <a:cubicBezTo>
                    <a:pt x="231" y="827"/>
                    <a:pt x="233" y="823"/>
                    <a:pt x="233" y="820"/>
                  </a:cubicBezTo>
                  <a:cubicBezTo>
                    <a:pt x="233" y="815"/>
                    <a:pt x="234" y="810"/>
                    <a:pt x="233" y="807"/>
                  </a:cubicBezTo>
                  <a:cubicBezTo>
                    <a:pt x="233" y="804"/>
                    <a:pt x="230" y="806"/>
                    <a:pt x="229" y="805"/>
                  </a:cubicBezTo>
                  <a:cubicBezTo>
                    <a:pt x="229" y="804"/>
                    <a:pt x="231" y="802"/>
                    <a:pt x="231" y="801"/>
                  </a:cubicBezTo>
                  <a:cubicBezTo>
                    <a:pt x="231" y="801"/>
                    <a:pt x="229" y="800"/>
                    <a:pt x="229" y="799"/>
                  </a:cubicBezTo>
                  <a:cubicBezTo>
                    <a:pt x="229" y="795"/>
                    <a:pt x="227" y="796"/>
                    <a:pt x="226" y="794"/>
                  </a:cubicBezTo>
                  <a:cubicBezTo>
                    <a:pt x="225" y="793"/>
                    <a:pt x="226" y="790"/>
                    <a:pt x="226" y="790"/>
                  </a:cubicBezTo>
                  <a:cubicBezTo>
                    <a:pt x="225" y="790"/>
                    <a:pt x="220" y="789"/>
                    <a:pt x="222" y="788"/>
                  </a:cubicBezTo>
                  <a:cubicBezTo>
                    <a:pt x="222" y="788"/>
                    <a:pt x="224" y="788"/>
                    <a:pt x="224" y="788"/>
                  </a:cubicBezTo>
                  <a:cubicBezTo>
                    <a:pt x="221" y="784"/>
                    <a:pt x="219" y="783"/>
                    <a:pt x="214" y="780"/>
                  </a:cubicBezTo>
                  <a:cubicBezTo>
                    <a:pt x="213" y="780"/>
                    <a:pt x="215" y="779"/>
                    <a:pt x="213" y="779"/>
                  </a:cubicBezTo>
                  <a:cubicBezTo>
                    <a:pt x="211" y="779"/>
                    <a:pt x="211" y="773"/>
                    <a:pt x="207" y="775"/>
                  </a:cubicBezTo>
                  <a:cubicBezTo>
                    <a:pt x="203" y="759"/>
                    <a:pt x="207" y="746"/>
                    <a:pt x="207" y="728"/>
                  </a:cubicBezTo>
                  <a:cubicBezTo>
                    <a:pt x="206" y="725"/>
                    <a:pt x="202" y="731"/>
                    <a:pt x="203" y="723"/>
                  </a:cubicBezTo>
                  <a:cubicBezTo>
                    <a:pt x="192" y="724"/>
                    <a:pt x="184" y="722"/>
                    <a:pt x="177" y="719"/>
                  </a:cubicBezTo>
                  <a:cubicBezTo>
                    <a:pt x="179" y="709"/>
                    <a:pt x="172" y="720"/>
                    <a:pt x="173" y="710"/>
                  </a:cubicBezTo>
                  <a:cubicBezTo>
                    <a:pt x="165" y="707"/>
                    <a:pt x="163" y="705"/>
                    <a:pt x="153" y="708"/>
                  </a:cubicBezTo>
                  <a:cubicBezTo>
                    <a:pt x="151" y="708"/>
                    <a:pt x="148" y="709"/>
                    <a:pt x="145" y="710"/>
                  </a:cubicBezTo>
                  <a:cubicBezTo>
                    <a:pt x="144" y="710"/>
                    <a:pt x="140" y="713"/>
                    <a:pt x="134" y="711"/>
                  </a:cubicBezTo>
                  <a:cubicBezTo>
                    <a:pt x="137" y="716"/>
                    <a:pt x="140" y="713"/>
                    <a:pt x="130" y="715"/>
                  </a:cubicBezTo>
                  <a:cubicBezTo>
                    <a:pt x="124" y="717"/>
                    <a:pt x="120" y="718"/>
                    <a:pt x="110" y="719"/>
                  </a:cubicBezTo>
                  <a:cubicBezTo>
                    <a:pt x="107" y="719"/>
                    <a:pt x="107" y="717"/>
                    <a:pt x="104" y="717"/>
                  </a:cubicBezTo>
                  <a:cubicBezTo>
                    <a:pt x="92" y="716"/>
                    <a:pt x="79" y="723"/>
                    <a:pt x="69" y="721"/>
                  </a:cubicBezTo>
                  <a:cubicBezTo>
                    <a:pt x="70" y="714"/>
                    <a:pt x="62" y="716"/>
                    <a:pt x="60" y="715"/>
                  </a:cubicBezTo>
                  <a:cubicBezTo>
                    <a:pt x="59" y="715"/>
                    <a:pt x="60" y="712"/>
                    <a:pt x="60" y="711"/>
                  </a:cubicBezTo>
                  <a:cubicBezTo>
                    <a:pt x="59" y="711"/>
                    <a:pt x="55" y="712"/>
                    <a:pt x="54" y="711"/>
                  </a:cubicBezTo>
                  <a:cubicBezTo>
                    <a:pt x="53" y="711"/>
                    <a:pt x="55" y="708"/>
                    <a:pt x="54" y="708"/>
                  </a:cubicBezTo>
                  <a:cubicBezTo>
                    <a:pt x="53" y="707"/>
                    <a:pt x="50" y="709"/>
                    <a:pt x="50" y="706"/>
                  </a:cubicBezTo>
                  <a:cubicBezTo>
                    <a:pt x="50" y="705"/>
                    <a:pt x="47" y="702"/>
                    <a:pt x="47" y="702"/>
                  </a:cubicBezTo>
                  <a:cubicBezTo>
                    <a:pt x="46" y="701"/>
                    <a:pt x="47" y="700"/>
                    <a:pt x="45" y="700"/>
                  </a:cubicBezTo>
                  <a:cubicBezTo>
                    <a:pt x="43" y="700"/>
                    <a:pt x="43" y="698"/>
                    <a:pt x="43" y="697"/>
                  </a:cubicBezTo>
                  <a:cubicBezTo>
                    <a:pt x="42" y="694"/>
                    <a:pt x="40" y="696"/>
                    <a:pt x="39" y="695"/>
                  </a:cubicBezTo>
                  <a:cubicBezTo>
                    <a:pt x="39" y="694"/>
                    <a:pt x="40" y="692"/>
                    <a:pt x="39" y="691"/>
                  </a:cubicBezTo>
                  <a:cubicBezTo>
                    <a:pt x="38" y="689"/>
                    <a:pt x="35" y="692"/>
                    <a:pt x="35" y="689"/>
                  </a:cubicBezTo>
                  <a:cubicBezTo>
                    <a:pt x="35" y="688"/>
                    <a:pt x="37" y="686"/>
                    <a:pt x="37" y="687"/>
                  </a:cubicBezTo>
                  <a:cubicBezTo>
                    <a:pt x="35" y="681"/>
                    <a:pt x="26" y="682"/>
                    <a:pt x="28" y="676"/>
                  </a:cubicBezTo>
                  <a:cubicBezTo>
                    <a:pt x="19" y="679"/>
                    <a:pt x="23" y="668"/>
                    <a:pt x="15" y="670"/>
                  </a:cubicBezTo>
                  <a:cubicBezTo>
                    <a:pt x="16" y="669"/>
                    <a:pt x="17" y="667"/>
                    <a:pt x="17" y="665"/>
                  </a:cubicBezTo>
                  <a:cubicBezTo>
                    <a:pt x="16" y="662"/>
                    <a:pt x="12" y="663"/>
                    <a:pt x="9" y="663"/>
                  </a:cubicBezTo>
                  <a:cubicBezTo>
                    <a:pt x="11" y="660"/>
                    <a:pt x="6" y="659"/>
                    <a:pt x="6" y="657"/>
                  </a:cubicBezTo>
                  <a:cubicBezTo>
                    <a:pt x="5" y="654"/>
                    <a:pt x="9" y="655"/>
                    <a:pt x="6" y="650"/>
                  </a:cubicBezTo>
                  <a:cubicBezTo>
                    <a:pt x="5" y="649"/>
                    <a:pt x="4" y="650"/>
                    <a:pt x="4" y="648"/>
                  </a:cubicBezTo>
                  <a:cubicBezTo>
                    <a:pt x="4" y="647"/>
                    <a:pt x="2" y="642"/>
                    <a:pt x="0" y="641"/>
                  </a:cubicBezTo>
                  <a:cubicBezTo>
                    <a:pt x="0" y="638"/>
                    <a:pt x="4" y="640"/>
                    <a:pt x="6" y="639"/>
                  </a:cubicBezTo>
                  <a:cubicBezTo>
                    <a:pt x="7" y="638"/>
                    <a:pt x="6" y="632"/>
                    <a:pt x="9" y="633"/>
                  </a:cubicBezTo>
                  <a:cubicBezTo>
                    <a:pt x="9" y="623"/>
                    <a:pt x="9" y="612"/>
                    <a:pt x="9" y="602"/>
                  </a:cubicBezTo>
                  <a:cubicBezTo>
                    <a:pt x="10" y="599"/>
                    <a:pt x="6" y="601"/>
                    <a:pt x="6" y="600"/>
                  </a:cubicBezTo>
                  <a:cubicBezTo>
                    <a:pt x="5" y="599"/>
                    <a:pt x="7" y="597"/>
                    <a:pt x="7" y="596"/>
                  </a:cubicBezTo>
                  <a:cubicBezTo>
                    <a:pt x="8" y="593"/>
                    <a:pt x="5" y="592"/>
                    <a:pt x="6" y="588"/>
                  </a:cubicBezTo>
                  <a:cubicBezTo>
                    <a:pt x="13" y="596"/>
                    <a:pt x="6" y="575"/>
                    <a:pt x="13" y="583"/>
                  </a:cubicBezTo>
                  <a:cubicBezTo>
                    <a:pt x="14" y="581"/>
                    <a:pt x="13" y="574"/>
                    <a:pt x="15" y="572"/>
                  </a:cubicBezTo>
                  <a:cubicBezTo>
                    <a:pt x="15" y="571"/>
                    <a:pt x="19" y="572"/>
                    <a:pt x="19" y="572"/>
                  </a:cubicBezTo>
                  <a:cubicBezTo>
                    <a:pt x="19" y="571"/>
                    <a:pt x="16" y="568"/>
                    <a:pt x="17" y="566"/>
                  </a:cubicBezTo>
                  <a:cubicBezTo>
                    <a:pt x="24" y="564"/>
                    <a:pt x="23" y="554"/>
                    <a:pt x="30" y="553"/>
                  </a:cubicBezTo>
                  <a:cubicBezTo>
                    <a:pt x="30" y="547"/>
                    <a:pt x="36" y="547"/>
                    <a:pt x="35" y="540"/>
                  </a:cubicBezTo>
                  <a:cubicBezTo>
                    <a:pt x="39" y="541"/>
                    <a:pt x="39" y="539"/>
                    <a:pt x="39" y="536"/>
                  </a:cubicBezTo>
                  <a:cubicBezTo>
                    <a:pt x="50" y="535"/>
                    <a:pt x="59" y="531"/>
                    <a:pt x="58" y="518"/>
                  </a:cubicBezTo>
                  <a:cubicBezTo>
                    <a:pt x="65" y="519"/>
                    <a:pt x="59" y="507"/>
                    <a:pt x="65" y="508"/>
                  </a:cubicBezTo>
                  <a:cubicBezTo>
                    <a:pt x="65" y="505"/>
                    <a:pt x="65" y="501"/>
                    <a:pt x="65" y="497"/>
                  </a:cubicBezTo>
                  <a:cubicBezTo>
                    <a:pt x="69" y="497"/>
                    <a:pt x="69" y="495"/>
                    <a:pt x="73" y="495"/>
                  </a:cubicBezTo>
                  <a:cubicBezTo>
                    <a:pt x="76" y="492"/>
                    <a:pt x="79" y="489"/>
                    <a:pt x="82" y="484"/>
                  </a:cubicBezTo>
                  <a:cubicBezTo>
                    <a:pt x="83" y="483"/>
                    <a:pt x="84" y="484"/>
                    <a:pt x="84" y="482"/>
                  </a:cubicBezTo>
                  <a:cubicBezTo>
                    <a:pt x="84" y="480"/>
                    <a:pt x="89" y="480"/>
                    <a:pt x="88" y="477"/>
                  </a:cubicBezTo>
                  <a:cubicBezTo>
                    <a:pt x="96" y="478"/>
                    <a:pt x="97" y="472"/>
                    <a:pt x="104" y="473"/>
                  </a:cubicBezTo>
                  <a:cubicBezTo>
                    <a:pt x="102" y="480"/>
                    <a:pt x="113" y="473"/>
                    <a:pt x="110" y="480"/>
                  </a:cubicBezTo>
                  <a:cubicBezTo>
                    <a:pt x="114" y="476"/>
                    <a:pt x="129" y="483"/>
                    <a:pt x="129" y="475"/>
                  </a:cubicBezTo>
                  <a:cubicBezTo>
                    <a:pt x="137" y="474"/>
                    <a:pt x="145" y="471"/>
                    <a:pt x="149" y="465"/>
                  </a:cubicBezTo>
                  <a:cubicBezTo>
                    <a:pt x="152" y="466"/>
                    <a:pt x="154" y="466"/>
                    <a:pt x="155" y="464"/>
                  </a:cubicBezTo>
                  <a:cubicBezTo>
                    <a:pt x="158" y="464"/>
                    <a:pt x="159" y="465"/>
                    <a:pt x="162" y="465"/>
                  </a:cubicBezTo>
                  <a:cubicBezTo>
                    <a:pt x="166" y="466"/>
                    <a:pt x="170" y="463"/>
                    <a:pt x="173" y="464"/>
                  </a:cubicBezTo>
                  <a:cubicBezTo>
                    <a:pt x="173" y="464"/>
                    <a:pt x="174" y="465"/>
                    <a:pt x="175" y="465"/>
                  </a:cubicBezTo>
                  <a:cubicBezTo>
                    <a:pt x="179" y="466"/>
                    <a:pt x="187" y="469"/>
                    <a:pt x="196" y="467"/>
                  </a:cubicBezTo>
                  <a:cubicBezTo>
                    <a:pt x="199" y="467"/>
                    <a:pt x="205" y="461"/>
                    <a:pt x="209" y="465"/>
                  </a:cubicBezTo>
                  <a:cubicBezTo>
                    <a:pt x="212" y="468"/>
                    <a:pt x="211" y="466"/>
                    <a:pt x="216" y="465"/>
                  </a:cubicBezTo>
                  <a:cubicBezTo>
                    <a:pt x="216" y="467"/>
                    <a:pt x="219" y="467"/>
                    <a:pt x="218" y="469"/>
                  </a:cubicBezTo>
                  <a:cubicBezTo>
                    <a:pt x="218" y="470"/>
                    <a:pt x="214" y="471"/>
                    <a:pt x="214" y="471"/>
                  </a:cubicBezTo>
                  <a:cubicBezTo>
                    <a:pt x="214" y="473"/>
                    <a:pt x="216" y="472"/>
                    <a:pt x="216" y="473"/>
                  </a:cubicBezTo>
                  <a:cubicBezTo>
                    <a:pt x="217" y="475"/>
                    <a:pt x="214" y="475"/>
                    <a:pt x="214" y="475"/>
                  </a:cubicBezTo>
                  <a:cubicBezTo>
                    <a:pt x="215" y="476"/>
                    <a:pt x="216" y="477"/>
                    <a:pt x="216" y="479"/>
                  </a:cubicBezTo>
                  <a:cubicBezTo>
                    <a:pt x="216" y="484"/>
                    <a:pt x="213" y="486"/>
                    <a:pt x="218" y="493"/>
                  </a:cubicBezTo>
                  <a:cubicBezTo>
                    <a:pt x="219" y="498"/>
                    <a:pt x="221" y="491"/>
                    <a:pt x="224" y="495"/>
                  </a:cubicBezTo>
                  <a:cubicBezTo>
                    <a:pt x="223" y="498"/>
                    <a:pt x="227" y="496"/>
                    <a:pt x="227" y="497"/>
                  </a:cubicBezTo>
                  <a:cubicBezTo>
                    <a:pt x="228" y="498"/>
                    <a:pt x="227" y="500"/>
                    <a:pt x="227" y="501"/>
                  </a:cubicBezTo>
                  <a:cubicBezTo>
                    <a:pt x="229" y="502"/>
                    <a:pt x="233" y="500"/>
                    <a:pt x="233" y="503"/>
                  </a:cubicBezTo>
                  <a:cubicBezTo>
                    <a:pt x="239" y="500"/>
                    <a:pt x="243" y="508"/>
                    <a:pt x="246" y="503"/>
                  </a:cubicBezTo>
                  <a:cubicBezTo>
                    <a:pt x="248" y="502"/>
                    <a:pt x="247" y="506"/>
                    <a:pt x="248" y="506"/>
                  </a:cubicBezTo>
                  <a:cubicBezTo>
                    <a:pt x="251" y="508"/>
                    <a:pt x="253" y="506"/>
                    <a:pt x="257" y="508"/>
                  </a:cubicBezTo>
                  <a:cubicBezTo>
                    <a:pt x="258" y="509"/>
                    <a:pt x="258" y="511"/>
                    <a:pt x="259" y="512"/>
                  </a:cubicBezTo>
                  <a:cubicBezTo>
                    <a:pt x="260" y="513"/>
                    <a:pt x="262" y="511"/>
                    <a:pt x="263" y="512"/>
                  </a:cubicBezTo>
                  <a:cubicBezTo>
                    <a:pt x="265" y="514"/>
                    <a:pt x="266" y="513"/>
                    <a:pt x="268" y="514"/>
                  </a:cubicBezTo>
                  <a:cubicBezTo>
                    <a:pt x="269" y="514"/>
                    <a:pt x="270" y="518"/>
                    <a:pt x="270" y="518"/>
                  </a:cubicBezTo>
                  <a:cubicBezTo>
                    <a:pt x="271" y="518"/>
                    <a:pt x="274" y="516"/>
                    <a:pt x="276" y="516"/>
                  </a:cubicBezTo>
                  <a:cubicBezTo>
                    <a:pt x="275" y="516"/>
                    <a:pt x="277" y="517"/>
                    <a:pt x="278" y="518"/>
                  </a:cubicBezTo>
                  <a:cubicBezTo>
                    <a:pt x="279" y="518"/>
                    <a:pt x="280" y="517"/>
                    <a:pt x="281" y="518"/>
                  </a:cubicBezTo>
                  <a:cubicBezTo>
                    <a:pt x="282" y="516"/>
                    <a:pt x="284" y="515"/>
                    <a:pt x="285" y="514"/>
                  </a:cubicBezTo>
                  <a:cubicBezTo>
                    <a:pt x="285" y="514"/>
                    <a:pt x="288" y="513"/>
                    <a:pt x="287" y="512"/>
                  </a:cubicBezTo>
                  <a:cubicBezTo>
                    <a:pt x="282" y="508"/>
                    <a:pt x="292" y="509"/>
                    <a:pt x="293" y="503"/>
                  </a:cubicBezTo>
                  <a:cubicBezTo>
                    <a:pt x="298" y="504"/>
                    <a:pt x="298" y="499"/>
                    <a:pt x="304" y="501"/>
                  </a:cubicBezTo>
                  <a:cubicBezTo>
                    <a:pt x="305" y="501"/>
                    <a:pt x="305" y="503"/>
                    <a:pt x="306" y="503"/>
                  </a:cubicBezTo>
                  <a:cubicBezTo>
                    <a:pt x="308" y="503"/>
                    <a:pt x="311" y="502"/>
                    <a:pt x="313" y="503"/>
                  </a:cubicBezTo>
                  <a:cubicBezTo>
                    <a:pt x="314" y="503"/>
                    <a:pt x="317" y="506"/>
                    <a:pt x="317" y="506"/>
                  </a:cubicBezTo>
                  <a:cubicBezTo>
                    <a:pt x="318" y="507"/>
                    <a:pt x="320" y="504"/>
                    <a:pt x="322" y="505"/>
                  </a:cubicBezTo>
                  <a:cubicBezTo>
                    <a:pt x="323" y="505"/>
                    <a:pt x="322" y="508"/>
                    <a:pt x="322" y="508"/>
                  </a:cubicBezTo>
                  <a:cubicBezTo>
                    <a:pt x="324" y="509"/>
                    <a:pt x="327" y="505"/>
                    <a:pt x="330" y="506"/>
                  </a:cubicBezTo>
                  <a:cubicBezTo>
                    <a:pt x="331" y="508"/>
                    <a:pt x="326" y="508"/>
                    <a:pt x="326" y="508"/>
                  </a:cubicBezTo>
                  <a:cubicBezTo>
                    <a:pt x="327" y="512"/>
                    <a:pt x="339" y="512"/>
                    <a:pt x="345" y="512"/>
                  </a:cubicBezTo>
                  <a:cubicBezTo>
                    <a:pt x="344" y="519"/>
                    <a:pt x="360" y="517"/>
                    <a:pt x="363" y="512"/>
                  </a:cubicBezTo>
                  <a:cubicBezTo>
                    <a:pt x="365" y="514"/>
                    <a:pt x="373" y="510"/>
                    <a:pt x="375" y="512"/>
                  </a:cubicBezTo>
                  <a:cubicBezTo>
                    <a:pt x="377" y="514"/>
                    <a:pt x="375" y="512"/>
                    <a:pt x="378" y="512"/>
                  </a:cubicBezTo>
                  <a:cubicBezTo>
                    <a:pt x="382" y="512"/>
                    <a:pt x="384" y="514"/>
                    <a:pt x="388" y="514"/>
                  </a:cubicBezTo>
                  <a:cubicBezTo>
                    <a:pt x="391" y="513"/>
                    <a:pt x="393" y="511"/>
                    <a:pt x="397" y="510"/>
                  </a:cubicBezTo>
                  <a:cubicBezTo>
                    <a:pt x="398" y="506"/>
                    <a:pt x="398" y="500"/>
                    <a:pt x="403" y="499"/>
                  </a:cubicBezTo>
                  <a:cubicBezTo>
                    <a:pt x="403" y="496"/>
                    <a:pt x="400" y="495"/>
                    <a:pt x="401" y="492"/>
                  </a:cubicBezTo>
                  <a:cubicBezTo>
                    <a:pt x="407" y="492"/>
                    <a:pt x="406" y="480"/>
                    <a:pt x="412" y="486"/>
                  </a:cubicBezTo>
                  <a:cubicBezTo>
                    <a:pt x="413" y="479"/>
                    <a:pt x="410" y="477"/>
                    <a:pt x="404" y="477"/>
                  </a:cubicBezTo>
                  <a:cubicBezTo>
                    <a:pt x="406" y="475"/>
                    <a:pt x="406" y="472"/>
                    <a:pt x="406" y="469"/>
                  </a:cubicBezTo>
                  <a:cubicBezTo>
                    <a:pt x="404" y="464"/>
                    <a:pt x="393" y="467"/>
                    <a:pt x="391" y="462"/>
                  </a:cubicBezTo>
                  <a:cubicBezTo>
                    <a:pt x="388" y="464"/>
                    <a:pt x="382" y="463"/>
                    <a:pt x="380" y="467"/>
                  </a:cubicBezTo>
                  <a:cubicBezTo>
                    <a:pt x="378" y="468"/>
                    <a:pt x="379" y="464"/>
                    <a:pt x="378" y="464"/>
                  </a:cubicBezTo>
                  <a:cubicBezTo>
                    <a:pt x="375" y="462"/>
                    <a:pt x="369" y="465"/>
                    <a:pt x="365" y="464"/>
                  </a:cubicBezTo>
                  <a:cubicBezTo>
                    <a:pt x="363" y="465"/>
                    <a:pt x="363" y="468"/>
                    <a:pt x="360" y="467"/>
                  </a:cubicBezTo>
                  <a:cubicBezTo>
                    <a:pt x="354" y="468"/>
                    <a:pt x="356" y="460"/>
                    <a:pt x="347" y="462"/>
                  </a:cubicBezTo>
                  <a:cubicBezTo>
                    <a:pt x="347" y="458"/>
                    <a:pt x="344" y="458"/>
                    <a:pt x="345" y="454"/>
                  </a:cubicBezTo>
                  <a:cubicBezTo>
                    <a:pt x="343" y="455"/>
                    <a:pt x="342" y="454"/>
                    <a:pt x="341" y="452"/>
                  </a:cubicBezTo>
                  <a:cubicBezTo>
                    <a:pt x="340" y="450"/>
                    <a:pt x="337" y="449"/>
                    <a:pt x="334" y="449"/>
                  </a:cubicBezTo>
                  <a:cubicBezTo>
                    <a:pt x="337" y="444"/>
                    <a:pt x="335" y="433"/>
                    <a:pt x="334" y="428"/>
                  </a:cubicBezTo>
                  <a:cubicBezTo>
                    <a:pt x="329" y="431"/>
                    <a:pt x="323" y="425"/>
                    <a:pt x="322" y="434"/>
                  </a:cubicBezTo>
                  <a:cubicBezTo>
                    <a:pt x="317" y="431"/>
                    <a:pt x="316" y="435"/>
                    <a:pt x="311" y="432"/>
                  </a:cubicBezTo>
                  <a:cubicBezTo>
                    <a:pt x="312" y="434"/>
                    <a:pt x="311" y="435"/>
                    <a:pt x="309" y="436"/>
                  </a:cubicBezTo>
                  <a:cubicBezTo>
                    <a:pt x="311" y="437"/>
                    <a:pt x="312" y="438"/>
                    <a:pt x="313" y="439"/>
                  </a:cubicBezTo>
                  <a:cubicBezTo>
                    <a:pt x="314" y="441"/>
                    <a:pt x="313" y="444"/>
                    <a:pt x="317" y="443"/>
                  </a:cubicBezTo>
                  <a:cubicBezTo>
                    <a:pt x="315" y="449"/>
                    <a:pt x="315" y="447"/>
                    <a:pt x="319" y="451"/>
                  </a:cubicBezTo>
                  <a:cubicBezTo>
                    <a:pt x="320" y="455"/>
                    <a:pt x="316" y="453"/>
                    <a:pt x="315" y="454"/>
                  </a:cubicBezTo>
                  <a:cubicBezTo>
                    <a:pt x="315" y="455"/>
                    <a:pt x="312" y="461"/>
                    <a:pt x="311" y="460"/>
                  </a:cubicBezTo>
                  <a:cubicBezTo>
                    <a:pt x="307" y="456"/>
                    <a:pt x="311" y="465"/>
                    <a:pt x="304" y="464"/>
                  </a:cubicBezTo>
                  <a:cubicBezTo>
                    <a:pt x="303" y="462"/>
                    <a:pt x="302" y="460"/>
                    <a:pt x="300" y="460"/>
                  </a:cubicBezTo>
                  <a:cubicBezTo>
                    <a:pt x="299" y="457"/>
                    <a:pt x="302" y="456"/>
                    <a:pt x="304" y="456"/>
                  </a:cubicBezTo>
                  <a:cubicBezTo>
                    <a:pt x="301" y="453"/>
                    <a:pt x="295" y="451"/>
                    <a:pt x="300" y="447"/>
                  </a:cubicBezTo>
                  <a:cubicBezTo>
                    <a:pt x="298" y="446"/>
                    <a:pt x="294" y="448"/>
                    <a:pt x="293" y="447"/>
                  </a:cubicBezTo>
                  <a:cubicBezTo>
                    <a:pt x="291" y="446"/>
                    <a:pt x="296" y="445"/>
                    <a:pt x="296" y="445"/>
                  </a:cubicBezTo>
                  <a:cubicBezTo>
                    <a:pt x="296" y="445"/>
                    <a:pt x="292" y="440"/>
                    <a:pt x="287" y="438"/>
                  </a:cubicBezTo>
                  <a:cubicBezTo>
                    <a:pt x="288" y="429"/>
                    <a:pt x="283" y="427"/>
                    <a:pt x="283" y="419"/>
                  </a:cubicBezTo>
                  <a:cubicBezTo>
                    <a:pt x="284" y="416"/>
                    <a:pt x="279" y="418"/>
                    <a:pt x="278" y="417"/>
                  </a:cubicBezTo>
                  <a:cubicBezTo>
                    <a:pt x="277" y="416"/>
                    <a:pt x="281" y="414"/>
                    <a:pt x="280" y="413"/>
                  </a:cubicBezTo>
                  <a:cubicBezTo>
                    <a:pt x="276" y="410"/>
                    <a:pt x="275" y="414"/>
                    <a:pt x="272" y="411"/>
                  </a:cubicBezTo>
                  <a:cubicBezTo>
                    <a:pt x="272" y="411"/>
                    <a:pt x="274" y="409"/>
                    <a:pt x="274" y="408"/>
                  </a:cubicBezTo>
                  <a:cubicBezTo>
                    <a:pt x="273" y="406"/>
                    <a:pt x="272" y="410"/>
                    <a:pt x="272" y="410"/>
                  </a:cubicBezTo>
                  <a:cubicBezTo>
                    <a:pt x="270" y="410"/>
                    <a:pt x="271" y="407"/>
                    <a:pt x="270" y="406"/>
                  </a:cubicBezTo>
                  <a:cubicBezTo>
                    <a:pt x="263" y="407"/>
                    <a:pt x="263" y="401"/>
                    <a:pt x="255" y="402"/>
                  </a:cubicBezTo>
                  <a:cubicBezTo>
                    <a:pt x="255" y="400"/>
                    <a:pt x="253" y="400"/>
                    <a:pt x="252" y="398"/>
                  </a:cubicBezTo>
                  <a:cubicBezTo>
                    <a:pt x="251" y="398"/>
                    <a:pt x="252" y="395"/>
                    <a:pt x="252" y="395"/>
                  </a:cubicBezTo>
                  <a:cubicBezTo>
                    <a:pt x="251" y="394"/>
                    <a:pt x="248" y="395"/>
                    <a:pt x="248" y="395"/>
                  </a:cubicBezTo>
                  <a:cubicBezTo>
                    <a:pt x="248" y="394"/>
                    <a:pt x="248" y="387"/>
                    <a:pt x="246" y="389"/>
                  </a:cubicBezTo>
                  <a:cubicBezTo>
                    <a:pt x="245" y="391"/>
                    <a:pt x="244" y="389"/>
                    <a:pt x="242" y="387"/>
                  </a:cubicBezTo>
                  <a:cubicBezTo>
                    <a:pt x="242" y="386"/>
                    <a:pt x="240" y="386"/>
                    <a:pt x="240" y="383"/>
                  </a:cubicBezTo>
                  <a:cubicBezTo>
                    <a:pt x="234" y="384"/>
                    <a:pt x="235" y="386"/>
                    <a:pt x="229" y="383"/>
                  </a:cubicBezTo>
                  <a:cubicBezTo>
                    <a:pt x="227" y="384"/>
                    <a:pt x="228" y="387"/>
                    <a:pt x="226" y="387"/>
                  </a:cubicBezTo>
                  <a:cubicBezTo>
                    <a:pt x="224" y="392"/>
                    <a:pt x="229" y="391"/>
                    <a:pt x="229" y="395"/>
                  </a:cubicBezTo>
                  <a:cubicBezTo>
                    <a:pt x="229" y="396"/>
                    <a:pt x="232" y="399"/>
                    <a:pt x="233" y="400"/>
                  </a:cubicBezTo>
                  <a:cubicBezTo>
                    <a:pt x="234" y="401"/>
                    <a:pt x="235" y="402"/>
                    <a:pt x="237" y="402"/>
                  </a:cubicBezTo>
                  <a:cubicBezTo>
                    <a:pt x="234" y="408"/>
                    <a:pt x="240" y="407"/>
                    <a:pt x="242" y="410"/>
                  </a:cubicBezTo>
                  <a:cubicBezTo>
                    <a:pt x="243" y="410"/>
                    <a:pt x="244" y="417"/>
                    <a:pt x="246" y="415"/>
                  </a:cubicBezTo>
                  <a:cubicBezTo>
                    <a:pt x="249" y="412"/>
                    <a:pt x="246" y="416"/>
                    <a:pt x="248" y="417"/>
                  </a:cubicBezTo>
                  <a:cubicBezTo>
                    <a:pt x="250" y="419"/>
                    <a:pt x="254" y="418"/>
                    <a:pt x="255" y="423"/>
                  </a:cubicBezTo>
                  <a:cubicBezTo>
                    <a:pt x="258" y="421"/>
                    <a:pt x="259" y="424"/>
                    <a:pt x="259" y="424"/>
                  </a:cubicBezTo>
                  <a:cubicBezTo>
                    <a:pt x="260" y="425"/>
                    <a:pt x="262" y="423"/>
                    <a:pt x="261" y="423"/>
                  </a:cubicBezTo>
                  <a:cubicBezTo>
                    <a:pt x="263" y="423"/>
                    <a:pt x="264" y="428"/>
                    <a:pt x="265" y="424"/>
                  </a:cubicBezTo>
                  <a:cubicBezTo>
                    <a:pt x="269" y="424"/>
                    <a:pt x="264" y="433"/>
                    <a:pt x="270" y="430"/>
                  </a:cubicBezTo>
                  <a:cubicBezTo>
                    <a:pt x="270" y="434"/>
                    <a:pt x="262" y="431"/>
                    <a:pt x="259" y="432"/>
                  </a:cubicBezTo>
                  <a:cubicBezTo>
                    <a:pt x="260" y="434"/>
                    <a:pt x="262" y="433"/>
                    <a:pt x="263" y="436"/>
                  </a:cubicBezTo>
                  <a:cubicBezTo>
                    <a:pt x="264" y="439"/>
                    <a:pt x="260" y="445"/>
                    <a:pt x="263" y="445"/>
                  </a:cubicBezTo>
                  <a:cubicBezTo>
                    <a:pt x="261" y="448"/>
                    <a:pt x="257" y="448"/>
                    <a:pt x="253" y="449"/>
                  </a:cubicBezTo>
                  <a:cubicBezTo>
                    <a:pt x="256" y="448"/>
                    <a:pt x="254" y="441"/>
                    <a:pt x="257" y="441"/>
                  </a:cubicBezTo>
                  <a:cubicBezTo>
                    <a:pt x="256" y="440"/>
                    <a:pt x="256" y="436"/>
                    <a:pt x="253" y="436"/>
                  </a:cubicBezTo>
                  <a:cubicBezTo>
                    <a:pt x="251" y="435"/>
                    <a:pt x="255" y="433"/>
                    <a:pt x="250" y="430"/>
                  </a:cubicBezTo>
                  <a:cubicBezTo>
                    <a:pt x="248" y="429"/>
                    <a:pt x="244" y="429"/>
                    <a:pt x="244" y="424"/>
                  </a:cubicBezTo>
                  <a:cubicBezTo>
                    <a:pt x="236" y="426"/>
                    <a:pt x="235" y="421"/>
                    <a:pt x="229" y="421"/>
                  </a:cubicBezTo>
                  <a:cubicBezTo>
                    <a:pt x="228" y="416"/>
                    <a:pt x="225" y="414"/>
                    <a:pt x="222" y="410"/>
                  </a:cubicBezTo>
                  <a:cubicBezTo>
                    <a:pt x="221" y="408"/>
                    <a:pt x="220" y="410"/>
                    <a:pt x="220" y="408"/>
                  </a:cubicBezTo>
                  <a:cubicBezTo>
                    <a:pt x="220" y="405"/>
                    <a:pt x="217" y="407"/>
                    <a:pt x="216" y="406"/>
                  </a:cubicBezTo>
                  <a:cubicBezTo>
                    <a:pt x="216" y="405"/>
                    <a:pt x="217" y="402"/>
                    <a:pt x="216" y="402"/>
                  </a:cubicBezTo>
                  <a:cubicBezTo>
                    <a:pt x="214" y="401"/>
                    <a:pt x="211" y="403"/>
                    <a:pt x="209" y="402"/>
                  </a:cubicBezTo>
                  <a:cubicBezTo>
                    <a:pt x="208" y="401"/>
                    <a:pt x="212" y="400"/>
                    <a:pt x="213" y="400"/>
                  </a:cubicBezTo>
                  <a:cubicBezTo>
                    <a:pt x="210" y="396"/>
                    <a:pt x="199" y="396"/>
                    <a:pt x="194" y="398"/>
                  </a:cubicBezTo>
                  <a:cubicBezTo>
                    <a:pt x="193" y="400"/>
                    <a:pt x="197" y="401"/>
                    <a:pt x="198" y="400"/>
                  </a:cubicBezTo>
                  <a:cubicBezTo>
                    <a:pt x="196" y="403"/>
                    <a:pt x="195" y="401"/>
                    <a:pt x="192" y="402"/>
                  </a:cubicBezTo>
                  <a:cubicBezTo>
                    <a:pt x="188" y="404"/>
                    <a:pt x="188" y="410"/>
                    <a:pt x="185" y="410"/>
                  </a:cubicBezTo>
                  <a:cubicBezTo>
                    <a:pt x="177" y="409"/>
                    <a:pt x="175" y="403"/>
                    <a:pt x="166" y="404"/>
                  </a:cubicBezTo>
                  <a:cubicBezTo>
                    <a:pt x="163" y="405"/>
                    <a:pt x="164" y="410"/>
                    <a:pt x="158" y="408"/>
                  </a:cubicBezTo>
                  <a:cubicBezTo>
                    <a:pt x="158" y="412"/>
                    <a:pt x="158" y="416"/>
                    <a:pt x="158" y="421"/>
                  </a:cubicBezTo>
                  <a:cubicBezTo>
                    <a:pt x="153" y="423"/>
                    <a:pt x="141" y="421"/>
                    <a:pt x="144" y="432"/>
                  </a:cubicBezTo>
                  <a:cubicBezTo>
                    <a:pt x="131" y="429"/>
                    <a:pt x="141" y="439"/>
                    <a:pt x="130" y="439"/>
                  </a:cubicBezTo>
                  <a:cubicBezTo>
                    <a:pt x="130" y="442"/>
                    <a:pt x="137" y="446"/>
                    <a:pt x="132" y="447"/>
                  </a:cubicBezTo>
                  <a:cubicBezTo>
                    <a:pt x="132" y="453"/>
                    <a:pt x="129" y="447"/>
                    <a:pt x="125" y="452"/>
                  </a:cubicBezTo>
                  <a:cubicBezTo>
                    <a:pt x="125" y="455"/>
                    <a:pt x="125" y="456"/>
                    <a:pt x="127" y="456"/>
                  </a:cubicBezTo>
                  <a:cubicBezTo>
                    <a:pt x="127" y="460"/>
                    <a:pt x="120" y="457"/>
                    <a:pt x="117" y="458"/>
                  </a:cubicBezTo>
                  <a:cubicBezTo>
                    <a:pt x="115" y="458"/>
                    <a:pt x="115" y="463"/>
                    <a:pt x="114" y="464"/>
                  </a:cubicBezTo>
                  <a:cubicBezTo>
                    <a:pt x="108" y="466"/>
                    <a:pt x="98" y="462"/>
                    <a:pt x="93" y="469"/>
                  </a:cubicBezTo>
                  <a:cubicBezTo>
                    <a:pt x="91" y="467"/>
                    <a:pt x="89" y="464"/>
                    <a:pt x="88" y="462"/>
                  </a:cubicBezTo>
                  <a:cubicBezTo>
                    <a:pt x="79" y="460"/>
                    <a:pt x="70" y="464"/>
                    <a:pt x="67" y="462"/>
                  </a:cubicBezTo>
                  <a:cubicBezTo>
                    <a:pt x="68" y="455"/>
                    <a:pt x="71" y="447"/>
                    <a:pt x="65" y="443"/>
                  </a:cubicBezTo>
                  <a:cubicBezTo>
                    <a:pt x="64" y="440"/>
                    <a:pt x="68" y="439"/>
                    <a:pt x="69" y="436"/>
                  </a:cubicBezTo>
                  <a:cubicBezTo>
                    <a:pt x="70" y="430"/>
                    <a:pt x="67" y="425"/>
                    <a:pt x="71" y="421"/>
                  </a:cubicBezTo>
                  <a:cubicBezTo>
                    <a:pt x="69" y="417"/>
                    <a:pt x="70" y="411"/>
                    <a:pt x="65" y="410"/>
                  </a:cubicBezTo>
                  <a:cubicBezTo>
                    <a:pt x="66" y="408"/>
                    <a:pt x="70" y="408"/>
                    <a:pt x="69" y="404"/>
                  </a:cubicBezTo>
                  <a:cubicBezTo>
                    <a:pt x="74" y="405"/>
                    <a:pt x="85" y="400"/>
                    <a:pt x="84" y="408"/>
                  </a:cubicBezTo>
                  <a:cubicBezTo>
                    <a:pt x="88" y="404"/>
                    <a:pt x="106" y="412"/>
                    <a:pt x="110" y="408"/>
                  </a:cubicBezTo>
                  <a:cubicBezTo>
                    <a:pt x="112" y="406"/>
                    <a:pt x="111" y="407"/>
                    <a:pt x="114" y="408"/>
                  </a:cubicBezTo>
                  <a:cubicBezTo>
                    <a:pt x="113" y="408"/>
                    <a:pt x="115" y="405"/>
                    <a:pt x="116" y="406"/>
                  </a:cubicBezTo>
                  <a:cubicBezTo>
                    <a:pt x="116" y="406"/>
                    <a:pt x="116" y="408"/>
                    <a:pt x="116" y="408"/>
                  </a:cubicBezTo>
                  <a:cubicBezTo>
                    <a:pt x="121" y="406"/>
                    <a:pt x="124" y="404"/>
                    <a:pt x="125" y="398"/>
                  </a:cubicBezTo>
                  <a:cubicBezTo>
                    <a:pt x="125" y="396"/>
                    <a:pt x="130" y="386"/>
                    <a:pt x="125" y="382"/>
                  </a:cubicBezTo>
                  <a:cubicBezTo>
                    <a:pt x="122" y="379"/>
                    <a:pt x="126" y="379"/>
                    <a:pt x="123" y="374"/>
                  </a:cubicBezTo>
                  <a:cubicBezTo>
                    <a:pt x="123" y="372"/>
                    <a:pt x="120" y="373"/>
                    <a:pt x="117" y="372"/>
                  </a:cubicBezTo>
                  <a:cubicBezTo>
                    <a:pt x="118" y="371"/>
                    <a:pt x="119" y="369"/>
                    <a:pt x="119" y="367"/>
                  </a:cubicBezTo>
                  <a:cubicBezTo>
                    <a:pt x="117" y="365"/>
                    <a:pt x="116" y="369"/>
                    <a:pt x="116" y="369"/>
                  </a:cubicBezTo>
                  <a:cubicBezTo>
                    <a:pt x="113" y="368"/>
                    <a:pt x="115" y="366"/>
                    <a:pt x="114" y="365"/>
                  </a:cubicBezTo>
                  <a:cubicBezTo>
                    <a:pt x="112" y="364"/>
                    <a:pt x="107" y="364"/>
                    <a:pt x="104" y="363"/>
                  </a:cubicBezTo>
                  <a:cubicBezTo>
                    <a:pt x="104" y="363"/>
                    <a:pt x="104" y="361"/>
                    <a:pt x="102" y="361"/>
                  </a:cubicBezTo>
                  <a:cubicBezTo>
                    <a:pt x="100" y="361"/>
                    <a:pt x="99" y="361"/>
                    <a:pt x="99" y="359"/>
                  </a:cubicBezTo>
                  <a:cubicBezTo>
                    <a:pt x="97" y="354"/>
                    <a:pt x="103" y="357"/>
                    <a:pt x="102" y="357"/>
                  </a:cubicBezTo>
                  <a:cubicBezTo>
                    <a:pt x="108" y="356"/>
                    <a:pt x="112" y="352"/>
                    <a:pt x="123" y="354"/>
                  </a:cubicBezTo>
                  <a:cubicBezTo>
                    <a:pt x="124" y="350"/>
                    <a:pt x="122" y="350"/>
                    <a:pt x="119" y="350"/>
                  </a:cubicBezTo>
                  <a:cubicBezTo>
                    <a:pt x="121" y="345"/>
                    <a:pt x="127" y="350"/>
                    <a:pt x="130" y="350"/>
                  </a:cubicBezTo>
                  <a:cubicBezTo>
                    <a:pt x="132" y="350"/>
                    <a:pt x="136" y="346"/>
                    <a:pt x="136" y="350"/>
                  </a:cubicBezTo>
                  <a:cubicBezTo>
                    <a:pt x="140" y="347"/>
                    <a:pt x="140" y="341"/>
                    <a:pt x="147" y="341"/>
                  </a:cubicBezTo>
                  <a:cubicBezTo>
                    <a:pt x="145" y="334"/>
                    <a:pt x="152" y="337"/>
                    <a:pt x="151" y="331"/>
                  </a:cubicBezTo>
                  <a:cubicBezTo>
                    <a:pt x="155" y="331"/>
                    <a:pt x="158" y="331"/>
                    <a:pt x="162" y="331"/>
                  </a:cubicBezTo>
                  <a:cubicBezTo>
                    <a:pt x="162" y="329"/>
                    <a:pt x="160" y="330"/>
                    <a:pt x="158" y="329"/>
                  </a:cubicBezTo>
                  <a:cubicBezTo>
                    <a:pt x="159" y="326"/>
                    <a:pt x="164" y="328"/>
                    <a:pt x="162" y="322"/>
                  </a:cubicBezTo>
                  <a:cubicBezTo>
                    <a:pt x="167" y="322"/>
                    <a:pt x="166" y="325"/>
                    <a:pt x="170" y="322"/>
                  </a:cubicBezTo>
                  <a:cubicBezTo>
                    <a:pt x="165" y="312"/>
                    <a:pt x="173" y="316"/>
                    <a:pt x="173" y="307"/>
                  </a:cubicBezTo>
                  <a:cubicBezTo>
                    <a:pt x="176" y="307"/>
                    <a:pt x="178" y="308"/>
                    <a:pt x="181" y="307"/>
                  </a:cubicBezTo>
                  <a:cubicBezTo>
                    <a:pt x="183" y="306"/>
                    <a:pt x="183" y="304"/>
                    <a:pt x="185" y="303"/>
                  </a:cubicBezTo>
                  <a:cubicBezTo>
                    <a:pt x="187" y="302"/>
                    <a:pt x="186" y="305"/>
                    <a:pt x="186" y="305"/>
                  </a:cubicBezTo>
                  <a:cubicBezTo>
                    <a:pt x="189" y="306"/>
                    <a:pt x="188" y="303"/>
                    <a:pt x="188" y="303"/>
                  </a:cubicBezTo>
                  <a:cubicBezTo>
                    <a:pt x="190" y="303"/>
                    <a:pt x="194" y="304"/>
                    <a:pt x="196" y="303"/>
                  </a:cubicBezTo>
                  <a:cubicBezTo>
                    <a:pt x="198" y="303"/>
                    <a:pt x="199" y="297"/>
                    <a:pt x="203" y="300"/>
                  </a:cubicBezTo>
                  <a:cubicBezTo>
                    <a:pt x="203" y="295"/>
                    <a:pt x="197" y="296"/>
                    <a:pt x="198" y="290"/>
                  </a:cubicBezTo>
                  <a:cubicBezTo>
                    <a:pt x="203" y="289"/>
                    <a:pt x="200" y="288"/>
                    <a:pt x="199" y="281"/>
                  </a:cubicBezTo>
                  <a:cubicBezTo>
                    <a:pt x="199" y="276"/>
                    <a:pt x="202" y="273"/>
                    <a:pt x="201" y="268"/>
                  </a:cubicBezTo>
                  <a:cubicBezTo>
                    <a:pt x="204" y="268"/>
                    <a:pt x="206" y="268"/>
                    <a:pt x="209" y="268"/>
                  </a:cubicBezTo>
                  <a:cubicBezTo>
                    <a:pt x="214" y="268"/>
                    <a:pt x="204" y="263"/>
                    <a:pt x="213" y="264"/>
                  </a:cubicBezTo>
                  <a:cubicBezTo>
                    <a:pt x="213" y="266"/>
                    <a:pt x="215" y="266"/>
                    <a:pt x="216" y="266"/>
                  </a:cubicBezTo>
                  <a:cubicBezTo>
                    <a:pt x="213" y="270"/>
                    <a:pt x="213" y="266"/>
                    <a:pt x="214" y="272"/>
                  </a:cubicBezTo>
                  <a:cubicBezTo>
                    <a:pt x="215" y="275"/>
                    <a:pt x="214" y="278"/>
                    <a:pt x="218" y="277"/>
                  </a:cubicBezTo>
                  <a:cubicBezTo>
                    <a:pt x="218" y="280"/>
                    <a:pt x="218" y="282"/>
                    <a:pt x="216" y="283"/>
                  </a:cubicBezTo>
                  <a:cubicBezTo>
                    <a:pt x="216" y="286"/>
                    <a:pt x="224" y="280"/>
                    <a:pt x="227" y="285"/>
                  </a:cubicBezTo>
                  <a:cubicBezTo>
                    <a:pt x="226" y="290"/>
                    <a:pt x="215" y="286"/>
                    <a:pt x="214" y="292"/>
                  </a:cubicBezTo>
                  <a:cubicBezTo>
                    <a:pt x="213" y="296"/>
                    <a:pt x="219" y="297"/>
                    <a:pt x="220" y="298"/>
                  </a:cubicBezTo>
                  <a:cubicBezTo>
                    <a:pt x="222" y="299"/>
                    <a:pt x="222" y="302"/>
                    <a:pt x="226" y="301"/>
                  </a:cubicBezTo>
                  <a:cubicBezTo>
                    <a:pt x="224" y="298"/>
                    <a:pt x="219" y="298"/>
                    <a:pt x="227" y="298"/>
                  </a:cubicBezTo>
                  <a:cubicBezTo>
                    <a:pt x="230" y="298"/>
                    <a:pt x="233" y="297"/>
                    <a:pt x="235" y="298"/>
                  </a:cubicBezTo>
                  <a:cubicBezTo>
                    <a:pt x="238" y="298"/>
                    <a:pt x="239" y="300"/>
                    <a:pt x="242" y="300"/>
                  </a:cubicBezTo>
                  <a:cubicBezTo>
                    <a:pt x="247" y="300"/>
                    <a:pt x="248" y="296"/>
                    <a:pt x="253" y="298"/>
                  </a:cubicBezTo>
                  <a:cubicBezTo>
                    <a:pt x="254" y="298"/>
                    <a:pt x="260" y="301"/>
                    <a:pt x="263" y="298"/>
                  </a:cubicBezTo>
                  <a:cubicBezTo>
                    <a:pt x="263" y="298"/>
                    <a:pt x="263" y="296"/>
                    <a:pt x="263" y="296"/>
                  </a:cubicBezTo>
                  <a:cubicBezTo>
                    <a:pt x="268" y="294"/>
                    <a:pt x="274" y="296"/>
                    <a:pt x="276" y="292"/>
                  </a:cubicBezTo>
                  <a:cubicBezTo>
                    <a:pt x="283" y="300"/>
                    <a:pt x="288" y="286"/>
                    <a:pt x="293" y="290"/>
                  </a:cubicBezTo>
                  <a:cubicBezTo>
                    <a:pt x="293" y="288"/>
                    <a:pt x="293" y="285"/>
                    <a:pt x="293" y="283"/>
                  </a:cubicBezTo>
                  <a:cubicBezTo>
                    <a:pt x="296" y="284"/>
                    <a:pt x="296" y="281"/>
                    <a:pt x="296" y="279"/>
                  </a:cubicBezTo>
                  <a:cubicBezTo>
                    <a:pt x="296" y="279"/>
                    <a:pt x="298" y="274"/>
                    <a:pt x="298" y="273"/>
                  </a:cubicBezTo>
                  <a:cubicBezTo>
                    <a:pt x="300" y="272"/>
                    <a:pt x="298" y="272"/>
                    <a:pt x="298" y="268"/>
                  </a:cubicBezTo>
                  <a:cubicBezTo>
                    <a:pt x="302" y="268"/>
                    <a:pt x="305" y="267"/>
                    <a:pt x="306" y="264"/>
                  </a:cubicBezTo>
                  <a:cubicBezTo>
                    <a:pt x="308" y="264"/>
                    <a:pt x="307" y="266"/>
                    <a:pt x="308" y="268"/>
                  </a:cubicBezTo>
                  <a:cubicBezTo>
                    <a:pt x="309" y="266"/>
                    <a:pt x="312" y="266"/>
                    <a:pt x="315" y="266"/>
                  </a:cubicBezTo>
                  <a:cubicBezTo>
                    <a:pt x="317" y="266"/>
                    <a:pt x="316" y="262"/>
                    <a:pt x="319" y="262"/>
                  </a:cubicBezTo>
                  <a:cubicBezTo>
                    <a:pt x="319" y="258"/>
                    <a:pt x="318" y="255"/>
                    <a:pt x="315" y="255"/>
                  </a:cubicBezTo>
                  <a:cubicBezTo>
                    <a:pt x="316" y="253"/>
                    <a:pt x="317" y="251"/>
                    <a:pt x="317" y="247"/>
                  </a:cubicBezTo>
                  <a:cubicBezTo>
                    <a:pt x="321" y="248"/>
                    <a:pt x="323" y="247"/>
                    <a:pt x="322" y="244"/>
                  </a:cubicBezTo>
                  <a:cubicBezTo>
                    <a:pt x="327" y="248"/>
                    <a:pt x="328" y="241"/>
                    <a:pt x="335" y="244"/>
                  </a:cubicBezTo>
                  <a:cubicBezTo>
                    <a:pt x="336" y="244"/>
                    <a:pt x="338" y="246"/>
                    <a:pt x="337" y="246"/>
                  </a:cubicBezTo>
                  <a:cubicBezTo>
                    <a:pt x="339" y="246"/>
                    <a:pt x="339" y="244"/>
                    <a:pt x="341" y="244"/>
                  </a:cubicBezTo>
                  <a:cubicBezTo>
                    <a:pt x="343" y="243"/>
                    <a:pt x="345" y="245"/>
                    <a:pt x="345" y="246"/>
                  </a:cubicBezTo>
                  <a:cubicBezTo>
                    <a:pt x="347" y="245"/>
                    <a:pt x="345" y="243"/>
                    <a:pt x="347" y="242"/>
                  </a:cubicBezTo>
                  <a:cubicBezTo>
                    <a:pt x="348" y="241"/>
                    <a:pt x="350" y="242"/>
                    <a:pt x="350" y="242"/>
                  </a:cubicBezTo>
                  <a:cubicBezTo>
                    <a:pt x="353" y="240"/>
                    <a:pt x="353" y="236"/>
                    <a:pt x="358" y="238"/>
                  </a:cubicBezTo>
                  <a:cubicBezTo>
                    <a:pt x="355" y="236"/>
                    <a:pt x="357" y="229"/>
                    <a:pt x="352" y="229"/>
                  </a:cubicBezTo>
                  <a:cubicBezTo>
                    <a:pt x="349" y="226"/>
                    <a:pt x="349" y="232"/>
                    <a:pt x="349" y="232"/>
                  </a:cubicBezTo>
                  <a:cubicBezTo>
                    <a:pt x="347" y="233"/>
                    <a:pt x="346" y="230"/>
                    <a:pt x="345" y="231"/>
                  </a:cubicBezTo>
                  <a:cubicBezTo>
                    <a:pt x="344" y="231"/>
                    <a:pt x="342" y="232"/>
                    <a:pt x="343" y="232"/>
                  </a:cubicBezTo>
                  <a:cubicBezTo>
                    <a:pt x="341" y="232"/>
                    <a:pt x="341" y="230"/>
                    <a:pt x="339" y="231"/>
                  </a:cubicBezTo>
                  <a:cubicBezTo>
                    <a:pt x="336" y="231"/>
                    <a:pt x="334" y="234"/>
                    <a:pt x="330" y="232"/>
                  </a:cubicBezTo>
                  <a:cubicBezTo>
                    <a:pt x="328" y="232"/>
                    <a:pt x="328" y="235"/>
                    <a:pt x="328" y="236"/>
                  </a:cubicBezTo>
                  <a:cubicBezTo>
                    <a:pt x="320" y="235"/>
                    <a:pt x="312" y="237"/>
                    <a:pt x="306" y="234"/>
                  </a:cubicBezTo>
                  <a:cubicBezTo>
                    <a:pt x="305" y="234"/>
                    <a:pt x="306" y="231"/>
                    <a:pt x="306" y="231"/>
                  </a:cubicBezTo>
                  <a:cubicBezTo>
                    <a:pt x="304" y="229"/>
                    <a:pt x="299" y="231"/>
                    <a:pt x="298" y="229"/>
                  </a:cubicBezTo>
                  <a:cubicBezTo>
                    <a:pt x="303" y="218"/>
                    <a:pt x="300" y="213"/>
                    <a:pt x="298" y="201"/>
                  </a:cubicBezTo>
                  <a:cubicBezTo>
                    <a:pt x="303" y="200"/>
                    <a:pt x="311" y="193"/>
                    <a:pt x="313" y="197"/>
                  </a:cubicBezTo>
                  <a:cubicBezTo>
                    <a:pt x="316" y="195"/>
                    <a:pt x="313" y="194"/>
                    <a:pt x="315" y="190"/>
                  </a:cubicBezTo>
                  <a:cubicBezTo>
                    <a:pt x="321" y="190"/>
                    <a:pt x="321" y="179"/>
                    <a:pt x="322" y="177"/>
                  </a:cubicBezTo>
                  <a:cubicBezTo>
                    <a:pt x="323" y="176"/>
                    <a:pt x="326" y="177"/>
                    <a:pt x="326" y="177"/>
                  </a:cubicBezTo>
                  <a:cubicBezTo>
                    <a:pt x="326" y="173"/>
                    <a:pt x="319" y="171"/>
                    <a:pt x="322" y="167"/>
                  </a:cubicBezTo>
                  <a:cubicBezTo>
                    <a:pt x="320" y="169"/>
                    <a:pt x="315" y="167"/>
                    <a:pt x="311" y="167"/>
                  </a:cubicBezTo>
                  <a:cubicBezTo>
                    <a:pt x="307" y="168"/>
                    <a:pt x="303" y="172"/>
                    <a:pt x="298" y="171"/>
                  </a:cubicBezTo>
                  <a:cubicBezTo>
                    <a:pt x="295" y="168"/>
                    <a:pt x="295" y="182"/>
                    <a:pt x="296" y="178"/>
                  </a:cubicBezTo>
                  <a:cubicBezTo>
                    <a:pt x="295" y="182"/>
                    <a:pt x="294" y="177"/>
                    <a:pt x="293" y="178"/>
                  </a:cubicBezTo>
                  <a:cubicBezTo>
                    <a:pt x="291" y="180"/>
                    <a:pt x="294" y="184"/>
                    <a:pt x="293" y="186"/>
                  </a:cubicBezTo>
                  <a:cubicBezTo>
                    <a:pt x="292" y="187"/>
                    <a:pt x="288" y="191"/>
                    <a:pt x="285" y="193"/>
                  </a:cubicBezTo>
                  <a:cubicBezTo>
                    <a:pt x="280" y="199"/>
                    <a:pt x="280" y="203"/>
                    <a:pt x="272" y="203"/>
                  </a:cubicBezTo>
                  <a:cubicBezTo>
                    <a:pt x="272" y="205"/>
                    <a:pt x="275" y="208"/>
                    <a:pt x="272" y="208"/>
                  </a:cubicBezTo>
                  <a:cubicBezTo>
                    <a:pt x="270" y="208"/>
                    <a:pt x="272" y="211"/>
                    <a:pt x="270" y="212"/>
                  </a:cubicBezTo>
                  <a:cubicBezTo>
                    <a:pt x="270" y="212"/>
                    <a:pt x="267" y="211"/>
                    <a:pt x="267" y="212"/>
                  </a:cubicBezTo>
                  <a:cubicBezTo>
                    <a:pt x="266" y="213"/>
                    <a:pt x="267" y="215"/>
                    <a:pt x="267" y="216"/>
                  </a:cubicBezTo>
                  <a:cubicBezTo>
                    <a:pt x="266" y="216"/>
                    <a:pt x="265" y="215"/>
                    <a:pt x="265" y="216"/>
                  </a:cubicBezTo>
                  <a:cubicBezTo>
                    <a:pt x="264" y="218"/>
                    <a:pt x="266" y="223"/>
                    <a:pt x="263" y="223"/>
                  </a:cubicBezTo>
                  <a:cubicBezTo>
                    <a:pt x="264" y="225"/>
                    <a:pt x="268" y="226"/>
                    <a:pt x="265" y="227"/>
                  </a:cubicBezTo>
                  <a:cubicBezTo>
                    <a:pt x="267" y="229"/>
                    <a:pt x="269" y="232"/>
                    <a:pt x="274" y="232"/>
                  </a:cubicBezTo>
                  <a:cubicBezTo>
                    <a:pt x="274" y="236"/>
                    <a:pt x="275" y="237"/>
                    <a:pt x="278" y="238"/>
                  </a:cubicBezTo>
                  <a:cubicBezTo>
                    <a:pt x="276" y="240"/>
                    <a:pt x="275" y="240"/>
                    <a:pt x="274" y="242"/>
                  </a:cubicBezTo>
                  <a:cubicBezTo>
                    <a:pt x="273" y="244"/>
                    <a:pt x="274" y="246"/>
                    <a:pt x="272" y="247"/>
                  </a:cubicBezTo>
                  <a:cubicBezTo>
                    <a:pt x="270" y="249"/>
                    <a:pt x="268" y="249"/>
                    <a:pt x="265" y="249"/>
                  </a:cubicBezTo>
                  <a:cubicBezTo>
                    <a:pt x="264" y="257"/>
                    <a:pt x="257" y="259"/>
                    <a:pt x="259" y="270"/>
                  </a:cubicBezTo>
                  <a:cubicBezTo>
                    <a:pt x="252" y="267"/>
                    <a:pt x="253" y="279"/>
                    <a:pt x="248" y="279"/>
                  </a:cubicBezTo>
                  <a:cubicBezTo>
                    <a:pt x="247" y="279"/>
                    <a:pt x="247" y="279"/>
                    <a:pt x="246" y="279"/>
                  </a:cubicBezTo>
                  <a:cubicBezTo>
                    <a:pt x="244" y="280"/>
                    <a:pt x="245" y="282"/>
                    <a:pt x="244" y="283"/>
                  </a:cubicBezTo>
                  <a:cubicBezTo>
                    <a:pt x="241" y="284"/>
                    <a:pt x="237" y="280"/>
                    <a:pt x="235" y="285"/>
                  </a:cubicBezTo>
                  <a:cubicBezTo>
                    <a:pt x="231" y="284"/>
                    <a:pt x="234" y="277"/>
                    <a:pt x="233" y="273"/>
                  </a:cubicBezTo>
                  <a:cubicBezTo>
                    <a:pt x="231" y="272"/>
                    <a:pt x="232" y="268"/>
                    <a:pt x="229" y="268"/>
                  </a:cubicBezTo>
                  <a:cubicBezTo>
                    <a:pt x="224" y="268"/>
                    <a:pt x="231" y="262"/>
                    <a:pt x="224" y="262"/>
                  </a:cubicBezTo>
                  <a:cubicBezTo>
                    <a:pt x="227" y="258"/>
                    <a:pt x="220" y="257"/>
                    <a:pt x="220" y="255"/>
                  </a:cubicBezTo>
                  <a:cubicBezTo>
                    <a:pt x="220" y="254"/>
                    <a:pt x="222" y="253"/>
                    <a:pt x="222" y="251"/>
                  </a:cubicBezTo>
                  <a:cubicBezTo>
                    <a:pt x="221" y="246"/>
                    <a:pt x="217" y="243"/>
                    <a:pt x="213" y="240"/>
                  </a:cubicBezTo>
                  <a:cubicBezTo>
                    <a:pt x="207" y="242"/>
                    <a:pt x="209" y="251"/>
                    <a:pt x="199" y="249"/>
                  </a:cubicBezTo>
                  <a:cubicBezTo>
                    <a:pt x="200" y="251"/>
                    <a:pt x="202" y="251"/>
                    <a:pt x="203" y="251"/>
                  </a:cubicBezTo>
                  <a:cubicBezTo>
                    <a:pt x="203" y="253"/>
                    <a:pt x="201" y="253"/>
                    <a:pt x="199" y="253"/>
                  </a:cubicBezTo>
                  <a:cubicBezTo>
                    <a:pt x="196" y="253"/>
                    <a:pt x="198" y="259"/>
                    <a:pt x="194" y="259"/>
                  </a:cubicBezTo>
                  <a:cubicBezTo>
                    <a:pt x="185" y="260"/>
                    <a:pt x="188" y="251"/>
                    <a:pt x="179" y="253"/>
                  </a:cubicBezTo>
                  <a:cubicBezTo>
                    <a:pt x="179" y="251"/>
                    <a:pt x="181" y="252"/>
                    <a:pt x="183" y="251"/>
                  </a:cubicBezTo>
                  <a:cubicBezTo>
                    <a:pt x="185" y="246"/>
                    <a:pt x="178" y="242"/>
                    <a:pt x="183" y="240"/>
                  </a:cubicBezTo>
                  <a:cubicBezTo>
                    <a:pt x="181" y="238"/>
                    <a:pt x="179" y="237"/>
                    <a:pt x="177" y="236"/>
                  </a:cubicBezTo>
                  <a:cubicBezTo>
                    <a:pt x="176" y="234"/>
                    <a:pt x="179" y="233"/>
                    <a:pt x="179" y="232"/>
                  </a:cubicBezTo>
                  <a:cubicBezTo>
                    <a:pt x="179" y="231"/>
                    <a:pt x="175" y="229"/>
                    <a:pt x="175" y="229"/>
                  </a:cubicBezTo>
                  <a:cubicBezTo>
                    <a:pt x="175" y="227"/>
                    <a:pt x="178" y="216"/>
                    <a:pt x="175" y="223"/>
                  </a:cubicBezTo>
                  <a:cubicBezTo>
                    <a:pt x="172" y="222"/>
                    <a:pt x="174" y="219"/>
                    <a:pt x="177" y="219"/>
                  </a:cubicBezTo>
                  <a:cubicBezTo>
                    <a:pt x="173" y="213"/>
                    <a:pt x="183" y="211"/>
                    <a:pt x="179" y="210"/>
                  </a:cubicBezTo>
                  <a:cubicBezTo>
                    <a:pt x="179" y="207"/>
                    <a:pt x="184" y="209"/>
                    <a:pt x="185" y="206"/>
                  </a:cubicBezTo>
                  <a:cubicBezTo>
                    <a:pt x="185" y="204"/>
                    <a:pt x="187" y="206"/>
                    <a:pt x="186" y="206"/>
                  </a:cubicBezTo>
                  <a:cubicBezTo>
                    <a:pt x="188" y="205"/>
                    <a:pt x="188" y="203"/>
                    <a:pt x="190" y="203"/>
                  </a:cubicBezTo>
                  <a:cubicBezTo>
                    <a:pt x="192" y="202"/>
                    <a:pt x="192" y="199"/>
                    <a:pt x="192" y="197"/>
                  </a:cubicBezTo>
                  <a:cubicBezTo>
                    <a:pt x="196" y="198"/>
                    <a:pt x="198" y="197"/>
                    <a:pt x="198" y="193"/>
                  </a:cubicBezTo>
                  <a:cubicBezTo>
                    <a:pt x="203" y="192"/>
                    <a:pt x="200" y="200"/>
                    <a:pt x="207" y="197"/>
                  </a:cubicBezTo>
                  <a:cubicBezTo>
                    <a:pt x="207" y="195"/>
                    <a:pt x="205" y="196"/>
                    <a:pt x="203" y="195"/>
                  </a:cubicBezTo>
                  <a:cubicBezTo>
                    <a:pt x="208" y="191"/>
                    <a:pt x="214" y="193"/>
                    <a:pt x="218" y="188"/>
                  </a:cubicBezTo>
                  <a:cubicBezTo>
                    <a:pt x="219" y="187"/>
                    <a:pt x="217" y="185"/>
                    <a:pt x="218" y="184"/>
                  </a:cubicBezTo>
                  <a:cubicBezTo>
                    <a:pt x="219" y="183"/>
                    <a:pt x="221" y="185"/>
                    <a:pt x="222" y="184"/>
                  </a:cubicBezTo>
                  <a:cubicBezTo>
                    <a:pt x="223" y="183"/>
                    <a:pt x="221" y="180"/>
                    <a:pt x="222" y="178"/>
                  </a:cubicBezTo>
                  <a:cubicBezTo>
                    <a:pt x="222" y="177"/>
                    <a:pt x="227" y="176"/>
                    <a:pt x="227" y="175"/>
                  </a:cubicBezTo>
                  <a:cubicBezTo>
                    <a:pt x="228" y="173"/>
                    <a:pt x="226" y="169"/>
                    <a:pt x="227" y="167"/>
                  </a:cubicBezTo>
                  <a:cubicBezTo>
                    <a:pt x="228" y="167"/>
                    <a:pt x="230" y="170"/>
                    <a:pt x="231" y="169"/>
                  </a:cubicBezTo>
                  <a:cubicBezTo>
                    <a:pt x="229" y="170"/>
                    <a:pt x="234" y="160"/>
                    <a:pt x="233" y="160"/>
                  </a:cubicBezTo>
                  <a:cubicBezTo>
                    <a:pt x="237" y="164"/>
                    <a:pt x="238" y="157"/>
                    <a:pt x="242" y="156"/>
                  </a:cubicBezTo>
                  <a:cubicBezTo>
                    <a:pt x="242" y="153"/>
                    <a:pt x="245" y="151"/>
                    <a:pt x="242" y="150"/>
                  </a:cubicBezTo>
                  <a:cubicBezTo>
                    <a:pt x="243" y="147"/>
                    <a:pt x="248" y="150"/>
                    <a:pt x="248" y="145"/>
                  </a:cubicBezTo>
                  <a:cubicBezTo>
                    <a:pt x="248" y="143"/>
                    <a:pt x="251" y="143"/>
                    <a:pt x="253" y="143"/>
                  </a:cubicBezTo>
                  <a:cubicBezTo>
                    <a:pt x="254" y="141"/>
                    <a:pt x="253" y="140"/>
                    <a:pt x="252" y="139"/>
                  </a:cubicBezTo>
                  <a:cubicBezTo>
                    <a:pt x="257" y="135"/>
                    <a:pt x="260" y="135"/>
                    <a:pt x="265" y="134"/>
                  </a:cubicBezTo>
                  <a:cubicBezTo>
                    <a:pt x="267" y="132"/>
                    <a:pt x="264" y="131"/>
                    <a:pt x="267" y="126"/>
                  </a:cubicBezTo>
                  <a:cubicBezTo>
                    <a:pt x="268" y="125"/>
                    <a:pt x="272" y="124"/>
                    <a:pt x="272" y="121"/>
                  </a:cubicBezTo>
                  <a:cubicBezTo>
                    <a:pt x="272" y="116"/>
                    <a:pt x="278" y="123"/>
                    <a:pt x="278" y="115"/>
                  </a:cubicBezTo>
                  <a:cubicBezTo>
                    <a:pt x="285" y="112"/>
                    <a:pt x="292" y="119"/>
                    <a:pt x="293" y="108"/>
                  </a:cubicBezTo>
                  <a:cubicBezTo>
                    <a:pt x="296" y="110"/>
                    <a:pt x="304" y="106"/>
                    <a:pt x="309" y="109"/>
                  </a:cubicBezTo>
                  <a:cubicBezTo>
                    <a:pt x="311" y="108"/>
                    <a:pt x="312" y="106"/>
                    <a:pt x="313" y="104"/>
                  </a:cubicBezTo>
                  <a:cubicBezTo>
                    <a:pt x="318" y="101"/>
                    <a:pt x="323" y="110"/>
                    <a:pt x="322" y="102"/>
                  </a:cubicBezTo>
                  <a:cubicBezTo>
                    <a:pt x="326" y="103"/>
                    <a:pt x="326" y="107"/>
                    <a:pt x="330" y="108"/>
                  </a:cubicBezTo>
                  <a:cubicBezTo>
                    <a:pt x="333" y="107"/>
                    <a:pt x="332" y="102"/>
                    <a:pt x="337" y="104"/>
                  </a:cubicBezTo>
                  <a:cubicBezTo>
                    <a:pt x="338" y="107"/>
                    <a:pt x="336" y="107"/>
                    <a:pt x="335" y="109"/>
                  </a:cubicBezTo>
                  <a:cubicBezTo>
                    <a:pt x="337" y="110"/>
                    <a:pt x="346" y="101"/>
                    <a:pt x="350" y="106"/>
                  </a:cubicBezTo>
                  <a:cubicBezTo>
                    <a:pt x="353" y="108"/>
                    <a:pt x="351" y="105"/>
                    <a:pt x="354" y="106"/>
                  </a:cubicBezTo>
                  <a:cubicBezTo>
                    <a:pt x="358" y="106"/>
                    <a:pt x="362" y="109"/>
                    <a:pt x="367" y="108"/>
                  </a:cubicBezTo>
                  <a:cubicBezTo>
                    <a:pt x="366" y="109"/>
                    <a:pt x="368" y="112"/>
                    <a:pt x="367" y="113"/>
                  </a:cubicBezTo>
                  <a:cubicBezTo>
                    <a:pt x="367" y="114"/>
                    <a:pt x="364" y="113"/>
                    <a:pt x="363" y="113"/>
                  </a:cubicBezTo>
                  <a:cubicBezTo>
                    <a:pt x="362" y="115"/>
                    <a:pt x="364" y="118"/>
                    <a:pt x="360" y="117"/>
                  </a:cubicBezTo>
                  <a:cubicBezTo>
                    <a:pt x="363" y="121"/>
                    <a:pt x="374" y="118"/>
                    <a:pt x="378" y="117"/>
                  </a:cubicBezTo>
                  <a:cubicBezTo>
                    <a:pt x="382" y="115"/>
                    <a:pt x="381" y="120"/>
                    <a:pt x="382" y="121"/>
                  </a:cubicBezTo>
                  <a:cubicBezTo>
                    <a:pt x="384" y="122"/>
                    <a:pt x="388" y="119"/>
                    <a:pt x="388" y="122"/>
                  </a:cubicBezTo>
                  <a:cubicBezTo>
                    <a:pt x="401" y="119"/>
                    <a:pt x="404" y="130"/>
                    <a:pt x="412" y="126"/>
                  </a:cubicBezTo>
                  <a:cubicBezTo>
                    <a:pt x="410" y="132"/>
                    <a:pt x="418" y="129"/>
                    <a:pt x="418" y="134"/>
                  </a:cubicBezTo>
                  <a:cubicBezTo>
                    <a:pt x="422" y="134"/>
                    <a:pt x="430" y="133"/>
                    <a:pt x="425" y="137"/>
                  </a:cubicBezTo>
                  <a:cubicBezTo>
                    <a:pt x="429" y="139"/>
                    <a:pt x="433" y="138"/>
                    <a:pt x="436" y="139"/>
                  </a:cubicBezTo>
                  <a:cubicBezTo>
                    <a:pt x="437" y="139"/>
                    <a:pt x="436" y="143"/>
                    <a:pt x="436" y="143"/>
                  </a:cubicBezTo>
                  <a:cubicBezTo>
                    <a:pt x="437" y="144"/>
                    <a:pt x="441" y="142"/>
                    <a:pt x="442" y="143"/>
                  </a:cubicBezTo>
                  <a:cubicBezTo>
                    <a:pt x="443" y="150"/>
                    <a:pt x="443" y="152"/>
                    <a:pt x="442" y="160"/>
                  </a:cubicBezTo>
                  <a:cubicBezTo>
                    <a:pt x="439" y="155"/>
                    <a:pt x="435" y="161"/>
                    <a:pt x="431" y="162"/>
                  </a:cubicBezTo>
                  <a:cubicBezTo>
                    <a:pt x="425" y="162"/>
                    <a:pt x="419" y="156"/>
                    <a:pt x="414" y="162"/>
                  </a:cubicBezTo>
                  <a:cubicBezTo>
                    <a:pt x="412" y="162"/>
                    <a:pt x="413" y="158"/>
                    <a:pt x="412" y="158"/>
                  </a:cubicBezTo>
                  <a:cubicBezTo>
                    <a:pt x="409" y="157"/>
                    <a:pt x="409" y="160"/>
                    <a:pt x="408" y="160"/>
                  </a:cubicBezTo>
                  <a:cubicBezTo>
                    <a:pt x="406" y="160"/>
                    <a:pt x="405" y="156"/>
                    <a:pt x="404" y="156"/>
                  </a:cubicBezTo>
                  <a:cubicBezTo>
                    <a:pt x="401" y="156"/>
                    <a:pt x="396" y="161"/>
                    <a:pt x="397" y="154"/>
                  </a:cubicBezTo>
                  <a:cubicBezTo>
                    <a:pt x="391" y="156"/>
                    <a:pt x="393" y="154"/>
                    <a:pt x="386" y="154"/>
                  </a:cubicBezTo>
                  <a:cubicBezTo>
                    <a:pt x="385" y="157"/>
                    <a:pt x="387" y="158"/>
                    <a:pt x="390" y="158"/>
                  </a:cubicBezTo>
                  <a:cubicBezTo>
                    <a:pt x="393" y="157"/>
                    <a:pt x="393" y="160"/>
                    <a:pt x="395" y="160"/>
                  </a:cubicBezTo>
                  <a:cubicBezTo>
                    <a:pt x="392" y="163"/>
                    <a:pt x="395" y="162"/>
                    <a:pt x="397" y="163"/>
                  </a:cubicBezTo>
                  <a:cubicBezTo>
                    <a:pt x="398" y="164"/>
                    <a:pt x="397" y="166"/>
                    <a:pt x="397" y="167"/>
                  </a:cubicBezTo>
                  <a:cubicBezTo>
                    <a:pt x="398" y="169"/>
                    <a:pt x="401" y="169"/>
                    <a:pt x="401" y="171"/>
                  </a:cubicBezTo>
                  <a:cubicBezTo>
                    <a:pt x="401" y="173"/>
                    <a:pt x="405" y="178"/>
                    <a:pt x="404" y="184"/>
                  </a:cubicBezTo>
                  <a:cubicBezTo>
                    <a:pt x="405" y="190"/>
                    <a:pt x="416" y="186"/>
                    <a:pt x="418" y="191"/>
                  </a:cubicBezTo>
                  <a:cubicBezTo>
                    <a:pt x="419" y="190"/>
                    <a:pt x="419" y="187"/>
                    <a:pt x="423" y="188"/>
                  </a:cubicBezTo>
                  <a:cubicBezTo>
                    <a:pt x="422" y="182"/>
                    <a:pt x="414" y="184"/>
                    <a:pt x="412" y="180"/>
                  </a:cubicBezTo>
                  <a:cubicBezTo>
                    <a:pt x="411" y="173"/>
                    <a:pt x="422" y="178"/>
                    <a:pt x="427" y="177"/>
                  </a:cubicBezTo>
                  <a:cubicBezTo>
                    <a:pt x="426" y="181"/>
                    <a:pt x="435" y="176"/>
                    <a:pt x="432" y="182"/>
                  </a:cubicBezTo>
                  <a:cubicBezTo>
                    <a:pt x="437" y="184"/>
                    <a:pt x="440" y="176"/>
                    <a:pt x="440" y="184"/>
                  </a:cubicBezTo>
                  <a:cubicBezTo>
                    <a:pt x="445" y="181"/>
                    <a:pt x="440" y="174"/>
                    <a:pt x="436" y="175"/>
                  </a:cubicBezTo>
                  <a:cubicBezTo>
                    <a:pt x="437" y="171"/>
                    <a:pt x="441" y="170"/>
                    <a:pt x="445" y="169"/>
                  </a:cubicBezTo>
                  <a:cubicBezTo>
                    <a:pt x="448" y="167"/>
                    <a:pt x="448" y="162"/>
                    <a:pt x="451" y="160"/>
                  </a:cubicBezTo>
                  <a:cubicBezTo>
                    <a:pt x="459" y="159"/>
                    <a:pt x="463" y="162"/>
                    <a:pt x="468" y="163"/>
                  </a:cubicBezTo>
                  <a:cubicBezTo>
                    <a:pt x="470" y="163"/>
                    <a:pt x="469" y="160"/>
                    <a:pt x="472" y="160"/>
                  </a:cubicBezTo>
                  <a:cubicBezTo>
                    <a:pt x="472" y="157"/>
                    <a:pt x="470" y="155"/>
                    <a:pt x="468" y="154"/>
                  </a:cubicBezTo>
                  <a:cubicBezTo>
                    <a:pt x="471" y="147"/>
                    <a:pt x="471" y="140"/>
                    <a:pt x="470" y="134"/>
                  </a:cubicBezTo>
                  <a:cubicBezTo>
                    <a:pt x="476" y="134"/>
                    <a:pt x="481" y="133"/>
                    <a:pt x="485" y="136"/>
                  </a:cubicBezTo>
                  <a:cubicBezTo>
                    <a:pt x="486" y="136"/>
                    <a:pt x="491" y="136"/>
                    <a:pt x="490" y="141"/>
                  </a:cubicBezTo>
                  <a:cubicBezTo>
                    <a:pt x="486" y="141"/>
                    <a:pt x="483" y="141"/>
                    <a:pt x="479" y="141"/>
                  </a:cubicBezTo>
                  <a:cubicBezTo>
                    <a:pt x="479" y="143"/>
                    <a:pt x="479" y="145"/>
                    <a:pt x="479" y="147"/>
                  </a:cubicBezTo>
                  <a:cubicBezTo>
                    <a:pt x="483" y="152"/>
                    <a:pt x="485" y="146"/>
                    <a:pt x="488" y="149"/>
                  </a:cubicBezTo>
                  <a:cubicBezTo>
                    <a:pt x="490" y="150"/>
                    <a:pt x="483" y="151"/>
                    <a:pt x="483" y="150"/>
                  </a:cubicBezTo>
                  <a:cubicBezTo>
                    <a:pt x="481" y="154"/>
                    <a:pt x="488" y="150"/>
                    <a:pt x="490" y="154"/>
                  </a:cubicBezTo>
                  <a:cubicBezTo>
                    <a:pt x="493" y="152"/>
                    <a:pt x="497" y="150"/>
                    <a:pt x="500" y="147"/>
                  </a:cubicBezTo>
                  <a:cubicBezTo>
                    <a:pt x="500" y="146"/>
                    <a:pt x="502" y="145"/>
                    <a:pt x="501" y="143"/>
                  </a:cubicBezTo>
                  <a:cubicBezTo>
                    <a:pt x="510" y="145"/>
                    <a:pt x="509" y="138"/>
                    <a:pt x="516" y="139"/>
                  </a:cubicBezTo>
                  <a:cubicBezTo>
                    <a:pt x="519" y="138"/>
                    <a:pt x="520" y="137"/>
                    <a:pt x="520" y="134"/>
                  </a:cubicBezTo>
                  <a:cubicBezTo>
                    <a:pt x="523" y="134"/>
                    <a:pt x="525" y="132"/>
                    <a:pt x="526" y="130"/>
                  </a:cubicBezTo>
                  <a:cubicBezTo>
                    <a:pt x="533" y="136"/>
                    <a:pt x="539" y="127"/>
                    <a:pt x="546" y="126"/>
                  </a:cubicBezTo>
                  <a:cubicBezTo>
                    <a:pt x="546" y="129"/>
                    <a:pt x="546" y="131"/>
                    <a:pt x="546" y="134"/>
                  </a:cubicBezTo>
                  <a:cubicBezTo>
                    <a:pt x="553" y="134"/>
                    <a:pt x="559" y="134"/>
                    <a:pt x="563" y="132"/>
                  </a:cubicBezTo>
                  <a:cubicBezTo>
                    <a:pt x="564" y="132"/>
                    <a:pt x="566" y="132"/>
                    <a:pt x="567" y="132"/>
                  </a:cubicBezTo>
                  <a:cubicBezTo>
                    <a:pt x="567" y="132"/>
                    <a:pt x="566" y="130"/>
                    <a:pt x="567" y="130"/>
                  </a:cubicBezTo>
                  <a:cubicBezTo>
                    <a:pt x="570" y="129"/>
                    <a:pt x="576" y="130"/>
                    <a:pt x="576" y="124"/>
                  </a:cubicBezTo>
                  <a:cubicBezTo>
                    <a:pt x="581" y="127"/>
                    <a:pt x="588" y="127"/>
                    <a:pt x="591" y="132"/>
                  </a:cubicBezTo>
                  <a:cubicBezTo>
                    <a:pt x="594" y="131"/>
                    <a:pt x="595" y="129"/>
                    <a:pt x="596" y="126"/>
                  </a:cubicBezTo>
                  <a:cubicBezTo>
                    <a:pt x="597" y="124"/>
                    <a:pt x="588" y="122"/>
                    <a:pt x="595" y="121"/>
                  </a:cubicBezTo>
                  <a:cubicBezTo>
                    <a:pt x="592" y="116"/>
                    <a:pt x="583" y="118"/>
                    <a:pt x="585" y="108"/>
                  </a:cubicBezTo>
                  <a:cubicBezTo>
                    <a:pt x="588" y="109"/>
                    <a:pt x="589" y="112"/>
                    <a:pt x="595" y="113"/>
                  </a:cubicBezTo>
                  <a:cubicBezTo>
                    <a:pt x="597" y="114"/>
                    <a:pt x="600" y="118"/>
                    <a:pt x="606" y="117"/>
                  </a:cubicBezTo>
                  <a:cubicBezTo>
                    <a:pt x="607" y="117"/>
                    <a:pt x="608" y="115"/>
                    <a:pt x="608" y="115"/>
                  </a:cubicBezTo>
                  <a:cubicBezTo>
                    <a:pt x="609" y="115"/>
                    <a:pt x="611" y="118"/>
                    <a:pt x="611" y="115"/>
                  </a:cubicBezTo>
                  <a:cubicBezTo>
                    <a:pt x="614" y="115"/>
                    <a:pt x="614" y="118"/>
                    <a:pt x="615" y="119"/>
                  </a:cubicBezTo>
                  <a:cubicBezTo>
                    <a:pt x="618" y="120"/>
                    <a:pt x="621" y="118"/>
                    <a:pt x="621" y="122"/>
                  </a:cubicBezTo>
                  <a:cubicBezTo>
                    <a:pt x="627" y="120"/>
                    <a:pt x="629" y="124"/>
                    <a:pt x="636" y="121"/>
                  </a:cubicBezTo>
                  <a:cubicBezTo>
                    <a:pt x="633" y="127"/>
                    <a:pt x="642" y="122"/>
                    <a:pt x="639" y="128"/>
                  </a:cubicBezTo>
                  <a:cubicBezTo>
                    <a:pt x="643" y="128"/>
                    <a:pt x="644" y="129"/>
                    <a:pt x="645" y="132"/>
                  </a:cubicBezTo>
                  <a:cubicBezTo>
                    <a:pt x="651" y="131"/>
                    <a:pt x="652" y="135"/>
                    <a:pt x="658" y="134"/>
                  </a:cubicBezTo>
                  <a:cubicBezTo>
                    <a:pt x="661" y="122"/>
                    <a:pt x="647" y="128"/>
                    <a:pt x="651" y="117"/>
                  </a:cubicBezTo>
                  <a:cubicBezTo>
                    <a:pt x="650" y="114"/>
                    <a:pt x="648" y="118"/>
                    <a:pt x="645" y="117"/>
                  </a:cubicBezTo>
                  <a:cubicBezTo>
                    <a:pt x="645" y="113"/>
                    <a:pt x="648" y="111"/>
                    <a:pt x="647" y="106"/>
                  </a:cubicBezTo>
                  <a:cubicBezTo>
                    <a:pt x="647" y="103"/>
                    <a:pt x="644" y="105"/>
                    <a:pt x="643" y="104"/>
                  </a:cubicBezTo>
                  <a:cubicBezTo>
                    <a:pt x="643" y="103"/>
                    <a:pt x="647" y="100"/>
                    <a:pt x="643" y="100"/>
                  </a:cubicBezTo>
                  <a:cubicBezTo>
                    <a:pt x="643" y="96"/>
                    <a:pt x="648" y="98"/>
                    <a:pt x="647" y="93"/>
                  </a:cubicBezTo>
                  <a:cubicBezTo>
                    <a:pt x="651" y="93"/>
                    <a:pt x="649" y="88"/>
                    <a:pt x="654" y="89"/>
                  </a:cubicBezTo>
                  <a:cubicBezTo>
                    <a:pt x="654" y="85"/>
                    <a:pt x="656" y="83"/>
                    <a:pt x="660" y="83"/>
                  </a:cubicBezTo>
                  <a:cubicBezTo>
                    <a:pt x="658" y="75"/>
                    <a:pt x="666" y="77"/>
                    <a:pt x="665" y="70"/>
                  </a:cubicBezTo>
                  <a:cubicBezTo>
                    <a:pt x="674" y="69"/>
                    <a:pt x="678" y="73"/>
                    <a:pt x="684" y="74"/>
                  </a:cubicBezTo>
                  <a:cubicBezTo>
                    <a:pt x="684" y="77"/>
                    <a:pt x="684" y="79"/>
                    <a:pt x="686" y="80"/>
                  </a:cubicBezTo>
                  <a:cubicBezTo>
                    <a:pt x="686" y="82"/>
                    <a:pt x="682" y="81"/>
                    <a:pt x="680" y="81"/>
                  </a:cubicBezTo>
                  <a:cubicBezTo>
                    <a:pt x="680" y="89"/>
                    <a:pt x="684" y="92"/>
                    <a:pt x="680" y="98"/>
                  </a:cubicBezTo>
                  <a:cubicBezTo>
                    <a:pt x="682" y="99"/>
                    <a:pt x="683" y="101"/>
                    <a:pt x="684" y="102"/>
                  </a:cubicBezTo>
                  <a:cubicBezTo>
                    <a:pt x="685" y="103"/>
                    <a:pt x="686" y="104"/>
                    <a:pt x="688" y="104"/>
                  </a:cubicBezTo>
                  <a:cubicBezTo>
                    <a:pt x="685" y="108"/>
                    <a:pt x="687" y="118"/>
                    <a:pt x="684" y="122"/>
                  </a:cubicBezTo>
                  <a:cubicBezTo>
                    <a:pt x="682" y="128"/>
                    <a:pt x="689" y="126"/>
                    <a:pt x="690" y="130"/>
                  </a:cubicBezTo>
                  <a:cubicBezTo>
                    <a:pt x="688" y="145"/>
                    <a:pt x="682" y="154"/>
                    <a:pt x="669" y="158"/>
                  </a:cubicBezTo>
                  <a:cubicBezTo>
                    <a:pt x="670" y="162"/>
                    <a:pt x="677" y="158"/>
                    <a:pt x="678" y="162"/>
                  </a:cubicBezTo>
                  <a:cubicBezTo>
                    <a:pt x="683" y="161"/>
                    <a:pt x="682" y="155"/>
                    <a:pt x="688" y="156"/>
                  </a:cubicBezTo>
                  <a:cubicBezTo>
                    <a:pt x="687" y="158"/>
                    <a:pt x="686" y="159"/>
                    <a:pt x="686" y="162"/>
                  </a:cubicBezTo>
                  <a:cubicBezTo>
                    <a:pt x="688" y="161"/>
                    <a:pt x="687" y="158"/>
                    <a:pt x="690" y="158"/>
                  </a:cubicBezTo>
                  <a:cubicBezTo>
                    <a:pt x="692" y="158"/>
                    <a:pt x="691" y="155"/>
                    <a:pt x="692" y="154"/>
                  </a:cubicBezTo>
                  <a:cubicBezTo>
                    <a:pt x="692" y="154"/>
                    <a:pt x="695" y="155"/>
                    <a:pt x="695" y="154"/>
                  </a:cubicBezTo>
                  <a:cubicBezTo>
                    <a:pt x="696" y="153"/>
                    <a:pt x="695" y="150"/>
                    <a:pt x="695" y="149"/>
                  </a:cubicBezTo>
                  <a:cubicBezTo>
                    <a:pt x="697" y="149"/>
                    <a:pt x="699" y="149"/>
                    <a:pt x="701" y="149"/>
                  </a:cubicBezTo>
                  <a:cubicBezTo>
                    <a:pt x="699" y="143"/>
                    <a:pt x="707" y="137"/>
                    <a:pt x="701" y="134"/>
                  </a:cubicBezTo>
                  <a:cubicBezTo>
                    <a:pt x="701" y="132"/>
                    <a:pt x="705" y="132"/>
                    <a:pt x="705" y="130"/>
                  </a:cubicBezTo>
                  <a:cubicBezTo>
                    <a:pt x="705" y="128"/>
                    <a:pt x="702" y="128"/>
                    <a:pt x="701" y="128"/>
                  </a:cubicBezTo>
                  <a:cubicBezTo>
                    <a:pt x="701" y="124"/>
                    <a:pt x="707" y="127"/>
                    <a:pt x="710" y="126"/>
                  </a:cubicBezTo>
                  <a:cubicBezTo>
                    <a:pt x="708" y="124"/>
                    <a:pt x="710" y="119"/>
                    <a:pt x="705" y="121"/>
                  </a:cubicBezTo>
                  <a:cubicBezTo>
                    <a:pt x="700" y="123"/>
                    <a:pt x="698" y="116"/>
                    <a:pt x="697" y="121"/>
                  </a:cubicBezTo>
                  <a:cubicBezTo>
                    <a:pt x="694" y="117"/>
                    <a:pt x="694" y="113"/>
                    <a:pt x="695" y="109"/>
                  </a:cubicBezTo>
                  <a:cubicBezTo>
                    <a:pt x="695" y="109"/>
                    <a:pt x="699" y="110"/>
                    <a:pt x="699" y="109"/>
                  </a:cubicBezTo>
                  <a:cubicBezTo>
                    <a:pt x="701" y="108"/>
                    <a:pt x="698" y="102"/>
                    <a:pt x="699" y="100"/>
                  </a:cubicBezTo>
                  <a:cubicBezTo>
                    <a:pt x="699" y="97"/>
                    <a:pt x="697" y="100"/>
                    <a:pt x="697" y="100"/>
                  </a:cubicBezTo>
                  <a:cubicBezTo>
                    <a:pt x="693" y="97"/>
                    <a:pt x="696" y="93"/>
                    <a:pt x="693" y="89"/>
                  </a:cubicBezTo>
                  <a:cubicBezTo>
                    <a:pt x="701" y="91"/>
                    <a:pt x="698" y="84"/>
                    <a:pt x="703" y="83"/>
                  </a:cubicBezTo>
                  <a:cubicBezTo>
                    <a:pt x="703" y="80"/>
                    <a:pt x="703" y="77"/>
                    <a:pt x="703" y="74"/>
                  </a:cubicBezTo>
                  <a:cubicBezTo>
                    <a:pt x="709" y="72"/>
                    <a:pt x="706" y="80"/>
                    <a:pt x="706" y="83"/>
                  </a:cubicBezTo>
                  <a:cubicBezTo>
                    <a:pt x="707" y="86"/>
                    <a:pt x="710" y="82"/>
                    <a:pt x="710" y="85"/>
                  </a:cubicBezTo>
                  <a:cubicBezTo>
                    <a:pt x="710" y="86"/>
                    <a:pt x="708" y="88"/>
                    <a:pt x="708" y="87"/>
                  </a:cubicBezTo>
                  <a:cubicBezTo>
                    <a:pt x="710" y="92"/>
                    <a:pt x="714" y="93"/>
                    <a:pt x="719" y="96"/>
                  </a:cubicBezTo>
                  <a:cubicBezTo>
                    <a:pt x="723" y="97"/>
                    <a:pt x="719" y="91"/>
                    <a:pt x="718" y="91"/>
                  </a:cubicBezTo>
                  <a:cubicBezTo>
                    <a:pt x="720" y="88"/>
                    <a:pt x="726" y="88"/>
                    <a:pt x="731" y="87"/>
                  </a:cubicBezTo>
                  <a:cubicBezTo>
                    <a:pt x="730" y="85"/>
                    <a:pt x="727" y="85"/>
                    <a:pt x="725" y="85"/>
                  </a:cubicBezTo>
                  <a:cubicBezTo>
                    <a:pt x="727" y="80"/>
                    <a:pt x="722" y="80"/>
                    <a:pt x="723" y="76"/>
                  </a:cubicBezTo>
                  <a:cubicBezTo>
                    <a:pt x="725" y="80"/>
                    <a:pt x="736" y="74"/>
                    <a:pt x="734" y="81"/>
                  </a:cubicBezTo>
                  <a:cubicBezTo>
                    <a:pt x="736" y="83"/>
                    <a:pt x="738" y="80"/>
                    <a:pt x="738" y="80"/>
                  </a:cubicBezTo>
                  <a:cubicBezTo>
                    <a:pt x="741" y="80"/>
                    <a:pt x="739" y="82"/>
                    <a:pt x="740" y="83"/>
                  </a:cubicBezTo>
                  <a:cubicBezTo>
                    <a:pt x="741" y="84"/>
                    <a:pt x="743" y="83"/>
                    <a:pt x="744" y="83"/>
                  </a:cubicBezTo>
                  <a:cubicBezTo>
                    <a:pt x="747" y="87"/>
                    <a:pt x="754" y="83"/>
                    <a:pt x="749" y="89"/>
                  </a:cubicBezTo>
                  <a:cubicBezTo>
                    <a:pt x="752" y="89"/>
                    <a:pt x="756" y="89"/>
                    <a:pt x="759" y="89"/>
                  </a:cubicBezTo>
                  <a:cubicBezTo>
                    <a:pt x="759" y="87"/>
                    <a:pt x="751" y="85"/>
                    <a:pt x="757" y="83"/>
                  </a:cubicBezTo>
                  <a:cubicBezTo>
                    <a:pt x="755" y="82"/>
                    <a:pt x="753" y="81"/>
                    <a:pt x="751" y="80"/>
                  </a:cubicBezTo>
                  <a:cubicBezTo>
                    <a:pt x="750" y="70"/>
                    <a:pt x="751" y="70"/>
                    <a:pt x="751" y="59"/>
                  </a:cubicBezTo>
                  <a:cubicBezTo>
                    <a:pt x="761" y="58"/>
                    <a:pt x="775" y="61"/>
                    <a:pt x="783" y="59"/>
                  </a:cubicBezTo>
                  <a:cubicBezTo>
                    <a:pt x="786" y="58"/>
                    <a:pt x="784" y="53"/>
                    <a:pt x="788" y="57"/>
                  </a:cubicBezTo>
                  <a:cubicBezTo>
                    <a:pt x="794" y="53"/>
                    <a:pt x="790" y="50"/>
                    <a:pt x="792" y="44"/>
                  </a:cubicBezTo>
                  <a:cubicBezTo>
                    <a:pt x="797" y="45"/>
                    <a:pt x="799" y="44"/>
                    <a:pt x="801" y="42"/>
                  </a:cubicBezTo>
                  <a:cubicBezTo>
                    <a:pt x="804" y="38"/>
                    <a:pt x="809" y="37"/>
                    <a:pt x="813" y="33"/>
                  </a:cubicBezTo>
                  <a:cubicBezTo>
                    <a:pt x="832" y="30"/>
                    <a:pt x="851" y="28"/>
                    <a:pt x="867" y="22"/>
                  </a:cubicBezTo>
                  <a:cubicBezTo>
                    <a:pt x="870" y="19"/>
                    <a:pt x="870" y="26"/>
                    <a:pt x="870" y="26"/>
                  </a:cubicBezTo>
                  <a:cubicBezTo>
                    <a:pt x="871" y="25"/>
                    <a:pt x="874" y="21"/>
                    <a:pt x="872" y="20"/>
                  </a:cubicBezTo>
                  <a:cubicBezTo>
                    <a:pt x="875" y="21"/>
                    <a:pt x="872" y="23"/>
                    <a:pt x="874" y="26"/>
                  </a:cubicBezTo>
                  <a:cubicBezTo>
                    <a:pt x="875" y="26"/>
                    <a:pt x="879" y="25"/>
                    <a:pt x="878" y="27"/>
                  </a:cubicBezTo>
                  <a:cubicBezTo>
                    <a:pt x="881" y="26"/>
                    <a:pt x="876" y="25"/>
                    <a:pt x="880" y="24"/>
                  </a:cubicBezTo>
                  <a:cubicBezTo>
                    <a:pt x="883" y="23"/>
                    <a:pt x="889" y="24"/>
                    <a:pt x="889" y="18"/>
                  </a:cubicBezTo>
                  <a:cubicBezTo>
                    <a:pt x="893" y="19"/>
                    <a:pt x="895" y="18"/>
                    <a:pt x="895" y="14"/>
                  </a:cubicBezTo>
                  <a:cubicBezTo>
                    <a:pt x="897" y="15"/>
                    <a:pt x="898" y="18"/>
                    <a:pt x="900" y="18"/>
                  </a:cubicBezTo>
                  <a:cubicBezTo>
                    <a:pt x="905" y="18"/>
                    <a:pt x="904" y="12"/>
                    <a:pt x="904" y="7"/>
                  </a:cubicBezTo>
                  <a:cubicBezTo>
                    <a:pt x="913" y="4"/>
                    <a:pt x="922" y="0"/>
                    <a:pt x="936" y="1"/>
                  </a:cubicBezTo>
                  <a:cubicBezTo>
                    <a:pt x="934" y="3"/>
                    <a:pt x="934" y="6"/>
                    <a:pt x="934" y="9"/>
                  </a:cubicBezTo>
                  <a:cubicBezTo>
                    <a:pt x="937" y="13"/>
                    <a:pt x="945" y="13"/>
                    <a:pt x="949" y="9"/>
                  </a:cubicBezTo>
                  <a:cubicBezTo>
                    <a:pt x="951" y="9"/>
                    <a:pt x="950" y="11"/>
                    <a:pt x="949" y="11"/>
                  </a:cubicBezTo>
                  <a:close/>
                  <a:moveTo>
                    <a:pt x="1396" y="238"/>
                  </a:moveTo>
                  <a:cubicBezTo>
                    <a:pt x="1396" y="236"/>
                    <a:pt x="1393" y="236"/>
                    <a:pt x="1392" y="234"/>
                  </a:cubicBezTo>
                  <a:cubicBezTo>
                    <a:pt x="1386" y="233"/>
                    <a:pt x="1386" y="238"/>
                    <a:pt x="1392" y="236"/>
                  </a:cubicBezTo>
                  <a:cubicBezTo>
                    <a:pt x="1393" y="238"/>
                    <a:pt x="1394" y="238"/>
                    <a:pt x="1396" y="238"/>
                  </a:cubicBezTo>
                  <a:close/>
                  <a:moveTo>
                    <a:pt x="403" y="378"/>
                  </a:moveTo>
                  <a:cubicBezTo>
                    <a:pt x="401" y="384"/>
                    <a:pt x="409" y="380"/>
                    <a:pt x="406" y="387"/>
                  </a:cubicBezTo>
                  <a:cubicBezTo>
                    <a:pt x="410" y="388"/>
                    <a:pt x="411" y="384"/>
                    <a:pt x="412" y="387"/>
                  </a:cubicBezTo>
                  <a:cubicBezTo>
                    <a:pt x="412" y="389"/>
                    <a:pt x="411" y="389"/>
                    <a:pt x="410" y="389"/>
                  </a:cubicBezTo>
                  <a:cubicBezTo>
                    <a:pt x="407" y="390"/>
                    <a:pt x="399" y="393"/>
                    <a:pt x="397" y="393"/>
                  </a:cubicBezTo>
                  <a:cubicBezTo>
                    <a:pt x="392" y="392"/>
                    <a:pt x="391" y="388"/>
                    <a:pt x="388" y="385"/>
                  </a:cubicBezTo>
                  <a:cubicBezTo>
                    <a:pt x="388" y="382"/>
                    <a:pt x="393" y="384"/>
                    <a:pt x="393" y="382"/>
                  </a:cubicBezTo>
                  <a:cubicBezTo>
                    <a:pt x="389" y="378"/>
                    <a:pt x="388" y="377"/>
                    <a:pt x="382" y="380"/>
                  </a:cubicBezTo>
                  <a:cubicBezTo>
                    <a:pt x="380" y="376"/>
                    <a:pt x="379" y="373"/>
                    <a:pt x="373" y="374"/>
                  </a:cubicBezTo>
                  <a:cubicBezTo>
                    <a:pt x="370" y="374"/>
                    <a:pt x="372" y="377"/>
                    <a:pt x="371" y="378"/>
                  </a:cubicBezTo>
                  <a:cubicBezTo>
                    <a:pt x="370" y="379"/>
                    <a:pt x="367" y="379"/>
                    <a:pt x="365" y="380"/>
                  </a:cubicBezTo>
                  <a:cubicBezTo>
                    <a:pt x="363" y="381"/>
                    <a:pt x="362" y="387"/>
                    <a:pt x="358" y="385"/>
                  </a:cubicBezTo>
                  <a:cubicBezTo>
                    <a:pt x="360" y="392"/>
                    <a:pt x="354" y="394"/>
                    <a:pt x="354" y="395"/>
                  </a:cubicBezTo>
                  <a:cubicBezTo>
                    <a:pt x="353" y="399"/>
                    <a:pt x="354" y="403"/>
                    <a:pt x="352" y="408"/>
                  </a:cubicBezTo>
                  <a:cubicBezTo>
                    <a:pt x="350" y="408"/>
                    <a:pt x="350" y="406"/>
                    <a:pt x="349" y="406"/>
                  </a:cubicBezTo>
                  <a:cubicBezTo>
                    <a:pt x="347" y="412"/>
                    <a:pt x="353" y="415"/>
                    <a:pt x="349" y="419"/>
                  </a:cubicBezTo>
                  <a:cubicBezTo>
                    <a:pt x="352" y="417"/>
                    <a:pt x="351" y="422"/>
                    <a:pt x="352" y="423"/>
                  </a:cubicBezTo>
                  <a:cubicBezTo>
                    <a:pt x="353" y="423"/>
                    <a:pt x="355" y="422"/>
                    <a:pt x="356" y="423"/>
                  </a:cubicBezTo>
                  <a:cubicBezTo>
                    <a:pt x="360" y="424"/>
                    <a:pt x="361" y="427"/>
                    <a:pt x="363" y="424"/>
                  </a:cubicBezTo>
                  <a:cubicBezTo>
                    <a:pt x="364" y="424"/>
                    <a:pt x="367" y="425"/>
                    <a:pt x="367" y="424"/>
                  </a:cubicBezTo>
                  <a:cubicBezTo>
                    <a:pt x="374" y="424"/>
                    <a:pt x="372" y="423"/>
                    <a:pt x="375" y="421"/>
                  </a:cubicBezTo>
                  <a:cubicBezTo>
                    <a:pt x="378" y="420"/>
                    <a:pt x="379" y="423"/>
                    <a:pt x="382" y="423"/>
                  </a:cubicBezTo>
                  <a:cubicBezTo>
                    <a:pt x="382" y="421"/>
                    <a:pt x="382" y="419"/>
                    <a:pt x="384" y="419"/>
                  </a:cubicBezTo>
                  <a:cubicBezTo>
                    <a:pt x="388" y="418"/>
                    <a:pt x="397" y="418"/>
                    <a:pt x="401" y="419"/>
                  </a:cubicBezTo>
                  <a:cubicBezTo>
                    <a:pt x="404" y="420"/>
                    <a:pt x="405" y="422"/>
                    <a:pt x="408" y="423"/>
                  </a:cubicBezTo>
                  <a:cubicBezTo>
                    <a:pt x="410" y="423"/>
                    <a:pt x="410" y="421"/>
                    <a:pt x="412" y="421"/>
                  </a:cubicBezTo>
                  <a:cubicBezTo>
                    <a:pt x="411" y="421"/>
                    <a:pt x="413" y="422"/>
                    <a:pt x="414" y="423"/>
                  </a:cubicBezTo>
                  <a:cubicBezTo>
                    <a:pt x="419" y="424"/>
                    <a:pt x="419" y="424"/>
                    <a:pt x="423" y="424"/>
                  </a:cubicBezTo>
                  <a:cubicBezTo>
                    <a:pt x="431" y="425"/>
                    <a:pt x="441" y="423"/>
                    <a:pt x="449" y="424"/>
                  </a:cubicBezTo>
                  <a:cubicBezTo>
                    <a:pt x="449" y="420"/>
                    <a:pt x="449" y="417"/>
                    <a:pt x="451" y="415"/>
                  </a:cubicBezTo>
                  <a:cubicBezTo>
                    <a:pt x="445" y="407"/>
                    <a:pt x="439" y="398"/>
                    <a:pt x="427" y="396"/>
                  </a:cubicBezTo>
                  <a:cubicBezTo>
                    <a:pt x="427" y="393"/>
                    <a:pt x="424" y="393"/>
                    <a:pt x="423" y="391"/>
                  </a:cubicBezTo>
                  <a:cubicBezTo>
                    <a:pt x="423" y="388"/>
                    <a:pt x="422" y="387"/>
                    <a:pt x="421" y="385"/>
                  </a:cubicBezTo>
                  <a:cubicBezTo>
                    <a:pt x="422" y="380"/>
                    <a:pt x="428" y="379"/>
                    <a:pt x="427" y="372"/>
                  </a:cubicBezTo>
                  <a:cubicBezTo>
                    <a:pt x="416" y="371"/>
                    <a:pt x="411" y="376"/>
                    <a:pt x="403" y="378"/>
                  </a:cubicBezTo>
                  <a:close/>
                  <a:moveTo>
                    <a:pt x="531" y="464"/>
                  </a:moveTo>
                  <a:cubicBezTo>
                    <a:pt x="529" y="464"/>
                    <a:pt x="526" y="464"/>
                    <a:pt x="529" y="465"/>
                  </a:cubicBezTo>
                  <a:cubicBezTo>
                    <a:pt x="532" y="463"/>
                    <a:pt x="539" y="463"/>
                    <a:pt x="542" y="462"/>
                  </a:cubicBezTo>
                  <a:cubicBezTo>
                    <a:pt x="543" y="462"/>
                    <a:pt x="542" y="458"/>
                    <a:pt x="542" y="458"/>
                  </a:cubicBezTo>
                  <a:cubicBezTo>
                    <a:pt x="543" y="457"/>
                    <a:pt x="545" y="460"/>
                    <a:pt x="546" y="460"/>
                  </a:cubicBezTo>
                  <a:cubicBezTo>
                    <a:pt x="546" y="456"/>
                    <a:pt x="546" y="451"/>
                    <a:pt x="546" y="447"/>
                  </a:cubicBezTo>
                  <a:cubicBezTo>
                    <a:pt x="544" y="444"/>
                    <a:pt x="542" y="443"/>
                    <a:pt x="541" y="441"/>
                  </a:cubicBezTo>
                  <a:cubicBezTo>
                    <a:pt x="540" y="440"/>
                    <a:pt x="541" y="438"/>
                    <a:pt x="541" y="438"/>
                  </a:cubicBezTo>
                  <a:cubicBezTo>
                    <a:pt x="540" y="435"/>
                    <a:pt x="534" y="433"/>
                    <a:pt x="539" y="432"/>
                  </a:cubicBezTo>
                  <a:cubicBezTo>
                    <a:pt x="542" y="432"/>
                    <a:pt x="546" y="432"/>
                    <a:pt x="550" y="432"/>
                  </a:cubicBezTo>
                  <a:cubicBezTo>
                    <a:pt x="551" y="425"/>
                    <a:pt x="546" y="425"/>
                    <a:pt x="546" y="423"/>
                  </a:cubicBezTo>
                  <a:cubicBezTo>
                    <a:pt x="546" y="419"/>
                    <a:pt x="542" y="419"/>
                    <a:pt x="541" y="417"/>
                  </a:cubicBezTo>
                  <a:cubicBezTo>
                    <a:pt x="541" y="417"/>
                    <a:pt x="544" y="415"/>
                    <a:pt x="542" y="413"/>
                  </a:cubicBezTo>
                  <a:cubicBezTo>
                    <a:pt x="537" y="415"/>
                    <a:pt x="536" y="411"/>
                    <a:pt x="531" y="411"/>
                  </a:cubicBezTo>
                  <a:cubicBezTo>
                    <a:pt x="533" y="401"/>
                    <a:pt x="520" y="404"/>
                    <a:pt x="520" y="395"/>
                  </a:cubicBezTo>
                  <a:cubicBezTo>
                    <a:pt x="525" y="391"/>
                    <a:pt x="528" y="385"/>
                    <a:pt x="539" y="387"/>
                  </a:cubicBezTo>
                  <a:cubicBezTo>
                    <a:pt x="539" y="386"/>
                    <a:pt x="539" y="384"/>
                    <a:pt x="541" y="383"/>
                  </a:cubicBezTo>
                  <a:cubicBezTo>
                    <a:pt x="541" y="378"/>
                    <a:pt x="535" y="379"/>
                    <a:pt x="535" y="374"/>
                  </a:cubicBezTo>
                  <a:cubicBezTo>
                    <a:pt x="526" y="373"/>
                    <a:pt x="522" y="377"/>
                    <a:pt x="516" y="374"/>
                  </a:cubicBezTo>
                  <a:cubicBezTo>
                    <a:pt x="516" y="377"/>
                    <a:pt x="516" y="378"/>
                    <a:pt x="514" y="376"/>
                  </a:cubicBezTo>
                  <a:cubicBezTo>
                    <a:pt x="513" y="375"/>
                    <a:pt x="512" y="378"/>
                    <a:pt x="513" y="378"/>
                  </a:cubicBezTo>
                  <a:cubicBezTo>
                    <a:pt x="508" y="380"/>
                    <a:pt x="502" y="383"/>
                    <a:pt x="500" y="383"/>
                  </a:cubicBezTo>
                  <a:cubicBezTo>
                    <a:pt x="494" y="385"/>
                    <a:pt x="496" y="386"/>
                    <a:pt x="494" y="389"/>
                  </a:cubicBezTo>
                  <a:cubicBezTo>
                    <a:pt x="493" y="390"/>
                    <a:pt x="491" y="388"/>
                    <a:pt x="490" y="389"/>
                  </a:cubicBezTo>
                  <a:cubicBezTo>
                    <a:pt x="489" y="390"/>
                    <a:pt x="491" y="394"/>
                    <a:pt x="490" y="395"/>
                  </a:cubicBezTo>
                  <a:cubicBezTo>
                    <a:pt x="491" y="399"/>
                    <a:pt x="495" y="392"/>
                    <a:pt x="496" y="398"/>
                  </a:cubicBezTo>
                  <a:cubicBezTo>
                    <a:pt x="496" y="400"/>
                    <a:pt x="497" y="401"/>
                    <a:pt x="498" y="402"/>
                  </a:cubicBezTo>
                  <a:cubicBezTo>
                    <a:pt x="496" y="408"/>
                    <a:pt x="499" y="412"/>
                    <a:pt x="500" y="413"/>
                  </a:cubicBezTo>
                  <a:cubicBezTo>
                    <a:pt x="500" y="416"/>
                    <a:pt x="500" y="416"/>
                    <a:pt x="501" y="417"/>
                  </a:cubicBezTo>
                  <a:cubicBezTo>
                    <a:pt x="502" y="417"/>
                    <a:pt x="503" y="423"/>
                    <a:pt x="503" y="423"/>
                  </a:cubicBezTo>
                  <a:cubicBezTo>
                    <a:pt x="505" y="428"/>
                    <a:pt x="505" y="427"/>
                    <a:pt x="507" y="430"/>
                  </a:cubicBezTo>
                  <a:cubicBezTo>
                    <a:pt x="508" y="432"/>
                    <a:pt x="506" y="434"/>
                    <a:pt x="507" y="436"/>
                  </a:cubicBezTo>
                  <a:cubicBezTo>
                    <a:pt x="508" y="437"/>
                    <a:pt x="512" y="438"/>
                    <a:pt x="511" y="441"/>
                  </a:cubicBezTo>
                  <a:cubicBezTo>
                    <a:pt x="504" y="439"/>
                    <a:pt x="509" y="449"/>
                    <a:pt x="505" y="451"/>
                  </a:cubicBezTo>
                  <a:cubicBezTo>
                    <a:pt x="513" y="452"/>
                    <a:pt x="513" y="463"/>
                    <a:pt x="522" y="458"/>
                  </a:cubicBezTo>
                  <a:cubicBezTo>
                    <a:pt x="515" y="465"/>
                    <a:pt x="531" y="459"/>
                    <a:pt x="531" y="464"/>
                  </a:cubicBezTo>
                  <a:close/>
                  <a:moveTo>
                    <a:pt x="587" y="378"/>
                  </a:moveTo>
                  <a:cubicBezTo>
                    <a:pt x="586" y="379"/>
                    <a:pt x="587" y="382"/>
                    <a:pt x="585" y="383"/>
                  </a:cubicBezTo>
                  <a:cubicBezTo>
                    <a:pt x="584" y="385"/>
                    <a:pt x="580" y="385"/>
                    <a:pt x="580" y="387"/>
                  </a:cubicBezTo>
                  <a:cubicBezTo>
                    <a:pt x="581" y="389"/>
                    <a:pt x="585" y="392"/>
                    <a:pt x="585" y="395"/>
                  </a:cubicBezTo>
                  <a:cubicBezTo>
                    <a:pt x="585" y="395"/>
                    <a:pt x="582" y="395"/>
                    <a:pt x="583" y="396"/>
                  </a:cubicBezTo>
                  <a:cubicBezTo>
                    <a:pt x="585" y="398"/>
                    <a:pt x="589" y="397"/>
                    <a:pt x="591" y="400"/>
                  </a:cubicBezTo>
                  <a:cubicBezTo>
                    <a:pt x="591" y="398"/>
                    <a:pt x="593" y="397"/>
                    <a:pt x="595" y="396"/>
                  </a:cubicBezTo>
                  <a:cubicBezTo>
                    <a:pt x="596" y="391"/>
                    <a:pt x="592" y="391"/>
                    <a:pt x="591" y="387"/>
                  </a:cubicBezTo>
                  <a:cubicBezTo>
                    <a:pt x="594" y="386"/>
                    <a:pt x="597" y="384"/>
                    <a:pt x="596" y="380"/>
                  </a:cubicBezTo>
                  <a:cubicBezTo>
                    <a:pt x="593" y="380"/>
                    <a:pt x="592" y="378"/>
                    <a:pt x="595" y="376"/>
                  </a:cubicBezTo>
                  <a:cubicBezTo>
                    <a:pt x="592" y="377"/>
                    <a:pt x="589" y="376"/>
                    <a:pt x="587" y="378"/>
                  </a:cubicBezTo>
                  <a:close/>
                  <a:moveTo>
                    <a:pt x="343" y="428"/>
                  </a:moveTo>
                  <a:cubicBezTo>
                    <a:pt x="342" y="436"/>
                    <a:pt x="356" y="431"/>
                    <a:pt x="356" y="428"/>
                  </a:cubicBezTo>
                  <a:cubicBezTo>
                    <a:pt x="351" y="426"/>
                    <a:pt x="348" y="426"/>
                    <a:pt x="343" y="428"/>
                  </a:cubicBezTo>
                  <a:close/>
                  <a:moveTo>
                    <a:pt x="386" y="775"/>
                  </a:moveTo>
                  <a:cubicBezTo>
                    <a:pt x="388" y="768"/>
                    <a:pt x="399" y="768"/>
                    <a:pt x="397" y="756"/>
                  </a:cubicBezTo>
                  <a:cubicBezTo>
                    <a:pt x="392" y="761"/>
                    <a:pt x="382" y="752"/>
                    <a:pt x="377" y="758"/>
                  </a:cubicBezTo>
                  <a:cubicBezTo>
                    <a:pt x="385" y="759"/>
                    <a:pt x="375" y="760"/>
                    <a:pt x="375" y="762"/>
                  </a:cubicBezTo>
                  <a:cubicBezTo>
                    <a:pt x="375" y="760"/>
                    <a:pt x="377" y="766"/>
                    <a:pt x="377" y="767"/>
                  </a:cubicBezTo>
                  <a:cubicBezTo>
                    <a:pt x="377" y="770"/>
                    <a:pt x="377" y="773"/>
                    <a:pt x="375" y="773"/>
                  </a:cubicBezTo>
                  <a:cubicBezTo>
                    <a:pt x="375" y="772"/>
                    <a:pt x="373" y="771"/>
                    <a:pt x="373" y="773"/>
                  </a:cubicBezTo>
                  <a:cubicBezTo>
                    <a:pt x="375" y="776"/>
                    <a:pt x="381" y="775"/>
                    <a:pt x="386" y="775"/>
                  </a:cubicBezTo>
                  <a:close/>
                </a:path>
              </a:pathLst>
            </a:custGeom>
            <a:grpFill/>
            <a:ln>
              <a:noFill/>
            </a:ln>
          </p:spPr>
          <p:txBody>
            <a:bodyPr anchor="ctr"/>
            <a:lstStyle/>
            <a:p>
              <a:pPr algn="ctr"/>
              <a:endParaRPr dirty="0"/>
            </a:p>
          </p:txBody>
        </p:sp>
        <p:sp>
          <p:nvSpPr>
            <p:cNvPr id="202" name="iŝlidê"/>
            <p:cNvSpPr/>
            <p:nvPr/>
          </p:nvSpPr>
          <p:spPr bwMode="auto">
            <a:xfrm>
              <a:off x="4137528" y="707649"/>
              <a:ext cx="47627" cy="25214"/>
            </a:xfrm>
            <a:custGeom>
              <a:avLst/>
              <a:gdLst>
                <a:gd name="T0" fmla="*/ 16 w 23"/>
                <a:gd name="T1" fmla="*/ 0 h 12"/>
                <a:gd name="T2" fmla="*/ 20 w 23"/>
                <a:gd name="T3" fmla="*/ 11 h 12"/>
                <a:gd name="T4" fmla="*/ 0 w 23"/>
                <a:gd name="T5" fmla="*/ 6 h 12"/>
                <a:gd name="T6" fmla="*/ 16 w 23"/>
                <a:gd name="T7" fmla="*/ 0 h 12"/>
              </a:gdLst>
              <a:ahLst/>
              <a:cxnLst>
                <a:cxn ang="0">
                  <a:pos x="T0" y="T1"/>
                </a:cxn>
                <a:cxn ang="0">
                  <a:pos x="T2" y="T3"/>
                </a:cxn>
                <a:cxn ang="0">
                  <a:pos x="T4" y="T5"/>
                </a:cxn>
                <a:cxn ang="0">
                  <a:pos x="T6" y="T7"/>
                </a:cxn>
              </a:cxnLst>
              <a:rect l="0" t="0" r="r" b="b"/>
              <a:pathLst>
                <a:path w="23" h="12">
                  <a:moveTo>
                    <a:pt x="16" y="0"/>
                  </a:moveTo>
                  <a:cubicBezTo>
                    <a:pt x="16" y="5"/>
                    <a:pt x="23" y="4"/>
                    <a:pt x="20" y="11"/>
                  </a:cubicBezTo>
                  <a:cubicBezTo>
                    <a:pt x="10" y="12"/>
                    <a:pt x="4" y="10"/>
                    <a:pt x="0" y="6"/>
                  </a:cubicBezTo>
                  <a:cubicBezTo>
                    <a:pt x="3" y="1"/>
                    <a:pt x="10" y="1"/>
                    <a:pt x="16" y="0"/>
                  </a:cubicBezTo>
                  <a:close/>
                </a:path>
              </a:pathLst>
            </a:custGeom>
            <a:grpFill/>
            <a:ln>
              <a:noFill/>
            </a:ln>
          </p:spPr>
          <p:txBody>
            <a:bodyPr anchor="ctr"/>
            <a:lstStyle/>
            <a:p>
              <a:pPr algn="ctr"/>
              <a:endParaRPr dirty="0"/>
            </a:p>
          </p:txBody>
        </p:sp>
        <p:sp>
          <p:nvSpPr>
            <p:cNvPr id="203" name="íṣļíḑe"/>
            <p:cNvSpPr/>
            <p:nvPr/>
          </p:nvSpPr>
          <p:spPr bwMode="auto">
            <a:xfrm>
              <a:off x="4234180" y="755276"/>
              <a:ext cx="466461" cy="326383"/>
            </a:xfrm>
            <a:custGeom>
              <a:avLst/>
              <a:gdLst>
                <a:gd name="T0" fmla="*/ 22 w 224"/>
                <a:gd name="T1" fmla="*/ 9 h 157"/>
                <a:gd name="T2" fmla="*/ 29 w 224"/>
                <a:gd name="T3" fmla="*/ 7 h 157"/>
                <a:gd name="T4" fmla="*/ 29 w 224"/>
                <a:gd name="T5" fmla="*/ 11 h 157"/>
                <a:gd name="T6" fmla="*/ 29 w 224"/>
                <a:gd name="T7" fmla="*/ 18 h 157"/>
                <a:gd name="T8" fmla="*/ 35 w 224"/>
                <a:gd name="T9" fmla="*/ 33 h 157"/>
                <a:gd name="T10" fmla="*/ 48 w 224"/>
                <a:gd name="T11" fmla="*/ 9 h 157"/>
                <a:gd name="T12" fmla="*/ 65 w 224"/>
                <a:gd name="T13" fmla="*/ 7 h 157"/>
                <a:gd name="T14" fmla="*/ 76 w 224"/>
                <a:gd name="T15" fmla="*/ 25 h 157"/>
                <a:gd name="T16" fmla="*/ 89 w 224"/>
                <a:gd name="T17" fmla="*/ 22 h 157"/>
                <a:gd name="T18" fmla="*/ 107 w 224"/>
                <a:gd name="T19" fmla="*/ 20 h 157"/>
                <a:gd name="T20" fmla="*/ 115 w 224"/>
                <a:gd name="T21" fmla="*/ 27 h 157"/>
                <a:gd name="T22" fmla="*/ 122 w 224"/>
                <a:gd name="T23" fmla="*/ 31 h 157"/>
                <a:gd name="T24" fmla="*/ 126 w 224"/>
                <a:gd name="T25" fmla="*/ 33 h 157"/>
                <a:gd name="T26" fmla="*/ 143 w 224"/>
                <a:gd name="T27" fmla="*/ 37 h 157"/>
                <a:gd name="T28" fmla="*/ 158 w 224"/>
                <a:gd name="T29" fmla="*/ 44 h 157"/>
                <a:gd name="T30" fmla="*/ 163 w 224"/>
                <a:gd name="T31" fmla="*/ 50 h 157"/>
                <a:gd name="T32" fmla="*/ 174 w 224"/>
                <a:gd name="T33" fmla="*/ 59 h 157"/>
                <a:gd name="T34" fmla="*/ 167 w 224"/>
                <a:gd name="T35" fmla="*/ 74 h 157"/>
                <a:gd name="T36" fmla="*/ 184 w 224"/>
                <a:gd name="T37" fmla="*/ 76 h 157"/>
                <a:gd name="T38" fmla="*/ 188 w 224"/>
                <a:gd name="T39" fmla="*/ 85 h 157"/>
                <a:gd name="T40" fmla="*/ 202 w 224"/>
                <a:gd name="T41" fmla="*/ 87 h 157"/>
                <a:gd name="T42" fmla="*/ 212 w 224"/>
                <a:gd name="T43" fmla="*/ 96 h 157"/>
                <a:gd name="T44" fmla="*/ 216 w 224"/>
                <a:gd name="T45" fmla="*/ 104 h 157"/>
                <a:gd name="T46" fmla="*/ 206 w 224"/>
                <a:gd name="T47" fmla="*/ 117 h 157"/>
                <a:gd name="T48" fmla="*/ 193 w 224"/>
                <a:gd name="T49" fmla="*/ 115 h 157"/>
                <a:gd name="T50" fmla="*/ 182 w 224"/>
                <a:gd name="T51" fmla="*/ 104 h 157"/>
                <a:gd name="T52" fmla="*/ 173 w 224"/>
                <a:gd name="T53" fmla="*/ 113 h 157"/>
                <a:gd name="T54" fmla="*/ 186 w 224"/>
                <a:gd name="T55" fmla="*/ 121 h 157"/>
                <a:gd name="T56" fmla="*/ 193 w 224"/>
                <a:gd name="T57" fmla="*/ 134 h 157"/>
                <a:gd name="T58" fmla="*/ 188 w 224"/>
                <a:gd name="T59" fmla="*/ 147 h 157"/>
                <a:gd name="T60" fmla="*/ 163 w 224"/>
                <a:gd name="T61" fmla="*/ 137 h 157"/>
                <a:gd name="T62" fmla="*/ 171 w 224"/>
                <a:gd name="T63" fmla="*/ 147 h 157"/>
                <a:gd name="T64" fmla="*/ 180 w 224"/>
                <a:gd name="T65" fmla="*/ 152 h 157"/>
                <a:gd name="T66" fmla="*/ 171 w 224"/>
                <a:gd name="T67" fmla="*/ 152 h 157"/>
                <a:gd name="T68" fmla="*/ 150 w 224"/>
                <a:gd name="T69" fmla="*/ 145 h 157"/>
                <a:gd name="T70" fmla="*/ 139 w 224"/>
                <a:gd name="T71" fmla="*/ 139 h 157"/>
                <a:gd name="T72" fmla="*/ 133 w 224"/>
                <a:gd name="T73" fmla="*/ 130 h 157"/>
                <a:gd name="T74" fmla="*/ 122 w 224"/>
                <a:gd name="T75" fmla="*/ 109 h 157"/>
                <a:gd name="T76" fmla="*/ 124 w 224"/>
                <a:gd name="T77" fmla="*/ 104 h 157"/>
                <a:gd name="T78" fmla="*/ 128 w 224"/>
                <a:gd name="T79" fmla="*/ 96 h 157"/>
                <a:gd name="T80" fmla="*/ 133 w 224"/>
                <a:gd name="T81" fmla="*/ 87 h 157"/>
                <a:gd name="T82" fmla="*/ 128 w 224"/>
                <a:gd name="T83" fmla="*/ 76 h 157"/>
                <a:gd name="T84" fmla="*/ 120 w 224"/>
                <a:gd name="T85" fmla="*/ 70 h 157"/>
                <a:gd name="T86" fmla="*/ 115 w 224"/>
                <a:gd name="T87" fmla="*/ 70 h 157"/>
                <a:gd name="T88" fmla="*/ 107 w 224"/>
                <a:gd name="T89" fmla="*/ 68 h 157"/>
                <a:gd name="T90" fmla="*/ 92 w 224"/>
                <a:gd name="T91" fmla="*/ 52 h 157"/>
                <a:gd name="T92" fmla="*/ 78 w 224"/>
                <a:gd name="T93" fmla="*/ 55 h 157"/>
                <a:gd name="T94" fmla="*/ 65 w 224"/>
                <a:gd name="T95" fmla="*/ 55 h 157"/>
                <a:gd name="T96" fmla="*/ 50 w 224"/>
                <a:gd name="T97" fmla="*/ 55 h 157"/>
                <a:gd name="T98" fmla="*/ 22 w 224"/>
                <a:gd name="T99" fmla="*/ 50 h 157"/>
                <a:gd name="T100" fmla="*/ 9 w 224"/>
                <a:gd name="T101" fmla="*/ 42 h 157"/>
                <a:gd name="T102" fmla="*/ 5 w 224"/>
                <a:gd name="T103" fmla="*/ 33 h 157"/>
                <a:gd name="T104" fmla="*/ 7 w 224"/>
                <a:gd name="T105" fmla="*/ 25 h 157"/>
                <a:gd name="T106" fmla="*/ 145 w 224"/>
                <a:gd name="T107" fmla="*/ 107 h 157"/>
                <a:gd name="T108" fmla="*/ 154 w 224"/>
                <a:gd name="T109" fmla="*/ 100 h 157"/>
                <a:gd name="T110" fmla="*/ 145 w 224"/>
                <a:gd name="T111" fmla="*/ 10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4" h="157">
                  <a:moveTo>
                    <a:pt x="9" y="11"/>
                  </a:moveTo>
                  <a:cubicBezTo>
                    <a:pt x="12" y="16"/>
                    <a:pt x="19" y="4"/>
                    <a:pt x="22" y="9"/>
                  </a:cubicBezTo>
                  <a:cubicBezTo>
                    <a:pt x="24" y="9"/>
                    <a:pt x="23" y="5"/>
                    <a:pt x="24" y="5"/>
                  </a:cubicBezTo>
                  <a:cubicBezTo>
                    <a:pt x="26" y="4"/>
                    <a:pt x="27" y="7"/>
                    <a:pt x="29" y="7"/>
                  </a:cubicBezTo>
                  <a:cubicBezTo>
                    <a:pt x="32" y="7"/>
                    <a:pt x="32" y="0"/>
                    <a:pt x="37" y="5"/>
                  </a:cubicBezTo>
                  <a:cubicBezTo>
                    <a:pt x="36" y="13"/>
                    <a:pt x="32" y="7"/>
                    <a:pt x="29" y="11"/>
                  </a:cubicBezTo>
                  <a:cubicBezTo>
                    <a:pt x="28" y="12"/>
                    <a:pt x="33" y="12"/>
                    <a:pt x="33" y="12"/>
                  </a:cubicBezTo>
                  <a:cubicBezTo>
                    <a:pt x="32" y="15"/>
                    <a:pt x="30" y="15"/>
                    <a:pt x="29" y="18"/>
                  </a:cubicBezTo>
                  <a:cubicBezTo>
                    <a:pt x="29" y="21"/>
                    <a:pt x="31" y="22"/>
                    <a:pt x="31" y="24"/>
                  </a:cubicBezTo>
                  <a:cubicBezTo>
                    <a:pt x="32" y="27"/>
                    <a:pt x="30" y="33"/>
                    <a:pt x="35" y="33"/>
                  </a:cubicBezTo>
                  <a:cubicBezTo>
                    <a:pt x="39" y="32"/>
                    <a:pt x="35" y="22"/>
                    <a:pt x="37" y="18"/>
                  </a:cubicBezTo>
                  <a:cubicBezTo>
                    <a:pt x="46" y="20"/>
                    <a:pt x="45" y="13"/>
                    <a:pt x="48" y="9"/>
                  </a:cubicBezTo>
                  <a:cubicBezTo>
                    <a:pt x="50" y="13"/>
                    <a:pt x="55" y="5"/>
                    <a:pt x="57" y="11"/>
                  </a:cubicBezTo>
                  <a:cubicBezTo>
                    <a:pt x="61" y="11"/>
                    <a:pt x="59" y="5"/>
                    <a:pt x="65" y="7"/>
                  </a:cubicBezTo>
                  <a:cubicBezTo>
                    <a:pt x="64" y="14"/>
                    <a:pt x="69" y="15"/>
                    <a:pt x="74" y="16"/>
                  </a:cubicBezTo>
                  <a:cubicBezTo>
                    <a:pt x="72" y="22"/>
                    <a:pt x="73" y="21"/>
                    <a:pt x="76" y="25"/>
                  </a:cubicBezTo>
                  <a:cubicBezTo>
                    <a:pt x="78" y="23"/>
                    <a:pt x="80" y="23"/>
                    <a:pt x="83" y="25"/>
                  </a:cubicBezTo>
                  <a:cubicBezTo>
                    <a:pt x="87" y="27"/>
                    <a:pt x="87" y="23"/>
                    <a:pt x="89" y="22"/>
                  </a:cubicBezTo>
                  <a:cubicBezTo>
                    <a:pt x="91" y="21"/>
                    <a:pt x="94" y="23"/>
                    <a:pt x="94" y="20"/>
                  </a:cubicBezTo>
                  <a:cubicBezTo>
                    <a:pt x="100" y="22"/>
                    <a:pt x="102" y="22"/>
                    <a:pt x="107" y="20"/>
                  </a:cubicBezTo>
                  <a:cubicBezTo>
                    <a:pt x="107" y="24"/>
                    <a:pt x="112" y="22"/>
                    <a:pt x="111" y="22"/>
                  </a:cubicBezTo>
                  <a:cubicBezTo>
                    <a:pt x="113" y="23"/>
                    <a:pt x="113" y="26"/>
                    <a:pt x="115" y="27"/>
                  </a:cubicBezTo>
                  <a:cubicBezTo>
                    <a:pt x="116" y="28"/>
                    <a:pt x="119" y="29"/>
                    <a:pt x="120" y="29"/>
                  </a:cubicBezTo>
                  <a:cubicBezTo>
                    <a:pt x="121" y="30"/>
                    <a:pt x="120" y="31"/>
                    <a:pt x="122" y="31"/>
                  </a:cubicBezTo>
                  <a:cubicBezTo>
                    <a:pt x="126" y="31"/>
                    <a:pt x="121" y="34"/>
                    <a:pt x="124" y="37"/>
                  </a:cubicBezTo>
                  <a:cubicBezTo>
                    <a:pt x="125" y="38"/>
                    <a:pt x="126" y="34"/>
                    <a:pt x="126" y="33"/>
                  </a:cubicBezTo>
                  <a:cubicBezTo>
                    <a:pt x="129" y="35"/>
                    <a:pt x="129" y="38"/>
                    <a:pt x="133" y="39"/>
                  </a:cubicBezTo>
                  <a:cubicBezTo>
                    <a:pt x="137" y="39"/>
                    <a:pt x="139" y="37"/>
                    <a:pt x="143" y="37"/>
                  </a:cubicBezTo>
                  <a:cubicBezTo>
                    <a:pt x="142" y="44"/>
                    <a:pt x="154" y="40"/>
                    <a:pt x="154" y="46"/>
                  </a:cubicBezTo>
                  <a:cubicBezTo>
                    <a:pt x="156" y="46"/>
                    <a:pt x="157" y="46"/>
                    <a:pt x="158" y="44"/>
                  </a:cubicBezTo>
                  <a:cubicBezTo>
                    <a:pt x="160" y="45"/>
                    <a:pt x="161" y="48"/>
                    <a:pt x="161" y="52"/>
                  </a:cubicBezTo>
                  <a:cubicBezTo>
                    <a:pt x="163" y="52"/>
                    <a:pt x="163" y="51"/>
                    <a:pt x="163" y="50"/>
                  </a:cubicBezTo>
                  <a:cubicBezTo>
                    <a:pt x="166" y="52"/>
                    <a:pt x="168" y="56"/>
                    <a:pt x="174" y="55"/>
                  </a:cubicBezTo>
                  <a:cubicBezTo>
                    <a:pt x="173" y="57"/>
                    <a:pt x="172" y="59"/>
                    <a:pt x="174" y="59"/>
                  </a:cubicBezTo>
                  <a:cubicBezTo>
                    <a:pt x="176" y="62"/>
                    <a:pt x="169" y="65"/>
                    <a:pt x="174" y="66"/>
                  </a:cubicBezTo>
                  <a:cubicBezTo>
                    <a:pt x="172" y="69"/>
                    <a:pt x="167" y="69"/>
                    <a:pt x="167" y="74"/>
                  </a:cubicBezTo>
                  <a:cubicBezTo>
                    <a:pt x="171" y="81"/>
                    <a:pt x="180" y="72"/>
                    <a:pt x="182" y="80"/>
                  </a:cubicBezTo>
                  <a:cubicBezTo>
                    <a:pt x="184" y="79"/>
                    <a:pt x="183" y="77"/>
                    <a:pt x="184" y="76"/>
                  </a:cubicBezTo>
                  <a:cubicBezTo>
                    <a:pt x="186" y="76"/>
                    <a:pt x="185" y="80"/>
                    <a:pt x="186" y="81"/>
                  </a:cubicBezTo>
                  <a:cubicBezTo>
                    <a:pt x="186" y="81"/>
                    <a:pt x="188" y="85"/>
                    <a:pt x="188" y="85"/>
                  </a:cubicBezTo>
                  <a:cubicBezTo>
                    <a:pt x="190" y="85"/>
                    <a:pt x="192" y="81"/>
                    <a:pt x="191" y="89"/>
                  </a:cubicBezTo>
                  <a:cubicBezTo>
                    <a:pt x="196" y="89"/>
                    <a:pt x="197" y="86"/>
                    <a:pt x="202" y="87"/>
                  </a:cubicBezTo>
                  <a:cubicBezTo>
                    <a:pt x="203" y="88"/>
                    <a:pt x="204" y="90"/>
                    <a:pt x="204" y="93"/>
                  </a:cubicBezTo>
                  <a:cubicBezTo>
                    <a:pt x="208" y="93"/>
                    <a:pt x="214" y="91"/>
                    <a:pt x="212" y="96"/>
                  </a:cubicBezTo>
                  <a:cubicBezTo>
                    <a:pt x="219" y="93"/>
                    <a:pt x="215" y="97"/>
                    <a:pt x="221" y="98"/>
                  </a:cubicBezTo>
                  <a:cubicBezTo>
                    <a:pt x="224" y="102"/>
                    <a:pt x="215" y="104"/>
                    <a:pt x="216" y="104"/>
                  </a:cubicBezTo>
                  <a:cubicBezTo>
                    <a:pt x="214" y="105"/>
                    <a:pt x="217" y="106"/>
                    <a:pt x="217" y="106"/>
                  </a:cubicBezTo>
                  <a:cubicBezTo>
                    <a:pt x="213" y="111"/>
                    <a:pt x="209" y="110"/>
                    <a:pt x="206" y="117"/>
                  </a:cubicBezTo>
                  <a:cubicBezTo>
                    <a:pt x="204" y="117"/>
                    <a:pt x="203" y="117"/>
                    <a:pt x="202" y="119"/>
                  </a:cubicBezTo>
                  <a:cubicBezTo>
                    <a:pt x="201" y="118"/>
                    <a:pt x="193" y="118"/>
                    <a:pt x="193" y="115"/>
                  </a:cubicBezTo>
                  <a:cubicBezTo>
                    <a:pt x="193" y="111"/>
                    <a:pt x="184" y="115"/>
                    <a:pt x="186" y="107"/>
                  </a:cubicBezTo>
                  <a:cubicBezTo>
                    <a:pt x="182" y="108"/>
                    <a:pt x="182" y="106"/>
                    <a:pt x="182" y="104"/>
                  </a:cubicBezTo>
                  <a:cubicBezTo>
                    <a:pt x="179" y="104"/>
                    <a:pt x="177" y="104"/>
                    <a:pt x="174" y="104"/>
                  </a:cubicBezTo>
                  <a:cubicBezTo>
                    <a:pt x="170" y="103"/>
                    <a:pt x="174" y="110"/>
                    <a:pt x="173" y="113"/>
                  </a:cubicBezTo>
                  <a:cubicBezTo>
                    <a:pt x="173" y="117"/>
                    <a:pt x="178" y="117"/>
                    <a:pt x="178" y="121"/>
                  </a:cubicBezTo>
                  <a:cubicBezTo>
                    <a:pt x="182" y="118"/>
                    <a:pt x="185" y="125"/>
                    <a:pt x="186" y="121"/>
                  </a:cubicBezTo>
                  <a:cubicBezTo>
                    <a:pt x="188" y="123"/>
                    <a:pt x="189" y="127"/>
                    <a:pt x="189" y="132"/>
                  </a:cubicBezTo>
                  <a:cubicBezTo>
                    <a:pt x="189" y="134"/>
                    <a:pt x="193" y="133"/>
                    <a:pt x="193" y="134"/>
                  </a:cubicBezTo>
                  <a:cubicBezTo>
                    <a:pt x="196" y="138"/>
                    <a:pt x="191" y="147"/>
                    <a:pt x="191" y="150"/>
                  </a:cubicBezTo>
                  <a:cubicBezTo>
                    <a:pt x="187" y="152"/>
                    <a:pt x="189" y="148"/>
                    <a:pt x="188" y="147"/>
                  </a:cubicBezTo>
                  <a:cubicBezTo>
                    <a:pt x="185" y="145"/>
                    <a:pt x="179" y="146"/>
                    <a:pt x="178" y="141"/>
                  </a:cubicBezTo>
                  <a:cubicBezTo>
                    <a:pt x="171" y="142"/>
                    <a:pt x="172" y="135"/>
                    <a:pt x="163" y="137"/>
                  </a:cubicBezTo>
                  <a:cubicBezTo>
                    <a:pt x="164" y="141"/>
                    <a:pt x="170" y="138"/>
                    <a:pt x="171" y="141"/>
                  </a:cubicBezTo>
                  <a:cubicBezTo>
                    <a:pt x="164" y="147"/>
                    <a:pt x="177" y="144"/>
                    <a:pt x="171" y="147"/>
                  </a:cubicBezTo>
                  <a:cubicBezTo>
                    <a:pt x="171" y="149"/>
                    <a:pt x="176" y="149"/>
                    <a:pt x="178" y="150"/>
                  </a:cubicBezTo>
                  <a:cubicBezTo>
                    <a:pt x="179" y="151"/>
                    <a:pt x="178" y="152"/>
                    <a:pt x="180" y="152"/>
                  </a:cubicBezTo>
                  <a:cubicBezTo>
                    <a:pt x="183" y="152"/>
                    <a:pt x="184" y="153"/>
                    <a:pt x="184" y="156"/>
                  </a:cubicBezTo>
                  <a:cubicBezTo>
                    <a:pt x="178" y="157"/>
                    <a:pt x="175" y="155"/>
                    <a:pt x="171" y="152"/>
                  </a:cubicBezTo>
                  <a:cubicBezTo>
                    <a:pt x="168" y="151"/>
                    <a:pt x="163" y="151"/>
                    <a:pt x="160" y="148"/>
                  </a:cubicBezTo>
                  <a:cubicBezTo>
                    <a:pt x="157" y="147"/>
                    <a:pt x="153" y="145"/>
                    <a:pt x="150" y="145"/>
                  </a:cubicBezTo>
                  <a:cubicBezTo>
                    <a:pt x="148" y="145"/>
                    <a:pt x="148" y="142"/>
                    <a:pt x="147" y="141"/>
                  </a:cubicBezTo>
                  <a:cubicBezTo>
                    <a:pt x="144" y="140"/>
                    <a:pt x="141" y="141"/>
                    <a:pt x="139" y="139"/>
                  </a:cubicBezTo>
                  <a:cubicBezTo>
                    <a:pt x="137" y="138"/>
                    <a:pt x="139" y="135"/>
                    <a:pt x="137" y="134"/>
                  </a:cubicBezTo>
                  <a:cubicBezTo>
                    <a:pt x="136" y="132"/>
                    <a:pt x="132" y="134"/>
                    <a:pt x="133" y="130"/>
                  </a:cubicBezTo>
                  <a:cubicBezTo>
                    <a:pt x="125" y="130"/>
                    <a:pt x="125" y="122"/>
                    <a:pt x="120" y="119"/>
                  </a:cubicBezTo>
                  <a:cubicBezTo>
                    <a:pt x="122" y="118"/>
                    <a:pt x="120" y="112"/>
                    <a:pt x="122" y="109"/>
                  </a:cubicBezTo>
                  <a:cubicBezTo>
                    <a:pt x="123" y="109"/>
                    <a:pt x="126" y="110"/>
                    <a:pt x="126" y="109"/>
                  </a:cubicBezTo>
                  <a:cubicBezTo>
                    <a:pt x="126" y="108"/>
                    <a:pt x="123" y="106"/>
                    <a:pt x="124" y="104"/>
                  </a:cubicBezTo>
                  <a:cubicBezTo>
                    <a:pt x="124" y="103"/>
                    <a:pt x="128" y="104"/>
                    <a:pt x="128" y="104"/>
                  </a:cubicBezTo>
                  <a:cubicBezTo>
                    <a:pt x="129" y="103"/>
                    <a:pt x="127" y="98"/>
                    <a:pt x="128" y="96"/>
                  </a:cubicBezTo>
                  <a:cubicBezTo>
                    <a:pt x="128" y="96"/>
                    <a:pt x="131" y="97"/>
                    <a:pt x="132" y="96"/>
                  </a:cubicBezTo>
                  <a:cubicBezTo>
                    <a:pt x="134" y="94"/>
                    <a:pt x="131" y="89"/>
                    <a:pt x="133" y="87"/>
                  </a:cubicBezTo>
                  <a:cubicBezTo>
                    <a:pt x="133" y="85"/>
                    <a:pt x="130" y="85"/>
                    <a:pt x="128" y="85"/>
                  </a:cubicBezTo>
                  <a:cubicBezTo>
                    <a:pt x="128" y="82"/>
                    <a:pt x="128" y="79"/>
                    <a:pt x="128" y="76"/>
                  </a:cubicBezTo>
                  <a:cubicBezTo>
                    <a:pt x="126" y="76"/>
                    <a:pt x="125" y="76"/>
                    <a:pt x="124" y="78"/>
                  </a:cubicBezTo>
                  <a:cubicBezTo>
                    <a:pt x="121" y="76"/>
                    <a:pt x="123" y="72"/>
                    <a:pt x="120" y="70"/>
                  </a:cubicBezTo>
                  <a:cubicBezTo>
                    <a:pt x="120" y="70"/>
                    <a:pt x="118" y="72"/>
                    <a:pt x="117" y="72"/>
                  </a:cubicBezTo>
                  <a:cubicBezTo>
                    <a:pt x="117" y="72"/>
                    <a:pt x="115" y="70"/>
                    <a:pt x="115" y="70"/>
                  </a:cubicBezTo>
                  <a:cubicBezTo>
                    <a:pt x="114" y="70"/>
                    <a:pt x="112" y="67"/>
                    <a:pt x="111" y="66"/>
                  </a:cubicBezTo>
                  <a:cubicBezTo>
                    <a:pt x="110" y="66"/>
                    <a:pt x="109" y="69"/>
                    <a:pt x="107" y="68"/>
                  </a:cubicBezTo>
                  <a:cubicBezTo>
                    <a:pt x="107" y="68"/>
                    <a:pt x="104" y="64"/>
                    <a:pt x="100" y="65"/>
                  </a:cubicBezTo>
                  <a:cubicBezTo>
                    <a:pt x="108" y="56"/>
                    <a:pt x="90" y="61"/>
                    <a:pt x="92" y="52"/>
                  </a:cubicBezTo>
                  <a:cubicBezTo>
                    <a:pt x="88" y="52"/>
                    <a:pt x="83" y="52"/>
                    <a:pt x="83" y="57"/>
                  </a:cubicBezTo>
                  <a:cubicBezTo>
                    <a:pt x="80" y="59"/>
                    <a:pt x="78" y="55"/>
                    <a:pt x="78" y="55"/>
                  </a:cubicBezTo>
                  <a:cubicBezTo>
                    <a:pt x="76" y="55"/>
                    <a:pt x="75" y="57"/>
                    <a:pt x="72" y="57"/>
                  </a:cubicBezTo>
                  <a:cubicBezTo>
                    <a:pt x="69" y="57"/>
                    <a:pt x="68" y="55"/>
                    <a:pt x="65" y="55"/>
                  </a:cubicBezTo>
                  <a:cubicBezTo>
                    <a:pt x="61" y="55"/>
                    <a:pt x="61" y="57"/>
                    <a:pt x="57" y="57"/>
                  </a:cubicBezTo>
                  <a:cubicBezTo>
                    <a:pt x="53" y="57"/>
                    <a:pt x="52" y="56"/>
                    <a:pt x="50" y="55"/>
                  </a:cubicBezTo>
                  <a:cubicBezTo>
                    <a:pt x="41" y="55"/>
                    <a:pt x="34" y="56"/>
                    <a:pt x="25" y="53"/>
                  </a:cubicBezTo>
                  <a:cubicBezTo>
                    <a:pt x="24" y="53"/>
                    <a:pt x="22" y="50"/>
                    <a:pt x="22" y="50"/>
                  </a:cubicBezTo>
                  <a:cubicBezTo>
                    <a:pt x="18" y="49"/>
                    <a:pt x="15" y="51"/>
                    <a:pt x="16" y="46"/>
                  </a:cubicBezTo>
                  <a:cubicBezTo>
                    <a:pt x="13" y="46"/>
                    <a:pt x="7" y="48"/>
                    <a:pt x="9" y="42"/>
                  </a:cubicBezTo>
                  <a:cubicBezTo>
                    <a:pt x="15" y="44"/>
                    <a:pt x="16" y="40"/>
                    <a:pt x="20" y="39"/>
                  </a:cubicBezTo>
                  <a:cubicBezTo>
                    <a:pt x="17" y="35"/>
                    <a:pt x="7" y="38"/>
                    <a:pt x="5" y="33"/>
                  </a:cubicBezTo>
                  <a:cubicBezTo>
                    <a:pt x="3" y="33"/>
                    <a:pt x="3" y="34"/>
                    <a:pt x="3" y="35"/>
                  </a:cubicBezTo>
                  <a:cubicBezTo>
                    <a:pt x="0" y="34"/>
                    <a:pt x="5" y="27"/>
                    <a:pt x="7" y="25"/>
                  </a:cubicBezTo>
                  <a:cubicBezTo>
                    <a:pt x="5" y="19"/>
                    <a:pt x="10" y="17"/>
                    <a:pt x="9" y="11"/>
                  </a:cubicBezTo>
                  <a:close/>
                  <a:moveTo>
                    <a:pt x="145" y="107"/>
                  </a:moveTo>
                  <a:cubicBezTo>
                    <a:pt x="145" y="103"/>
                    <a:pt x="154" y="107"/>
                    <a:pt x="158" y="106"/>
                  </a:cubicBezTo>
                  <a:cubicBezTo>
                    <a:pt x="158" y="102"/>
                    <a:pt x="155" y="102"/>
                    <a:pt x="154" y="100"/>
                  </a:cubicBezTo>
                  <a:cubicBezTo>
                    <a:pt x="152" y="97"/>
                    <a:pt x="147" y="99"/>
                    <a:pt x="143" y="96"/>
                  </a:cubicBezTo>
                  <a:cubicBezTo>
                    <a:pt x="144" y="100"/>
                    <a:pt x="141" y="107"/>
                    <a:pt x="145" y="107"/>
                  </a:cubicBezTo>
                  <a:close/>
                </a:path>
              </a:pathLst>
            </a:custGeom>
            <a:grpFill/>
            <a:ln>
              <a:noFill/>
            </a:ln>
          </p:spPr>
          <p:txBody>
            <a:bodyPr anchor="ctr"/>
            <a:lstStyle/>
            <a:p>
              <a:pPr algn="ctr"/>
              <a:endParaRPr dirty="0"/>
            </a:p>
          </p:txBody>
        </p:sp>
        <p:sp>
          <p:nvSpPr>
            <p:cNvPr id="204" name="iṡḻídé"/>
            <p:cNvSpPr/>
            <p:nvPr/>
          </p:nvSpPr>
          <p:spPr bwMode="auto">
            <a:xfrm>
              <a:off x="3778927" y="772085"/>
              <a:ext cx="287161" cy="145681"/>
            </a:xfrm>
            <a:custGeom>
              <a:avLst/>
              <a:gdLst>
                <a:gd name="T0" fmla="*/ 15 w 138"/>
                <a:gd name="T1" fmla="*/ 53 h 70"/>
                <a:gd name="T2" fmla="*/ 17 w 138"/>
                <a:gd name="T3" fmla="*/ 47 h 70"/>
                <a:gd name="T4" fmla="*/ 24 w 138"/>
                <a:gd name="T5" fmla="*/ 45 h 70"/>
                <a:gd name="T6" fmla="*/ 28 w 138"/>
                <a:gd name="T7" fmla="*/ 44 h 70"/>
                <a:gd name="T8" fmla="*/ 49 w 138"/>
                <a:gd name="T9" fmla="*/ 42 h 70"/>
                <a:gd name="T10" fmla="*/ 28 w 138"/>
                <a:gd name="T11" fmla="*/ 40 h 70"/>
                <a:gd name="T12" fmla="*/ 26 w 138"/>
                <a:gd name="T13" fmla="*/ 38 h 70"/>
                <a:gd name="T14" fmla="*/ 21 w 138"/>
                <a:gd name="T15" fmla="*/ 40 h 70"/>
                <a:gd name="T16" fmla="*/ 10 w 138"/>
                <a:gd name="T17" fmla="*/ 38 h 70"/>
                <a:gd name="T18" fmla="*/ 19 w 138"/>
                <a:gd name="T19" fmla="*/ 31 h 70"/>
                <a:gd name="T20" fmla="*/ 24 w 138"/>
                <a:gd name="T21" fmla="*/ 31 h 70"/>
                <a:gd name="T22" fmla="*/ 4 w 138"/>
                <a:gd name="T23" fmla="*/ 27 h 70"/>
                <a:gd name="T24" fmla="*/ 0 w 138"/>
                <a:gd name="T25" fmla="*/ 21 h 70"/>
                <a:gd name="T26" fmla="*/ 10 w 138"/>
                <a:gd name="T27" fmla="*/ 14 h 70"/>
                <a:gd name="T28" fmla="*/ 10 w 138"/>
                <a:gd name="T29" fmla="*/ 12 h 70"/>
                <a:gd name="T30" fmla="*/ 28 w 138"/>
                <a:gd name="T31" fmla="*/ 4 h 70"/>
                <a:gd name="T32" fmla="*/ 34 w 138"/>
                <a:gd name="T33" fmla="*/ 1 h 70"/>
                <a:gd name="T34" fmla="*/ 37 w 138"/>
                <a:gd name="T35" fmla="*/ 3 h 70"/>
                <a:gd name="T36" fmla="*/ 41 w 138"/>
                <a:gd name="T37" fmla="*/ 10 h 70"/>
                <a:gd name="T38" fmla="*/ 37 w 138"/>
                <a:gd name="T39" fmla="*/ 12 h 70"/>
                <a:gd name="T40" fmla="*/ 41 w 138"/>
                <a:gd name="T41" fmla="*/ 14 h 70"/>
                <a:gd name="T42" fmla="*/ 43 w 138"/>
                <a:gd name="T43" fmla="*/ 10 h 70"/>
                <a:gd name="T44" fmla="*/ 54 w 138"/>
                <a:gd name="T45" fmla="*/ 8 h 70"/>
                <a:gd name="T46" fmla="*/ 60 w 138"/>
                <a:gd name="T47" fmla="*/ 17 h 70"/>
                <a:gd name="T48" fmla="*/ 67 w 138"/>
                <a:gd name="T49" fmla="*/ 14 h 70"/>
                <a:gd name="T50" fmla="*/ 73 w 138"/>
                <a:gd name="T51" fmla="*/ 8 h 70"/>
                <a:gd name="T52" fmla="*/ 79 w 138"/>
                <a:gd name="T53" fmla="*/ 10 h 70"/>
                <a:gd name="T54" fmla="*/ 80 w 138"/>
                <a:gd name="T55" fmla="*/ 17 h 70"/>
                <a:gd name="T56" fmla="*/ 84 w 138"/>
                <a:gd name="T57" fmla="*/ 25 h 70"/>
                <a:gd name="T58" fmla="*/ 92 w 138"/>
                <a:gd name="T59" fmla="*/ 19 h 70"/>
                <a:gd name="T60" fmla="*/ 86 w 138"/>
                <a:gd name="T61" fmla="*/ 16 h 70"/>
                <a:gd name="T62" fmla="*/ 86 w 138"/>
                <a:gd name="T63" fmla="*/ 4 h 70"/>
                <a:gd name="T64" fmla="*/ 93 w 138"/>
                <a:gd name="T65" fmla="*/ 3 h 70"/>
                <a:gd name="T66" fmla="*/ 101 w 138"/>
                <a:gd name="T67" fmla="*/ 16 h 70"/>
                <a:gd name="T68" fmla="*/ 106 w 138"/>
                <a:gd name="T69" fmla="*/ 19 h 70"/>
                <a:gd name="T70" fmla="*/ 110 w 138"/>
                <a:gd name="T71" fmla="*/ 25 h 70"/>
                <a:gd name="T72" fmla="*/ 108 w 138"/>
                <a:gd name="T73" fmla="*/ 31 h 70"/>
                <a:gd name="T74" fmla="*/ 114 w 138"/>
                <a:gd name="T75" fmla="*/ 38 h 70"/>
                <a:gd name="T76" fmla="*/ 131 w 138"/>
                <a:gd name="T77" fmla="*/ 40 h 70"/>
                <a:gd name="T78" fmla="*/ 136 w 138"/>
                <a:gd name="T79" fmla="*/ 45 h 70"/>
                <a:gd name="T80" fmla="*/ 138 w 138"/>
                <a:gd name="T81" fmla="*/ 49 h 70"/>
                <a:gd name="T82" fmla="*/ 123 w 138"/>
                <a:gd name="T83" fmla="*/ 49 h 70"/>
                <a:gd name="T84" fmla="*/ 127 w 138"/>
                <a:gd name="T85" fmla="*/ 62 h 70"/>
                <a:gd name="T86" fmla="*/ 106 w 138"/>
                <a:gd name="T87" fmla="*/ 62 h 70"/>
                <a:gd name="T88" fmla="*/ 80 w 138"/>
                <a:gd name="T89" fmla="*/ 62 h 70"/>
                <a:gd name="T90" fmla="*/ 71 w 138"/>
                <a:gd name="T91" fmla="*/ 64 h 70"/>
                <a:gd name="T92" fmla="*/ 69 w 138"/>
                <a:gd name="T93" fmla="*/ 68 h 70"/>
                <a:gd name="T94" fmla="*/ 45 w 138"/>
                <a:gd name="T95" fmla="*/ 68 h 70"/>
                <a:gd name="T96" fmla="*/ 37 w 138"/>
                <a:gd name="T97" fmla="*/ 57 h 70"/>
                <a:gd name="T98" fmla="*/ 23 w 138"/>
                <a:gd name="T99" fmla="*/ 53 h 70"/>
                <a:gd name="T100" fmla="*/ 21 w 138"/>
                <a:gd name="T101" fmla="*/ 55 h 70"/>
                <a:gd name="T102" fmla="*/ 21 w 138"/>
                <a:gd name="T103" fmla="*/ 51 h 70"/>
                <a:gd name="T104" fmla="*/ 15 w 138"/>
                <a:gd name="T105" fmla="*/ 5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8" h="70">
                  <a:moveTo>
                    <a:pt x="15" y="53"/>
                  </a:moveTo>
                  <a:cubicBezTo>
                    <a:pt x="11" y="53"/>
                    <a:pt x="16" y="48"/>
                    <a:pt x="17" y="47"/>
                  </a:cubicBezTo>
                  <a:cubicBezTo>
                    <a:pt x="17" y="45"/>
                    <a:pt x="22" y="46"/>
                    <a:pt x="24" y="45"/>
                  </a:cubicBezTo>
                  <a:cubicBezTo>
                    <a:pt x="26" y="45"/>
                    <a:pt x="26" y="44"/>
                    <a:pt x="28" y="44"/>
                  </a:cubicBezTo>
                  <a:cubicBezTo>
                    <a:pt x="35" y="43"/>
                    <a:pt x="44" y="46"/>
                    <a:pt x="49" y="42"/>
                  </a:cubicBezTo>
                  <a:cubicBezTo>
                    <a:pt x="47" y="37"/>
                    <a:pt x="35" y="42"/>
                    <a:pt x="28" y="40"/>
                  </a:cubicBezTo>
                  <a:cubicBezTo>
                    <a:pt x="27" y="40"/>
                    <a:pt x="26" y="38"/>
                    <a:pt x="26" y="38"/>
                  </a:cubicBezTo>
                  <a:cubicBezTo>
                    <a:pt x="25" y="38"/>
                    <a:pt x="23" y="40"/>
                    <a:pt x="21" y="40"/>
                  </a:cubicBezTo>
                  <a:cubicBezTo>
                    <a:pt x="17" y="40"/>
                    <a:pt x="13" y="37"/>
                    <a:pt x="10" y="38"/>
                  </a:cubicBezTo>
                  <a:cubicBezTo>
                    <a:pt x="5" y="32"/>
                    <a:pt x="19" y="34"/>
                    <a:pt x="19" y="31"/>
                  </a:cubicBezTo>
                  <a:cubicBezTo>
                    <a:pt x="19" y="27"/>
                    <a:pt x="23" y="30"/>
                    <a:pt x="24" y="31"/>
                  </a:cubicBezTo>
                  <a:cubicBezTo>
                    <a:pt x="24" y="20"/>
                    <a:pt x="13" y="30"/>
                    <a:pt x="4" y="27"/>
                  </a:cubicBezTo>
                  <a:cubicBezTo>
                    <a:pt x="0" y="24"/>
                    <a:pt x="8" y="21"/>
                    <a:pt x="0" y="21"/>
                  </a:cubicBezTo>
                  <a:cubicBezTo>
                    <a:pt x="2" y="18"/>
                    <a:pt x="2" y="12"/>
                    <a:pt x="10" y="14"/>
                  </a:cubicBezTo>
                  <a:cubicBezTo>
                    <a:pt x="12" y="14"/>
                    <a:pt x="10" y="11"/>
                    <a:pt x="10" y="12"/>
                  </a:cubicBezTo>
                  <a:cubicBezTo>
                    <a:pt x="13" y="7"/>
                    <a:pt x="21" y="6"/>
                    <a:pt x="28" y="4"/>
                  </a:cubicBezTo>
                  <a:cubicBezTo>
                    <a:pt x="30" y="3"/>
                    <a:pt x="30" y="0"/>
                    <a:pt x="34" y="1"/>
                  </a:cubicBezTo>
                  <a:cubicBezTo>
                    <a:pt x="34" y="3"/>
                    <a:pt x="36" y="2"/>
                    <a:pt x="37" y="3"/>
                  </a:cubicBezTo>
                  <a:cubicBezTo>
                    <a:pt x="37" y="7"/>
                    <a:pt x="34" y="10"/>
                    <a:pt x="41" y="10"/>
                  </a:cubicBezTo>
                  <a:cubicBezTo>
                    <a:pt x="41" y="12"/>
                    <a:pt x="39" y="11"/>
                    <a:pt x="37" y="12"/>
                  </a:cubicBezTo>
                  <a:cubicBezTo>
                    <a:pt x="37" y="13"/>
                    <a:pt x="40" y="14"/>
                    <a:pt x="41" y="14"/>
                  </a:cubicBezTo>
                  <a:cubicBezTo>
                    <a:pt x="43" y="13"/>
                    <a:pt x="42" y="10"/>
                    <a:pt x="43" y="10"/>
                  </a:cubicBezTo>
                  <a:cubicBezTo>
                    <a:pt x="47" y="8"/>
                    <a:pt x="50" y="9"/>
                    <a:pt x="54" y="8"/>
                  </a:cubicBezTo>
                  <a:cubicBezTo>
                    <a:pt x="56" y="11"/>
                    <a:pt x="60" y="12"/>
                    <a:pt x="60" y="17"/>
                  </a:cubicBezTo>
                  <a:cubicBezTo>
                    <a:pt x="64" y="17"/>
                    <a:pt x="62" y="12"/>
                    <a:pt x="67" y="14"/>
                  </a:cubicBezTo>
                  <a:cubicBezTo>
                    <a:pt x="69" y="12"/>
                    <a:pt x="71" y="10"/>
                    <a:pt x="73" y="8"/>
                  </a:cubicBezTo>
                  <a:cubicBezTo>
                    <a:pt x="74" y="9"/>
                    <a:pt x="76" y="10"/>
                    <a:pt x="79" y="10"/>
                  </a:cubicBezTo>
                  <a:cubicBezTo>
                    <a:pt x="80" y="13"/>
                    <a:pt x="79" y="15"/>
                    <a:pt x="80" y="17"/>
                  </a:cubicBezTo>
                  <a:cubicBezTo>
                    <a:pt x="81" y="20"/>
                    <a:pt x="86" y="20"/>
                    <a:pt x="84" y="25"/>
                  </a:cubicBezTo>
                  <a:cubicBezTo>
                    <a:pt x="88" y="24"/>
                    <a:pt x="88" y="20"/>
                    <a:pt x="92" y="19"/>
                  </a:cubicBezTo>
                  <a:cubicBezTo>
                    <a:pt x="91" y="17"/>
                    <a:pt x="87" y="17"/>
                    <a:pt x="86" y="16"/>
                  </a:cubicBezTo>
                  <a:cubicBezTo>
                    <a:pt x="84" y="12"/>
                    <a:pt x="87" y="9"/>
                    <a:pt x="86" y="4"/>
                  </a:cubicBezTo>
                  <a:cubicBezTo>
                    <a:pt x="89" y="5"/>
                    <a:pt x="90" y="2"/>
                    <a:pt x="93" y="3"/>
                  </a:cubicBezTo>
                  <a:cubicBezTo>
                    <a:pt x="94" y="6"/>
                    <a:pt x="98" y="11"/>
                    <a:pt x="101" y="16"/>
                  </a:cubicBezTo>
                  <a:cubicBezTo>
                    <a:pt x="101" y="16"/>
                    <a:pt x="105" y="24"/>
                    <a:pt x="106" y="19"/>
                  </a:cubicBezTo>
                  <a:cubicBezTo>
                    <a:pt x="109" y="20"/>
                    <a:pt x="107" y="25"/>
                    <a:pt x="110" y="25"/>
                  </a:cubicBezTo>
                  <a:cubicBezTo>
                    <a:pt x="110" y="28"/>
                    <a:pt x="110" y="30"/>
                    <a:pt x="108" y="31"/>
                  </a:cubicBezTo>
                  <a:cubicBezTo>
                    <a:pt x="109" y="34"/>
                    <a:pt x="116" y="32"/>
                    <a:pt x="114" y="38"/>
                  </a:cubicBezTo>
                  <a:cubicBezTo>
                    <a:pt x="121" y="34"/>
                    <a:pt x="121" y="41"/>
                    <a:pt x="131" y="40"/>
                  </a:cubicBezTo>
                  <a:cubicBezTo>
                    <a:pt x="127" y="47"/>
                    <a:pt x="135" y="44"/>
                    <a:pt x="136" y="45"/>
                  </a:cubicBezTo>
                  <a:cubicBezTo>
                    <a:pt x="137" y="46"/>
                    <a:pt x="133" y="51"/>
                    <a:pt x="138" y="49"/>
                  </a:cubicBezTo>
                  <a:cubicBezTo>
                    <a:pt x="135" y="58"/>
                    <a:pt x="131" y="47"/>
                    <a:pt x="123" y="49"/>
                  </a:cubicBezTo>
                  <a:cubicBezTo>
                    <a:pt x="121" y="56"/>
                    <a:pt x="130" y="54"/>
                    <a:pt x="127" y="62"/>
                  </a:cubicBezTo>
                  <a:cubicBezTo>
                    <a:pt x="120" y="64"/>
                    <a:pt x="112" y="66"/>
                    <a:pt x="106" y="62"/>
                  </a:cubicBezTo>
                  <a:cubicBezTo>
                    <a:pt x="100" y="58"/>
                    <a:pt x="88" y="57"/>
                    <a:pt x="80" y="62"/>
                  </a:cubicBezTo>
                  <a:cubicBezTo>
                    <a:pt x="78" y="63"/>
                    <a:pt x="76" y="62"/>
                    <a:pt x="71" y="64"/>
                  </a:cubicBezTo>
                  <a:cubicBezTo>
                    <a:pt x="69" y="65"/>
                    <a:pt x="69" y="66"/>
                    <a:pt x="69" y="68"/>
                  </a:cubicBezTo>
                  <a:cubicBezTo>
                    <a:pt x="64" y="65"/>
                    <a:pt x="54" y="70"/>
                    <a:pt x="45" y="68"/>
                  </a:cubicBezTo>
                  <a:cubicBezTo>
                    <a:pt x="43" y="64"/>
                    <a:pt x="40" y="61"/>
                    <a:pt x="37" y="57"/>
                  </a:cubicBezTo>
                  <a:cubicBezTo>
                    <a:pt x="32" y="56"/>
                    <a:pt x="23" y="59"/>
                    <a:pt x="23" y="53"/>
                  </a:cubicBezTo>
                  <a:cubicBezTo>
                    <a:pt x="21" y="53"/>
                    <a:pt x="21" y="54"/>
                    <a:pt x="21" y="55"/>
                  </a:cubicBezTo>
                  <a:cubicBezTo>
                    <a:pt x="18" y="54"/>
                    <a:pt x="19" y="51"/>
                    <a:pt x="21" y="51"/>
                  </a:cubicBezTo>
                  <a:cubicBezTo>
                    <a:pt x="21" y="47"/>
                    <a:pt x="15" y="51"/>
                    <a:pt x="15" y="53"/>
                  </a:cubicBezTo>
                  <a:close/>
                </a:path>
              </a:pathLst>
            </a:custGeom>
            <a:grpFill/>
            <a:ln>
              <a:noFill/>
            </a:ln>
          </p:spPr>
          <p:txBody>
            <a:bodyPr anchor="ctr"/>
            <a:lstStyle/>
            <a:p>
              <a:pPr algn="ctr"/>
              <a:endParaRPr dirty="0"/>
            </a:p>
          </p:txBody>
        </p:sp>
        <p:sp>
          <p:nvSpPr>
            <p:cNvPr id="205" name="îşḻïdê"/>
            <p:cNvSpPr/>
            <p:nvPr/>
          </p:nvSpPr>
          <p:spPr bwMode="auto">
            <a:xfrm>
              <a:off x="3011299" y="807105"/>
              <a:ext cx="2054948" cy="2382730"/>
            </a:xfrm>
            <a:custGeom>
              <a:avLst/>
              <a:gdLst>
                <a:gd name="T0" fmla="*/ 647 w 988"/>
                <a:gd name="T1" fmla="*/ 75 h 1146"/>
                <a:gd name="T2" fmla="*/ 582 w 988"/>
                <a:gd name="T3" fmla="*/ 120 h 1146"/>
                <a:gd name="T4" fmla="*/ 574 w 988"/>
                <a:gd name="T5" fmla="*/ 187 h 1146"/>
                <a:gd name="T6" fmla="*/ 654 w 988"/>
                <a:gd name="T7" fmla="*/ 241 h 1146"/>
                <a:gd name="T8" fmla="*/ 680 w 988"/>
                <a:gd name="T9" fmla="*/ 168 h 1146"/>
                <a:gd name="T10" fmla="*/ 748 w 988"/>
                <a:gd name="T11" fmla="*/ 166 h 1146"/>
                <a:gd name="T12" fmla="*/ 809 w 988"/>
                <a:gd name="T13" fmla="*/ 183 h 1146"/>
                <a:gd name="T14" fmla="*/ 833 w 988"/>
                <a:gd name="T15" fmla="*/ 247 h 1146"/>
                <a:gd name="T16" fmla="*/ 757 w 988"/>
                <a:gd name="T17" fmla="*/ 274 h 1146"/>
                <a:gd name="T18" fmla="*/ 804 w 988"/>
                <a:gd name="T19" fmla="*/ 302 h 1146"/>
                <a:gd name="T20" fmla="*/ 785 w 988"/>
                <a:gd name="T21" fmla="*/ 312 h 1146"/>
                <a:gd name="T22" fmla="*/ 701 w 988"/>
                <a:gd name="T23" fmla="*/ 373 h 1146"/>
                <a:gd name="T24" fmla="*/ 666 w 988"/>
                <a:gd name="T25" fmla="*/ 478 h 1146"/>
                <a:gd name="T26" fmla="*/ 593 w 988"/>
                <a:gd name="T27" fmla="*/ 437 h 1146"/>
                <a:gd name="T28" fmla="*/ 535 w 988"/>
                <a:gd name="T29" fmla="*/ 515 h 1146"/>
                <a:gd name="T30" fmla="*/ 600 w 988"/>
                <a:gd name="T31" fmla="*/ 547 h 1146"/>
                <a:gd name="T32" fmla="*/ 692 w 988"/>
                <a:gd name="T33" fmla="*/ 608 h 1146"/>
                <a:gd name="T34" fmla="*/ 766 w 988"/>
                <a:gd name="T35" fmla="*/ 597 h 1146"/>
                <a:gd name="T36" fmla="*/ 884 w 988"/>
                <a:gd name="T37" fmla="*/ 647 h 1146"/>
                <a:gd name="T38" fmla="*/ 988 w 988"/>
                <a:gd name="T39" fmla="*/ 711 h 1146"/>
                <a:gd name="T40" fmla="*/ 943 w 988"/>
                <a:gd name="T41" fmla="*/ 854 h 1146"/>
                <a:gd name="T42" fmla="*/ 885 w 988"/>
                <a:gd name="T43" fmla="*/ 918 h 1146"/>
                <a:gd name="T44" fmla="*/ 830 w 988"/>
                <a:gd name="T45" fmla="*/ 979 h 1146"/>
                <a:gd name="T46" fmla="*/ 779 w 988"/>
                <a:gd name="T47" fmla="*/ 1037 h 1146"/>
                <a:gd name="T48" fmla="*/ 757 w 988"/>
                <a:gd name="T49" fmla="*/ 1082 h 1146"/>
                <a:gd name="T50" fmla="*/ 716 w 988"/>
                <a:gd name="T51" fmla="*/ 1126 h 1146"/>
                <a:gd name="T52" fmla="*/ 703 w 988"/>
                <a:gd name="T53" fmla="*/ 1065 h 1146"/>
                <a:gd name="T54" fmla="*/ 735 w 988"/>
                <a:gd name="T55" fmla="*/ 936 h 1146"/>
                <a:gd name="T56" fmla="*/ 731 w 988"/>
                <a:gd name="T57" fmla="*/ 813 h 1146"/>
                <a:gd name="T58" fmla="*/ 666 w 988"/>
                <a:gd name="T59" fmla="*/ 729 h 1146"/>
                <a:gd name="T60" fmla="*/ 679 w 988"/>
                <a:gd name="T61" fmla="*/ 660 h 1146"/>
                <a:gd name="T62" fmla="*/ 621 w 988"/>
                <a:gd name="T63" fmla="*/ 588 h 1146"/>
                <a:gd name="T64" fmla="*/ 559 w 988"/>
                <a:gd name="T65" fmla="*/ 550 h 1146"/>
                <a:gd name="T66" fmla="*/ 464 w 988"/>
                <a:gd name="T67" fmla="*/ 496 h 1146"/>
                <a:gd name="T68" fmla="*/ 410 w 988"/>
                <a:gd name="T69" fmla="*/ 440 h 1146"/>
                <a:gd name="T70" fmla="*/ 410 w 988"/>
                <a:gd name="T71" fmla="*/ 463 h 1146"/>
                <a:gd name="T72" fmla="*/ 354 w 988"/>
                <a:gd name="T73" fmla="*/ 392 h 1146"/>
                <a:gd name="T74" fmla="*/ 319 w 988"/>
                <a:gd name="T75" fmla="*/ 267 h 1146"/>
                <a:gd name="T76" fmla="*/ 298 w 988"/>
                <a:gd name="T77" fmla="*/ 233 h 1146"/>
                <a:gd name="T78" fmla="*/ 244 w 988"/>
                <a:gd name="T79" fmla="*/ 174 h 1146"/>
                <a:gd name="T80" fmla="*/ 151 w 988"/>
                <a:gd name="T81" fmla="*/ 144 h 1146"/>
                <a:gd name="T82" fmla="*/ 105 w 988"/>
                <a:gd name="T83" fmla="*/ 168 h 1146"/>
                <a:gd name="T84" fmla="*/ 58 w 988"/>
                <a:gd name="T85" fmla="*/ 198 h 1146"/>
                <a:gd name="T86" fmla="*/ 24 w 988"/>
                <a:gd name="T87" fmla="*/ 153 h 1146"/>
                <a:gd name="T88" fmla="*/ 9 w 988"/>
                <a:gd name="T89" fmla="*/ 97 h 1146"/>
                <a:gd name="T90" fmla="*/ 28 w 988"/>
                <a:gd name="T91" fmla="*/ 62 h 1146"/>
                <a:gd name="T92" fmla="*/ 95 w 988"/>
                <a:gd name="T93" fmla="*/ 21 h 1146"/>
                <a:gd name="T94" fmla="*/ 255 w 988"/>
                <a:gd name="T95" fmla="*/ 38 h 1146"/>
                <a:gd name="T96" fmla="*/ 332 w 988"/>
                <a:gd name="T97" fmla="*/ 41 h 1146"/>
                <a:gd name="T98" fmla="*/ 451 w 988"/>
                <a:gd name="T99" fmla="*/ 73 h 1146"/>
                <a:gd name="T100" fmla="*/ 537 w 988"/>
                <a:gd name="T101" fmla="*/ 53 h 1146"/>
                <a:gd name="T102" fmla="*/ 561 w 988"/>
                <a:gd name="T103" fmla="*/ 12 h 1146"/>
                <a:gd name="T104" fmla="*/ 606 w 988"/>
                <a:gd name="T105" fmla="*/ 51 h 1146"/>
                <a:gd name="T106" fmla="*/ 324 w 988"/>
                <a:gd name="T107" fmla="*/ 86 h 1146"/>
                <a:gd name="T108" fmla="*/ 418 w 988"/>
                <a:gd name="T109" fmla="*/ 135 h 1146"/>
                <a:gd name="T110" fmla="*/ 403 w 988"/>
                <a:gd name="T111" fmla="*/ 133 h 1146"/>
                <a:gd name="T112" fmla="*/ 533 w 988"/>
                <a:gd name="T113" fmla="*/ 250 h 1146"/>
                <a:gd name="T114" fmla="*/ 576 w 988"/>
                <a:gd name="T115" fmla="*/ 295 h 1146"/>
                <a:gd name="T116" fmla="*/ 613 w 988"/>
                <a:gd name="T117" fmla="*/ 271 h 1146"/>
                <a:gd name="T118" fmla="*/ 606 w 988"/>
                <a:gd name="T119" fmla="*/ 340 h 1146"/>
                <a:gd name="T120" fmla="*/ 671 w 988"/>
                <a:gd name="T121" fmla="*/ 317 h 1146"/>
                <a:gd name="T122" fmla="*/ 653 w 988"/>
                <a:gd name="T123" fmla="*/ 33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8" h="1146">
                  <a:moveTo>
                    <a:pt x="602" y="62"/>
                  </a:moveTo>
                  <a:cubicBezTo>
                    <a:pt x="603" y="66"/>
                    <a:pt x="608" y="59"/>
                    <a:pt x="606" y="68"/>
                  </a:cubicBezTo>
                  <a:cubicBezTo>
                    <a:pt x="608" y="68"/>
                    <a:pt x="610" y="68"/>
                    <a:pt x="612" y="68"/>
                  </a:cubicBezTo>
                  <a:cubicBezTo>
                    <a:pt x="614" y="66"/>
                    <a:pt x="616" y="63"/>
                    <a:pt x="615" y="58"/>
                  </a:cubicBezTo>
                  <a:cubicBezTo>
                    <a:pt x="618" y="57"/>
                    <a:pt x="619" y="56"/>
                    <a:pt x="619" y="53"/>
                  </a:cubicBezTo>
                  <a:cubicBezTo>
                    <a:pt x="625" y="55"/>
                    <a:pt x="620" y="47"/>
                    <a:pt x="626" y="49"/>
                  </a:cubicBezTo>
                  <a:cubicBezTo>
                    <a:pt x="626" y="45"/>
                    <a:pt x="626" y="40"/>
                    <a:pt x="626" y="36"/>
                  </a:cubicBezTo>
                  <a:cubicBezTo>
                    <a:pt x="633" y="35"/>
                    <a:pt x="636" y="34"/>
                    <a:pt x="641" y="36"/>
                  </a:cubicBezTo>
                  <a:cubicBezTo>
                    <a:pt x="643" y="37"/>
                    <a:pt x="642" y="40"/>
                    <a:pt x="643" y="41"/>
                  </a:cubicBezTo>
                  <a:cubicBezTo>
                    <a:pt x="644" y="42"/>
                    <a:pt x="646" y="41"/>
                    <a:pt x="647" y="41"/>
                  </a:cubicBezTo>
                  <a:cubicBezTo>
                    <a:pt x="649" y="42"/>
                    <a:pt x="650" y="45"/>
                    <a:pt x="653" y="45"/>
                  </a:cubicBezTo>
                  <a:cubicBezTo>
                    <a:pt x="653" y="51"/>
                    <a:pt x="650" y="53"/>
                    <a:pt x="647" y="55"/>
                  </a:cubicBezTo>
                  <a:cubicBezTo>
                    <a:pt x="651" y="57"/>
                    <a:pt x="649" y="64"/>
                    <a:pt x="654" y="66"/>
                  </a:cubicBezTo>
                  <a:cubicBezTo>
                    <a:pt x="653" y="70"/>
                    <a:pt x="648" y="71"/>
                    <a:pt x="647" y="75"/>
                  </a:cubicBezTo>
                  <a:cubicBezTo>
                    <a:pt x="644" y="75"/>
                    <a:pt x="642" y="78"/>
                    <a:pt x="641" y="75"/>
                  </a:cubicBezTo>
                  <a:cubicBezTo>
                    <a:pt x="638" y="77"/>
                    <a:pt x="638" y="82"/>
                    <a:pt x="636" y="84"/>
                  </a:cubicBezTo>
                  <a:cubicBezTo>
                    <a:pt x="634" y="83"/>
                    <a:pt x="637" y="79"/>
                    <a:pt x="628" y="81"/>
                  </a:cubicBezTo>
                  <a:cubicBezTo>
                    <a:pt x="628" y="79"/>
                    <a:pt x="631" y="79"/>
                    <a:pt x="632" y="79"/>
                  </a:cubicBezTo>
                  <a:cubicBezTo>
                    <a:pt x="628" y="73"/>
                    <a:pt x="621" y="81"/>
                    <a:pt x="615" y="79"/>
                  </a:cubicBezTo>
                  <a:cubicBezTo>
                    <a:pt x="617" y="85"/>
                    <a:pt x="615" y="83"/>
                    <a:pt x="615" y="90"/>
                  </a:cubicBezTo>
                  <a:cubicBezTo>
                    <a:pt x="613" y="90"/>
                    <a:pt x="614" y="88"/>
                    <a:pt x="613" y="86"/>
                  </a:cubicBezTo>
                  <a:cubicBezTo>
                    <a:pt x="609" y="87"/>
                    <a:pt x="610" y="93"/>
                    <a:pt x="604" y="92"/>
                  </a:cubicBezTo>
                  <a:cubicBezTo>
                    <a:pt x="605" y="94"/>
                    <a:pt x="608" y="93"/>
                    <a:pt x="608" y="96"/>
                  </a:cubicBezTo>
                  <a:cubicBezTo>
                    <a:pt x="608" y="99"/>
                    <a:pt x="606" y="100"/>
                    <a:pt x="606" y="103"/>
                  </a:cubicBezTo>
                  <a:cubicBezTo>
                    <a:pt x="602" y="99"/>
                    <a:pt x="596" y="110"/>
                    <a:pt x="595" y="109"/>
                  </a:cubicBezTo>
                  <a:cubicBezTo>
                    <a:pt x="594" y="108"/>
                    <a:pt x="591" y="106"/>
                    <a:pt x="591" y="112"/>
                  </a:cubicBezTo>
                  <a:cubicBezTo>
                    <a:pt x="589" y="112"/>
                    <a:pt x="586" y="112"/>
                    <a:pt x="584" y="112"/>
                  </a:cubicBezTo>
                  <a:cubicBezTo>
                    <a:pt x="581" y="113"/>
                    <a:pt x="582" y="117"/>
                    <a:pt x="582" y="120"/>
                  </a:cubicBezTo>
                  <a:cubicBezTo>
                    <a:pt x="579" y="118"/>
                    <a:pt x="578" y="118"/>
                    <a:pt x="578" y="122"/>
                  </a:cubicBezTo>
                  <a:cubicBezTo>
                    <a:pt x="574" y="118"/>
                    <a:pt x="573" y="121"/>
                    <a:pt x="569" y="122"/>
                  </a:cubicBezTo>
                  <a:cubicBezTo>
                    <a:pt x="570" y="123"/>
                    <a:pt x="571" y="126"/>
                    <a:pt x="571" y="129"/>
                  </a:cubicBezTo>
                  <a:cubicBezTo>
                    <a:pt x="566" y="125"/>
                    <a:pt x="568" y="130"/>
                    <a:pt x="565" y="135"/>
                  </a:cubicBezTo>
                  <a:cubicBezTo>
                    <a:pt x="563" y="139"/>
                    <a:pt x="558" y="143"/>
                    <a:pt x="557" y="151"/>
                  </a:cubicBezTo>
                  <a:cubicBezTo>
                    <a:pt x="553" y="154"/>
                    <a:pt x="551" y="159"/>
                    <a:pt x="548" y="163"/>
                  </a:cubicBezTo>
                  <a:cubicBezTo>
                    <a:pt x="548" y="166"/>
                    <a:pt x="550" y="163"/>
                    <a:pt x="550" y="163"/>
                  </a:cubicBezTo>
                  <a:cubicBezTo>
                    <a:pt x="552" y="163"/>
                    <a:pt x="551" y="164"/>
                    <a:pt x="552" y="165"/>
                  </a:cubicBezTo>
                  <a:cubicBezTo>
                    <a:pt x="553" y="165"/>
                    <a:pt x="555" y="168"/>
                    <a:pt x="556" y="168"/>
                  </a:cubicBezTo>
                  <a:cubicBezTo>
                    <a:pt x="557" y="169"/>
                    <a:pt x="559" y="164"/>
                    <a:pt x="563" y="168"/>
                  </a:cubicBezTo>
                  <a:cubicBezTo>
                    <a:pt x="564" y="169"/>
                    <a:pt x="565" y="170"/>
                    <a:pt x="567" y="170"/>
                  </a:cubicBezTo>
                  <a:cubicBezTo>
                    <a:pt x="567" y="173"/>
                    <a:pt x="567" y="175"/>
                    <a:pt x="567" y="178"/>
                  </a:cubicBezTo>
                  <a:cubicBezTo>
                    <a:pt x="567" y="180"/>
                    <a:pt x="570" y="179"/>
                    <a:pt x="571" y="181"/>
                  </a:cubicBezTo>
                  <a:cubicBezTo>
                    <a:pt x="572" y="183"/>
                    <a:pt x="575" y="183"/>
                    <a:pt x="574" y="187"/>
                  </a:cubicBezTo>
                  <a:cubicBezTo>
                    <a:pt x="584" y="186"/>
                    <a:pt x="591" y="189"/>
                    <a:pt x="597" y="187"/>
                  </a:cubicBezTo>
                  <a:cubicBezTo>
                    <a:pt x="598" y="194"/>
                    <a:pt x="606" y="192"/>
                    <a:pt x="610" y="196"/>
                  </a:cubicBezTo>
                  <a:cubicBezTo>
                    <a:pt x="611" y="197"/>
                    <a:pt x="611" y="196"/>
                    <a:pt x="612" y="198"/>
                  </a:cubicBezTo>
                  <a:cubicBezTo>
                    <a:pt x="612" y="201"/>
                    <a:pt x="614" y="198"/>
                    <a:pt x="613" y="198"/>
                  </a:cubicBezTo>
                  <a:cubicBezTo>
                    <a:pt x="616" y="198"/>
                    <a:pt x="616" y="201"/>
                    <a:pt x="617" y="202"/>
                  </a:cubicBezTo>
                  <a:cubicBezTo>
                    <a:pt x="620" y="203"/>
                    <a:pt x="624" y="201"/>
                    <a:pt x="623" y="206"/>
                  </a:cubicBezTo>
                  <a:cubicBezTo>
                    <a:pt x="633" y="205"/>
                    <a:pt x="638" y="209"/>
                    <a:pt x="647" y="209"/>
                  </a:cubicBezTo>
                  <a:cubicBezTo>
                    <a:pt x="647" y="215"/>
                    <a:pt x="646" y="221"/>
                    <a:pt x="649" y="224"/>
                  </a:cubicBezTo>
                  <a:cubicBezTo>
                    <a:pt x="649" y="224"/>
                    <a:pt x="651" y="227"/>
                    <a:pt x="651" y="226"/>
                  </a:cubicBezTo>
                  <a:cubicBezTo>
                    <a:pt x="651" y="228"/>
                    <a:pt x="649" y="230"/>
                    <a:pt x="649" y="230"/>
                  </a:cubicBezTo>
                  <a:cubicBezTo>
                    <a:pt x="650" y="232"/>
                    <a:pt x="651" y="230"/>
                    <a:pt x="653" y="232"/>
                  </a:cubicBezTo>
                  <a:cubicBezTo>
                    <a:pt x="653" y="232"/>
                    <a:pt x="649" y="237"/>
                    <a:pt x="654" y="235"/>
                  </a:cubicBezTo>
                  <a:cubicBezTo>
                    <a:pt x="653" y="237"/>
                    <a:pt x="652" y="238"/>
                    <a:pt x="653" y="241"/>
                  </a:cubicBezTo>
                  <a:cubicBezTo>
                    <a:pt x="653" y="243"/>
                    <a:pt x="654" y="242"/>
                    <a:pt x="654" y="241"/>
                  </a:cubicBezTo>
                  <a:cubicBezTo>
                    <a:pt x="657" y="241"/>
                    <a:pt x="655" y="244"/>
                    <a:pt x="656" y="245"/>
                  </a:cubicBezTo>
                  <a:cubicBezTo>
                    <a:pt x="657" y="245"/>
                    <a:pt x="659" y="244"/>
                    <a:pt x="660" y="245"/>
                  </a:cubicBezTo>
                  <a:cubicBezTo>
                    <a:pt x="662" y="247"/>
                    <a:pt x="669" y="247"/>
                    <a:pt x="675" y="245"/>
                  </a:cubicBezTo>
                  <a:cubicBezTo>
                    <a:pt x="677" y="237"/>
                    <a:pt x="677" y="233"/>
                    <a:pt x="675" y="226"/>
                  </a:cubicBezTo>
                  <a:cubicBezTo>
                    <a:pt x="676" y="224"/>
                    <a:pt x="672" y="225"/>
                    <a:pt x="671" y="224"/>
                  </a:cubicBezTo>
                  <a:cubicBezTo>
                    <a:pt x="669" y="221"/>
                    <a:pt x="674" y="215"/>
                    <a:pt x="667" y="217"/>
                  </a:cubicBezTo>
                  <a:cubicBezTo>
                    <a:pt x="669" y="215"/>
                    <a:pt x="672" y="215"/>
                    <a:pt x="671" y="211"/>
                  </a:cubicBezTo>
                  <a:cubicBezTo>
                    <a:pt x="679" y="213"/>
                    <a:pt x="678" y="207"/>
                    <a:pt x="684" y="207"/>
                  </a:cubicBezTo>
                  <a:cubicBezTo>
                    <a:pt x="687" y="208"/>
                    <a:pt x="685" y="203"/>
                    <a:pt x="686" y="202"/>
                  </a:cubicBezTo>
                  <a:cubicBezTo>
                    <a:pt x="686" y="202"/>
                    <a:pt x="691" y="204"/>
                    <a:pt x="692" y="202"/>
                  </a:cubicBezTo>
                  <a:cubicBezTo>
                    <a:pt x="687" y="194"/>
                    <a:pt x="694" y="186"/>
                    <a:pt x="690" y="181"/>
                  </a:cubicBezTo>
                  <a:cubicBezTo>
                    <a:pt x="690" y="179"/>
                    <a:pt x="687" y="181"/>
                    <a:pt x="688" y="181"/>
                  </a:cubicBezTo>
                  <a:cubicBezTo>
                    <a:pt x="685" y="179"/>
                    <a:pt x="688" y="175"/>
                    <a:pt x="682" y="176"/>
                  </a:cubicBezTo>
                  <a:cubicBezTo>
                    <a:pt x="683" y="172"/>
                    <a:pt x="680" y="172"/>
                    <a:pt x="680" y="168"/>
                  </a:cubicBezTo>
                  <a:cubicBezTo>
                    <a:pt x="680" y="164"/>
                    <a:pt x="682" y="162"/>
                    <a:pt x="686" y="163"/>
                  </a:cubicBezTo>
                  <a:cubicBezTo>
                    <a:pt x="683" y="161"/>
                    <a:pt x="688" y="150"/>
                    <a:pt x="680" y="150"/>
                  </a:cubicBezTo>
                  <a:cubicBezTo>
                    <a:pt x="682" y="148"/>
                    <a:pt x="682" y="147"/>
                    <a:pt x="682" y="144"/>
                  </a:cubicBezTo>
                  <a:cubicBezTo>
                    <a:pt x="682" y="144"/>
                    <a:pt x="680" y="143"/>
                    <a:pt x="680" y="142"/>
                  </a:cubicBezTo>
                  <a:cubicBezTo>
                    <a:pt x="681" y="142"/>
                    <a:pt x="683" y="142"/>
                    <a:pt x="682" y="140"/>
                  </a:cubicBezTo>
                  <a:cubicBezTo>
                    <a:pt x="682" y="139"/>
                    <a:pt x="680" y="138"/>
                    <a:pt x="680" y="137"/>
                  </a:cubicBezTo>
                  <a:cubicBezTo>
                    <a:pt x="680" y="134"/>
                    <a:pt x="684" y="130"/>
                    <a:pt x="680" y="129"/>
                  </a:cubicBezTo>
                  <a:cubicBezTo>
                    <a:pt x="681" y="126"/>
                    <a:pt x="696" y="125"/>
                    <a:pt x="694" y="131"/>
                  </a:cubicBezTo>
                  <a:cubicBezTo>
                    <a:pt x="701" y="131"/>
                    <a:pt x="711" y="133"/>
                    <a:pt x="714" y="127"/>
                  </a:cubicBezTo>
                  <a:cubicBezTo>
                    <a:pt x="718" y="132"/>
                    <a:pt x="728" y="132"/>
                    <a:pt x="727" y="142"/>
                  </a:cubicBezTo>
                  <a:cubicBezTo>
                    <a:pt x="732" y="142"/>
                    <a:pt x="737" y="142"/>
                    <a:pt x="742" y="142"/>
                  </a:cubicBezTo>
                  <a:cubicBezTo>
                    <a:pt x="741" y="145"/>
                    <a:pt x="743" y="146"/>
                    <a:pt x="746" y="146"/>
                  </a:cubicBezTo>
                  <a:cubicBezTo>
                    <a:pt x="746" y="150"/>
                    <a:pt x="745" y="153"/>
                    <a:pt x="746" y="157"/>
                  </a:cubicBezTo>
                  <a:cubicBezTo>
                    <a:pt x="746" y="161"/>
                    <a:pt x="751" y="165"/>
                    <a:pt x="748" y="166"/>
                  </a:cubicBezTo>
                  <a:cubicBezTo>
                    <a:pt x="748" y="169"/>
                    <a:pt x="751" y="168"/>
                    <a:pt x="753" y="168"/>
                  </a:cubicBezTo>
                  <a:cubicBezTo>
                    <a:pt x="752" y="174"/>
                    <a:pt x="760" y="171"/>
                    <a:pt x="755" y="176"/>
                  </a:cubicBezTo>
                  <a:cubicBezTo>
                    <a:pt x="763" y="177"/>
                    <a:pt x="765" y="173"/>
                    <a:pt x="772" y="174"/>
                  </a:cubicBezTo>
                  <a:cubicBezTo>
                    <a:pt x="772" y="172"/>
                    <a:pt x="771" y="171"/>
                    <a:pt x="770" y="170"/>
                  </a:cubicBezTo>
                  <a:cubicBezTo>
                    <a:pt x="771" y="166"/>
                    <a:pt x="773" y="166"/>
                    <a:pt x="776" y="168"/>
                  </a:cubicBezTo>
                  <a:cubicBezTo>
                    <a:pt x="773" y="162"/>
                    <a:pt x="780" y="163"/>
                    <a:pt x="781" y="161"/>
                  </a:cubicBezTo>
                  <a:cubicBezTo>
                    <a:pt x="782" y="159"/>
                    <a:pt x="779" y="159"/>
                    <a:pt x="779" y="159"/>
                  </a:cubicBezTo>
                  <a:cubicBezTo>
                    <a:pt x="779" y="157"/>
                    <a:pt x="783" y="156"/>
                    <a:pt x="787" y="155"/>
                  </a:cubicBezTo>
                  <a:cubicBezTo>
                    <a:pt x="783" y="159"/>
                    <a:pt x="786" y="159"/>
                    <a:pt x="790" y="165"/>
                  </a:cubicBezTo>
                  <a:cubicBezTo>
                    <a:pt x="793" y="167"/>
                    <a:pt x="795" y="172"/>
                    <a:pt x="802" y="172"/>
                  </a:cubicBezTo>
                  <a:cubicBezTo>
                    <a:pt x="801" y="174"/>
                    <a:pt x="798" y="173"/>
                    <a:pt x="798" y="176"/>
                  </a:cubicBezTo>
                  <a:cubicBezTo>
                    <a:pt x="799" y="178"/>
                    <a:pt x="802" y="178"/>
                    <a:pt x="802" y="181"/>
                  </a:cubicBezTo>
                  <a:cubicBezTo>
                    <a:pt x="804" y="182"/>
                    <a:pt x="803" y="178"/>
                    <a:pt x="804" y="178"/>
                  </a:cubicBezTo>
                  <a:cubicBezTo>
                    <a:pt x="808" y="176"/>
                    <a:pt x="802" y="185"/>
                    <a:pt x="809" y="183"/>
                  </a:cubicBezTo>
                  <a:cubicBezTo>
                    <a:pt x="806" y="188"/>
                    <a:pt x="810" y="190"/>
                    <a:pt x="805" y="194"/>
                  </a:cubicBezTo>
                  <a:cubicBezTo>
                    <a:pt x="806" y="198"/>
                    <a:pt x="811" y="196"/>
                    <a:pt x="813" y="198"/>
                  </a:cubicBezTo>
                  <a:cubicBezTo>
                    <a:pt x="813" y="199"/>
                    <a:pt x="810" y="201"/>
                    <a:pt x="811" y="202"/>
                  </a:cubicBezTo>
                  <a:cubicBezTo>
                    <a:pt x="812" y="203"/>
                    <a:pt x="815" y="203"/>
                    <a:pt x="817" y="204"/>
                  </a:cubicBezTo>
                  <a:cubicBezTo>
                    <a:pt x="818" y="204"/>
                    <a:pt x="819" y="207"/>
                    <a:pt x="820" y="207"/>
                  </a:cubicBezTo>
                  <a:cubicBezTo>
                    <a:pt x="823" y="209"/>
                    <a:pt x="827" y="210"/>
                    <a:pt x="830" y="213"/>
                  </a:cubicBezTo>
                  <a:cubicBezTo>
                    <a:pt x="832" y="214"/>
                    <a:pt x="834" y="206"/>
                    <a:pt x="835" y="211"/>
                  </a:cubicBezTo>
                  <a:cubicBezTo>
                    <a:pt x="835" y="216"/>
                    <a:pt x="831" y="216"/>
                    <a:pt x="826" y="217"/>
                  </a:cubicBezTo>
                  <a:cubicBezTo>
                    <a:pt x="829" y="220"/>
                    <a:pt x="835" y="222"/>
                    <a:pt x="841" y="222"/>
                  </a:cubicBezTo>
                  <a:cubicBezTo>
                    <a:pt x="840" y="225"/>
                    <a:pt x="842" y="226"/>
                    <a:pt x="845" y="226"/>
                  </a:cubicBezTo>
                  <a:cubicBezTo>
                    <a:pt x="844" y="230"/>
                    <a:pt x="845" y="232"/>
                    <a:pt x="848" y="232"/>
                  </a:cubicBezTo>
                  <a:cubicBezTo>
                    <a:pt x="847" y="234"/>
                    <a:pt x="846" y="237"/>
                    <a:pt x="846" y="241"/>
                  </a:cubicBezTo>
                  <a:cubicBezTo>
                    <a:pt x="843" y="242"/>
                    <a:pt x="839" y="242"/>
                    <a:pt x="835" y="245"/>
                  </a:cubicBezTo>
                  <a:cubicBezTo>
                    <a:pt x="834" y="245"/>
                    <a:pt x="835" y="246"/>
                    <a:pt x="833" y="247"/>
                  </a:cubicBezTo>
                  <a:cubicBezTo>
                    <a:pt x="831" y="247"/>
                    <a:pt x="830" y="247"/>
                    <a:pt x="830" y="248"/>
                  </a:cubicBezTo>
                  <a:cubicBezTo>
                    <a:pt x="829" y="252"/>
                    <a:pt x="825" y="249"/>
                    <a:pt x="826" y="248"/>
                  </a:cubicBezTo>
                  <a:cubicBezTo>
                    <a:pt x="825" y="249"/>
                    <a:pt x="823" y="251"/>
                    <a:pt x="822" y="252"/>
                  </a:cubicBezTo>
                  <a:cubicBezTo>
                    <a:pt x="822" y="253"/>
                    <a:pt x="821" y="257"/>
                    <a:pt x="820" y="258"/>
                  </a:cubicBezTo>
                  <a:cubicBezTo>
                    <a:pt x="819" y="259"/>
                    <a:pt x="812" y="257"/>
                    <a:pt x="817" y="260"/>
                  </a:cubicBezTo>
                  <a:cubicBezTo>
                    <a:pt x="814" y="263"/>
                    <a:pt x="808" y="261"/>
                    <a:pt x="805" y="261"/>
                  </a:cubicBezTo>
                  <a:cubicBezTo>
                    <a:pt x="801" y="262"/>
                    <a:pt x="798" y="262"/>
                    <a:pt x="794" y="261"/>
                  </a:cubicBezTo>
                  <a:cubicBezTo>
                    <a:pt x="791" y="261"/>
                    <a:pt x="791" y="260"/>
                    <a:pt x="789" y="260"/>
                  </a:cubicBezTo>
                  <a:cubicBezTo>
                    <a:pt x="780" y="258"/>
                    <a:pt x="772" y="260"/>
                    <a:pt x="764" y="261"/>
                  </a:cubicBezTo>
                  <a:cubicBezTo>
                    <a:pt x="758" y="264"/>
                    <a:pt x="756" y="271"/>
                    <a:pt x="748" y="273"/>
                  </a:cubicBezTo>
                  <a:cubicBezTo>
                    <a:pt x="752" y="277"/>
                    <a:pt x="744" y="277"/>
                    <a:pt x="742" y="280"/>
                  </a:cubicBezTo>
                  <a:cubicBezTo>
                    <a:pt x="743" y="282"/>
                    <a:pt x="744" y="283"/>
                    <a:pt x="744" y="286"/>
                  </a:cubicBezTo>
                  <a:cubicBezTo>
                    <a:pt x="747" y="284"/>
                    <a:pt x="747" y="280"/>
                    <a:pt x="749" y="278"/>
                  </a:cubicBezTo>
                  <a:cubicBezTo>
                    <a:pt x="751" y="277"/>
                    <a:pt x="757" y="278"/>
                    <a:pt x="757" y="274"/>
                  </a:cubicBezTo>
                  <a:cubicBezTo>
                    <a:pt x="757" y="268"/>
                    <a:pt x="760" y="279"/>
                    <a:pt x="761" y="271"/>
                  </a:cubicBezTo>
                  <a:cubicBezTo>
                    <a:pt x="763" y="269"/>
                    <a:pt x="764" y="273"/>
                    <a:pt x="764" y="273"/>
                  </a:cubicBezTo>
                  <a:cubicBezTo>
                    <a:pt x="766" y="272"/>
                    <a:pt x="765" y="269"/>
                    <a:pt x="766" y="269"/>
                  </a:cubicBezTo>
                  <a:cubicBezTo>
                    <a:pt x="770" y="268"/>
                    <a:pt x="773" y="269"/>
                    <a:pt x="779" y="269"/>
                  </a:cubicBezTo>
                  <a:cubicBezTo>
                    <a:pt x="780" y="271"/>
                    <a:pt x="781" y="270"/>
                    <a:pt x="781" y="269"/>
                  </a:cubicBezTo>
                  <a:cubicBezTo>
                    <a:pt x="784" y="268"/>
                    <a:pt x="784" y="279"/>
                    <a:pt x="779" y="276"/>
                  </a:cubicBezTo>
                  <a:cubicBezTo>
                    <a:pt x="784" y="281"/>
                    <a:pt x="776" y="282"/>
                    <a:pt x="777" y="289"/>
                  </a:cubicBezTo>
                  <a:cubicBezTo>
                    <a:pt x="778" y="291"/>
                    <a:pt x="779" y="292"/>
                    <a:pt x="779" y="295"/>
                  </a:cubicBezTo>
                  <a:cubicBezTo>
                    <a:pt x="781" y="294"/>
                    <a:pt x="783" y="293"/>
                    <a:pt x="783" y="295"/>
                  </a:cubicBezTo>
                  <a:cubicBezTo>
                    <a:pt x="783" y="297"/>
                    <a:pt x="785" y="296"/>
                    <a:pt x="787" y="297"/>
                  </a:cubicBezTo>
                  <a:cubicBezTo>
                    <a:pt x="788" y="297"/>
                    <a:pt x="790" y="300"/>
                    <a:pt x="790" y="301"/>
                  </a:cubicBezTo>
                  <a:cubicBezTo>
                    <a:pt x="791" y="301"/>
                    <a:pt x="793" y="300"/>
                    <a:pt x="794" y="301"/>
                  </a:cubicBezTo>
                  <a:cubicBezTo>
                    <a:pt x="795" y="301"/>
                    <a:pt x="796" y="302"/>
                    <a:pt x="796" y="302"/>
                  </a:cubicBezTo>
                  <a:cubicBezTo>
                    <a:pt x="799" y="303"/>
                    <a:pt x="801" y="298"/>
                    <a:pt x="804" y="302"/>
                  </a:cubicBezTo>
                  <a:cubicBezTo>
                    <a:pt x="806" y="303"/>
                    <a:pt x="804" y="299"/>
                    <a:pt x="805" y="299"/>
                  </a:cubicBezTo>
                  <a:cubicBezTo>
                    <a:pt x="806" y="298"/>
                    <a:pt x="809" y="299"/>
                    <a:pt x="809" y="299"/>
                  </a:cubicBezTo>
                  <a:cubicBezTo>
                    <a:pt x="810" y="297"/>
                    <a:pt x="808" y="295"/>
                    <a:pt x="809" y="293"/>
                  </a:cubicBezTo>
                  <a:cubicBezTo>
                    <a:pt x="812" y="292"/>
                    <a:pt x="813" y="295"/>
                    <a:pt x="813" y="297"/>
                  </a:cubicBezTo>
                  <a:cubicBezTo>
                    <a:pt x="814" y="300"/>
                    <a:pt x="819" y="298"/>
                    <a:pt x="817" y="304"/>
                  </a:cubicBezTo>
                  <a:cubicBezTo>
                    <a:pt x="814" y="305"/>
                    <a:pt x="813" y="302"/>
                    <a:pt x="811" y="302"/>
                  </a:cubicBezTo>
                  <a:cubicBezTo>
                    <a:pt x="808" y="303"/>
                    <a:pt x="808" y="307"/>
                    <a:pt x="805" y="308"/>
                  </a:cubicBezTo>
                  <a:cubicBezTo>
                    <a:pt x="804" y="309"/>
                    <a:pt x="801" y="308"/>
                    <a:pt x="800" y="308"/>
                  </a:cubicBezTo>
                  <a:cubicBezTo>
                    <a:pt x="796" y="309"/>
                    <a:pt x="797" y="313"/>
                    <a:pt x="790" y="312"/>
                  </a:cubicBezTo>
                  <a:cubicBezTo>
                    <a:pt x="787" y="311"/>
                    <a:pt x="788" y="316"/>
                    <a:pt x="787" y="317"/>
                  </a:cubicBezTo>
                  <a:cubicBezTo>
                    <a:pt x="786" y="318"/>
                    <a:pt x="784" y="316"/>
                    <a:pt x="785" y="315"/>
                  </a:cubicBezTo>
                  <a:cubicBezTo>
                    <a:pt x="781" y="318"/>
                    <a:pt x="782" y="322"/>
                    <a:pt x="776" y="321"/>
                  </a:cubicBezTo>
                  <a:cubicBezTo>
                    <a:pt x="779" y="317"/>
                    <a:pt x="775" y="319"/>
                    <a:pt x="776" y="314"/>
                  </a:cubicBezTo>
                  <a:cubicBezTo>
                    <a:pt x="779" y="312"/>
                    <a:pt x="781" y="308"/>
                    <a:pt x="785" y="312"/>
                  </a:cubicBezTo>
                  <a:cubicBezTo>
                    <a:pt x="786" y="306"/>
                    <a:pt x="782" y="306"/>
                    <a:pt x="779" y="304"/>
                  </a:cubicBezTo>
                  <a:cubicBezTo>
                    <a:pt x="775" y="303"/>
                    <a:pt x="772" y="310"/>
                    <a:pt x="768" y="310"/>
                  </a:cubicBezTo>
                  <a:cubicBezTo>
                    <a:pt x="768" y="310"/>
                    <a:pt x="763" y="311"/>
                    <a:pt x="762" y="312"/>
                  </a:cubicBezTo>
                  <a:cubicBezTo>
                    <a:pt x="761" y="313"/>
                    <a:pt x="761" y="313"/>
                    <a:pt x="761" y="315"/>
                  </a:cubicBezTo>
                  <a:cubicBezTo>
                    <a:pt x="750" y="314"/>
                    <a:pt x="751" y="321"/>
                    <a:pt x="742" y="317"/>
                  </a:cubicBezTo>
                  <a:cubicBezTo>
                    <a:pt x="745" y="320"/>
                    <a:pt x="747" y="321"/>
                    <a:pt x="738" y="321"/>
                  </a:cubicBezTo>
                  <a:cubicBezTo>
                    <a:pt x="734" y="324"/>
                    <a:pt x="733" y="334"/>
                    <a:pt x="738" y="336"/>
                  </a:cubicBezTo>
                  <a:cubicBezTo>
                    <a:pt x="738" y="340"/>
                    <a:pt x="733" y="338"/>
                    <a:pt x="735" y="343"/>
                  </a:cubicBezTo>
                  <a:cubicBezTo>
                    <a:pt x="733" y="344"/>
                    <a:pt x="731" y="343"/>
                    <a:pt x="729" y="343"/>
                  </a:cubicBezTo>
                  <a:cubicBezTo>
                    <a:pt x="727" y="344"/>
                    <a:pt x="727" y="346"/>
                    <a:pt x="725" y="347"/>
                  </a:cubicBezTo>
                  <a:cubicBezTo>
                    <a:pt x="722" y="349"/>
                    <a:pt x="717" y="348"/>
                    <a:pt x="714" y="351"/>
                  </a:cubicBezTo>
                  <a:cubicBezTo>
                    <a:pt x="713" y="352"/>
                    <a:pt x="711" y="353"/>
                    <a:pt x="710" y="355"/>
                  </a:cubicBezTo>
                  <a:cubicBezTo>
                    <a:pt x="708" y="357"/>
                    <a:pt x="708" y="361"/>
                    <a:pt x="705" y="364"/>
                  </a:cubicBezTo>
                  <a:cubicBezTo>
                    <a:pt x="703" y="366"/>
                    <a:pt x="699" y="366"/>
                    <a:pt x="701" y="373"/>
                  </a:cubicBezTo>
                  <a:cubicBezTo>
                    <a:pt x="697" y="373"/>
                    <a:pt x="697" y="368"/>
                    <a:pt x="694" y="368"/>
                  </a:cubicBezTo>
                  <a:cubicBezTo>
                    <a:pt x="692" y="368"/>
                    <a:pt x="692" y="371"/>
                    <a:pt x="690" y="371"/>
                  </a:cubicBezTo>
                  <a:cubicBezTo>
                    <a:pt x="697" y="379"/>
                    <a:pt x="696" y="385"/>
                    <a:pt x="697" y="396"/>
                  </a:cubicBezTo>
                  <a:cubicBezTo>
                    <a:pt x="693" y="394"/>
                    <a:pt x="695" y="398"/>
                    <a:pt x="694" y="399"/>
                  </a:cubicBezTo>
                  <a:cubicBezTo>
                    <a:pt x="693" y="400"/>
                    <a:pt x="690" y="399"/>
                    <a:pt x="690" y="399"/>
                  </a:cubicBezTo>
                  <a:cubicBezTo>
                    <a:pt x="688" y="401"/>
                    <a:pt x="688" y="402"/>
                    <a:pt x="686" y="403"/>
                  </a:cubicBezTo>
                  <a:cubicBezTo>
                    <a:pt x="684" y="405"/>
                    <a:pt x="682" y="408"/>
                    <a:pt x="680" y="409"/>
                  </a:cubicBezTo>
                  <a:cubicBezTo>
                    <a:pt x="678" y="410"/>
                    <a:pt x="675" y="408"/>
                    <a:pt x="673" y="411"/>
                  </a:cubicBezTo>
                  <a:cubicBezTo>
                    <a:pt x="669" y="412"/>
                    <a:pt x="667" y="416"/>
                    <a:pt x="666" y="420"/>
                  </a:cubicBezTo>
                  <a:cubicBezTo>
                    <a:pt x="661" y="420"/>
                    <a:pt x="662" y="426"/>
                    <a:pt x="656" y="425"/>
                  </a:cubicBezTo>
                  <a:cubicBezTo>
                    <a:pt x="658" y="432"/>
                    <a:pt x="652" y="446"/>
                    <a:pt x="660" y="446"/>
                  </a:cubicBezTo>
                  <a:cubicBezTo>
                    <a:pt x="656" y="453"/>
                    <a:pt x="663" y="453"/>
                    <a:pt x="662" y="463"/>
                  </a:cubicBezTo>
                  <a:cubicBezTo>
                    <a:pt x="662" y="465"/>
                    <a:pt x="664" y="464"/>
                    <a:pt x="666" y="465"/>
                  </a:cubicBezTo>
                  <a:cubicBezTo>
                    <a:pt x="663" y="470"/>
                    <a:pt x="666" y="470"/>
                    <a:pt x="666" y="478"/>
                  </a:cubicBezTo>
                  <a:cubicBezTo>
                    <a:pt x="662" y="478"/>
                    <a:pt x="659" y="479"/>
                    <a:pt x="658" y="481"/>
                  </a:cubicBezTo>
                  <a:cubicBezTo>
                    <a:pt x="655" y="481"/>
                    <a:pt x="657" y="478"/>
                    <a:pt x="656" y="476"/>
                  </a:cubicBezTo>
                  <a:cubicBezTo>
                    <a:pt x="655" y="474"/>
                    <a:pt x="652" y="475"/>
                    <a:pt x="651" y="474"/>
                  </a:cubicBezTo>
                  <a:cubicBezTo>
                    <a:pt x="650" y="473"/>
                    <a:pt x="651" y="469"/>
                    <a:pt x="647" y="470"/>
                  </a:cubicBezTo>
                  <a:cubicBezTo>
                    <a:pt x="648" y="466"/>
                    <a:pt x="650" y="462"/>
                    <a:pt x="643" y="461"/>
                  </a:cubicBezTo>
                  <a:cubicBezTo>
                    <a:pt x="646" y="452"/>
                    <a:pt x="642" y="453"/>
                    <a:pt x="641" y="444"/>
                  </a:cubicBezTo>
                  <a:cubicBezTo>
                    <a:pt x="640" y="444"/>
                    <a:pt x="639" y="446"/>
                    <a:pt x="638" y="446"/>
                  </a:cubicBezTo>
                  <a:cubicBezTo>
                    <a:pt x="638" y="445"/>
                    <a:pt x="638" y="443"/>
                    <a:pt x="638" y="442"/>
                  </a:cubicBezTo>
                  <a:cubicBezTo>
                    <a:pt x="635" y="443"/>
                    <a:pt x="625" y="445"/>
                    <a:pt x="623" y="442"/>
                  </a:cubicBezTo>
                  <a:cubicBezTo>
                    <a:pt x="621" y="441"/>
                    <a:pt x="621" y="439"/>
                    <a:pt x="619" y="439"/>
                  </a:cubicBezTo>
                  <a:cubicBezTo>
                    <a:pt x="618" y="438"/>
                    <a:pt x="615" y="441"/>
                    <a:pt x="612" y="440"/>
                  </a:cubicBezTo>
                  <a:cubicBezTo>
                    <a:pt x="612" y="440"/>
                    <a:pt x="619" y="434"/>
                    <a:pt x="612" y="437"/>
                  </a:cubicBezTo>
                  <a:cubicBezTo>
                    <a:pt x="611" y="437"/>
                    <a:pt x="612" y="438"/>
                    <a:pt x="610" y="439"/>
                  </a:cubicBezTo>
                  <a:cubicBezTo>
                    <a:pt x="605" y="439"/>
                    <a:pt x="597" y="439"/>
                    <a:pt x="593" y="437"/>
                  </a:cubicBezTo>
                  <a:cubicBezTo>
                    <a:pt x="589" y="436"/>
                    <a:pt x="592" y="443"/>
                    <a:pt x="591" y="446"/>
                  </a:cubicBezTo>
                  <a:cubicBezTo>
                    <a:pt x="581" y="444"/>
                    <a:pt x="569" y="444"/>
                    <a:pt x="557" y="442"/>
                  </a:cubicBezTo>
                  <a:cubicBezTo>
                    <a:pt x="556" y="443"/>
                    <a:pt x="556" y="444"/>
                    <a:pt x="554" y="444"/>
                  </a:cubicBezTo>
                  <a:cubicBezTo>
                    <a:pt x="552" y="445"/>
                    <a:pt x="552" y="448"/>
                    <a:pt x="550" y="448"/>
                  </a:cubicBezTo>
                  <a:cubicBezTo>
                    <a:pt x="548" y="448"/>
                    <a:pt x="549" y="450"/>
                    <a:pt x="548" y="452"/>
                  </a:cubicBezTo>
                  <a:cubicBezTo>
                    <a:pt x="546" y="452"/>
                    <a:pt x="543" y="451"/>
                    <a:pt x="541" y="452"/>
                  </a:cubicBezTo>
                  <a:cubicBezTo>
                    <a:pt x="539" y="452"/>
                    <a:pt x="539" y="456"/>
                    <a:pt x="535" y="455"/>
                  </a:cubicBezTo>
                  <a:cubicBezTo>
                    <a:pt x="536" y="459"/>
                    <a:pt x="533" y="468"/>
                    <a:pt x="537" y="468"/>
                  </a:cubicBezTo>
                  <a:cubicBezTo>
                    <a:pt x="535" y="471"/>
                    <a:pt x="534" y="474"/>
                    <a:pt x="531" y="476"/>
                  </a:cubicBezTo>
                  <a:cubicBezTo>
                    <a:pt x="532" y="481"/>
                    <a:pt x="531" y="486"/>
                    <a:pt x="531" y="491"/>
                  </a:cubicBezTo>
                  <a:cubicBezTo>
                    <a:pt x="532" y="493"/>
                    <a:pt x="533" y="494"/>
                    <a:pt x="533" y="496"/>
                  </a:cubicBezTo>
                  <a:cubicBezTo>
                    <a:pt x="533" y="501"/>
                    <a:pt x="535" y="506"/>
                    <a:pt x="531" y="509"/>
                  </a:cubicBezTo>
                  <a:cubicBezTo>
                    <a:pt x="531" y="512"/>
                    <a:pt x="536" y="510"/>
                    <a:pt x="537" y="511"/>
                  </a:cubicBezTo>
                  <a:cubicBezTo>
                    <a:pt x="537" y="512"/>
                    <a:pt x="535" y="514"/>
                    <a:pt x="535" y="515"/>
                  </a:cubicBezTo>
                  <a:cubicBezTo>
                    <a:pt x="535" y="514"/>
                    <a:pt x="537" y="517"/>
                    <a:pt x="537" y="517"/>
                  </a:cubicBezTo>
                  <a:cubicBezTo>
                    <a:pt x="538" y="519"/>
                    <a:pt x="540" y="517"/>
                    <a:pt x="541" y="519"/>
                  </a:cubicBezTo>
                  <a:cubicBezTo>
                    <a:pt x="541" y="519"/>
                    <a:pt x="540" y="522"/>
                    <a:pt x="541" y="522"/>
                  </a:cubicBezTo>
                  <a:cubicBezTo>
                    <a:pt x="541" y="523"/>
                    <a:pt x="542" y="522"/>
                    <a:pt x="543" y="522"/>
                  </a:cubicBezTo>
                  <a:cubicBezTo>
                    <a:pt x="543" y="523"/>
                    <a:pt x="542" y="526"/>
                    <a:pt x="543" y="526"/>
                  </a:cubicBezTo>
                  <a:cubicBezTo>
                    <a:pt x="544" y="527"/>
                    <a:pt x="548" y="530"/>
                    <a:pt x="548" y="534"/>
                  </a:cubicBezTo>
                  <a:cubicBezTo>
                    <a:pt x="563" y="535"/>
                    <a:pt x="571" y="531"/>
                    <a:pt x="578" y="534"/>
                  </a:cubicBezTo>
                  <a:cubicBezTo>
                    <a:pt x="580" y="533"/>
                    <a:pt x="580" y="531"/>
                    <a:pt x="582" y="530"/>
                  </a:cubicBezTo>
                  <a:cubicBezTo>
                    <a:pt x="583" y="528"/>
                    <a:pt x="586" y="525"/>
                    <a:pt x="587" y="521"/>
                  </a:cubicBezTo>
                  <a:cubicBezTo>
                    <a:pt x="588" y="519"/>
                    <a:pt x="590" y="517"/>
                    <a:pt x="587" y="517"/>
                  </a:cubicBezTo>
                  <a:cubicBezTo>
                    <a:pt x="592" y="511"/>
                    <a:pt x="605" y="507"/>
                    <a:pt x="615" y="511"/>
                  </a:cubicBezTo>
                  <a:cubicBezTo>
                    <a:pt x="611" y="516"/>
                    <a:pt x="610" y="523"/>
                    <a:pt x="606" y="528"/>
                  </a:cubicBezTo>
                  <a:cubicBezTo>
                    <a:pt x="604" y="533"/>
                    <a:pt x="609" y="533"/>
                    <a:pt x="608" y="537"/>
                  </a:cubicBezTo>
                  <a:cubicBezTo>
                    <a:pt x="604" y="538"/>
                    <a:pt x="602" y="542"/>
                    <a:pt x="600" y="547"/>
                  </a:cubicBezTo>
                  <a:cubicBezTo>
                    <a:pt x="600" y="548"/>
                    <a:pt x="600" y="549"/>
                    <a:pt x="598" y="548"/>
                  </a:cubicBezTo>
                  <a:cubicBezTo>
                    <a:pt x="598" y="553"/>
                    <a:pt x="607" y="547"/>
                    <a:pt x="604" y="554"/>
                  </a:cubicBezTo>
                  <a:cubicBezTo>
                    <a:pt x="608" y="554"/>
                    <a:pt x="610" y="551"/>
                    <a:pt x="615" y="552"/>
                  </a:cubicBezTo>
                  <a:cubicBezTo>
                    <a:pt x="614" y="556"/>
                    <a:pt x="619" y="555"/>
                    <a:pt x="619" y="558"/>
                  </a:cubicBezTo>
                  <a:cubicBezTo>
                    <a:pt x="629" y="554"/>
                    <a:pt x="630" y="561"/>
                    <a:pt x="641" y="560"/>
                  </a:cubicBezTo>
                  <a:cubicBezTo>
                    <a:pt x="637" y="564"/>
                    <a:pt x="644" y="570"/>
                    <a:pt x="638" y="573"/>
                  </a:cubicBezTo>
                  <a:cubicBezTo>
                    <a:pt x="641" y="577"/>
                    <a:pt x="639" y="588"/>
                    <a:pt x="638" y="593"/>
                  </a:cubicBezTo>
                  <a:cubicBezTo>
                    <a:pt x="638" y="596"/>
                    <a:pt x="641" y="597"/>
                    <a:pt x="645" y="597"/>
                  </a:cubicBezTo>
                  <a:cubicBezTo>
                    <a:pt x="644" y="601"/>
                    <a:pt x="649" y="600"/>
                    <a:pt x="649" y="603"/>
                  </a:cubicBezTo>
                  <a:cubicBezTo>
                    <a:pt x="649" y="605"/>
                    <a:pt x="655" y="603"/>
                    <a:pt x="654" y="606"/>
                  </a:cubicBezTo>
                  <a:cubicBezTo>
                    <a:pt x="661" y="601"/>
                    <a:pt x="672" y="607"/>
                    <a:pt x="677" y="604"/>
                  </a:cubicBezTo>
                  <a:cubicBezTo>
                    <a:pt x="677" y="606"/>
                    <a:pt x="677" y="607"/>
                    <a:pt x="677" y="608"/>
                  </a:cubicBezTo>
                  <a:cubicBezTo>
                    <a:pt x="680" y="608"/>
                    <a:pt x="686" y="604"/>
                    <a:pt x="686" y="610"/>
                  </a:cubicBezTo>
                  <a:cubicBezTo>
                    <a:pt x="688" y="609"/>
                    <a:pt x="689" y="608"/>
                    <a:pt x="692" y="608"/>
                  </a:cubicBezTo>
                  <a:cubicBezTo>
                    <a:pt x="693" y="607"/>
                    <a:pt x="694" y="606"/>
                    <a:pt x="695" y="604"/>
                  </a:cubicBezTo>
                  <a:cubicBezTo>
                    <a:pt x="696" y="603"/>
                    <a:pt x="697" y="605"/>
                    <a:pt x="697" y="603"/>
                  </a:cubicBezTo>
                  <a:cubicBezTo>
                    <a:pt x="697" y="600"/>
                    <a:pt x="700" y="604"/>
                    <a:pt x="701" y="601"/>
                  </a:cubicBezTo>
                  <a:cubicBezTo>
                    <a:pt x="701" y="600"/>
                    <a:pt x="701" y="597"/>
                    <a:pt x="701" y="597"/>
                  </a:cubicBezTo>
                  <a:cubicBezTo>
                    <a:pt x="702" y="596"/>
                    <a:pt x="703" y="599"/>
                    <a:pt x="703" y="599"/>
                  </a:cubicBezTo>
                  <a:cubicBezTo>
                    <a:pt x="704" y="598"/>
                    <a:pt x="705" y="596"/>
                    <a:pt x="707" y="595"/>
                  </a:cubicBezTo>
                  <a:cubicBezTo>
                    <a:pt x="708" y="594"/>
                    <a:pt x="711" y="592"/>
                    <a:pt x="714" y="589"/>
                  </a:cubicBezTo>
                  <a:cubicBezTo>
                    <a:pt x="715" y="589"/>
                    <a:pt x="716" y="588"/>
                    <a:pt x="716" y="586"/>
                  </a:cubicBezTo>
                  <a:cubicBezTo>
                    <a:pt x="718" y="588"/>
                    <a:pt x="737" y="589"/>
                    <a:pt x="727" y="591"/>
                  </a:cubicBezTo>
                  <a:cubicBezTo>
                    <a:pt x="728" y="594"/>
                    <a:pt x="732" y="593"/>
                    <a:pt x="735" y="593"/>
                  </a:cubicBezTo>
                  <a:cubicBezTo>
                    <a:pt x="736" y="593"/>
                    <a:pt x="736" y="591"/>
                    <a:pt x="736" y="589"/>
                  </a:cubicBezTo>
                  <a:cubicBezTo>
                    <a:pt x="741" y="589"/>
                    <a:pt x="746" y="589"/>
                    <a:pt x="751" y="589"/>
                  </a:cubicBezTo>
                  <a:cubicBezTo>
                    <a:pt x="749" y="595"/>
                    <a:pt x="759" y="593"/>
                    <a:pt x="764" y="595"/>
                  </a:cubicBezTo>
                  <a:cubicBezTo>
                    <a:pt x="765" y="595"/>
                    <a:pt x="764" y="597"/>
                    <a:pt x="766" y="597"/>
                  </a:cubicBezTo>
                  <a:cubicBezTo>
                    <a:pt x="768" y="597"/>
                    <a:pt x="768" y="599"/>
                    <a:pt x="770" y="599"/>
                  </a:cubicBezTo>
                  <a:cubicBezTo>
                    <a:pt x="774" y="599"/>
                    <a:pt x="775" y="597"/>
                    <a:pt x="777" y="597"/>
                  </a:cubicBezTo>
                  <a:cubicBezTo>
                    <a:pt x="787" y="596"/>
                    <a:pt x="796" y="598"/>
                    <a:pt x="805" y="599"/>
                  </a:cubicBezTo>
                  <a:cubicBezTo>
                    <a:pt x="805" y="602"/>
                    <a:pt x="807" y="606"/>
                    <a:pt x="807" y="603"/>
                  </a:cubicBezTo>
                  <a:cubicBezTo>
                    <a:pt x="809" y="603"/>
                    <a:pt x="808" y="604"/>
                    <a:pt x="807" y="604"/>
                  </a:cubicBezTo>
                  <a:cubicBezTo>
                    <a:pt x="807" y="609"/>
                    <a:pt x="812" y="605"/>
                    <a:pt x="815" y="608"/>
                  </a:cubicBezTo>
                  <a:cubicBezTo>
                    <a:pt x="815" y="609"/>
                    <a:pt x="814" y="612"/>
                    <a:pt x="815" y="612"/>
                  </a:cubicBezTo>
                  <a:cubicBezTo>
                    <a:pt x="817" y="613"/>
                    <a:pt x="820" y="611"/>
                    <a:pt x="822" y="612"/>
                  </a:cubicBezTo>
                  <a:cubicBezTo>
                    <a:pt x="821" y="616"/>
                    <a:pt x="823" y="617"/>
                    <a:pt x="826" y="619"/>
                  </a:cubicBezTo>
                  <a:cubicBezTo>
                    <a:pt x="829" y="622"/>
                    <a:pt x="832" y="624"/>
                    <a:pt x="833" y="629"/>
                  </a:cubicBezTo>
                  <a:cubicBezTo>
                    <a:pt x="845" y="628"/>
                    <a:pt x="850" y="634"/>
                    <a:pt x="859" y="630"/>
                  </a:cubicBezTo>
                  <a:cubicBezTo>
                    <a:pt x="857" y="638"/>
                    <a:pt x="870" y="630"/>
                    <a:pt x="867" y="638"/>
                  </a:cubicBezTo>
                  <a:cubicBezTo>
                    <a:pt x="873" y="635"/>
                    <a:pt x="873" y="643"/>
                    <a:pt x="878" y="644"/>
                  </a:cubicBezTo>
                  <a:cubicBezTo>
                    <a:pt x="880" y="644"/>
                    <a:pt x="880" y="649"/>
                    <a:pt x="884" y="647"/>
                  </a:cubicBezTo>
                  <a:cubicBezTo>
                    <a:pt x="878" y="652"/>
                    <a:pt x="886" y="651"/>
                    <a:pt x="885" y="657"/>
                  </a:cubicBezTo>
                  <a:cubicBezTo>
                    <a:pt x="885" y="660"/>
                    <a:pt x="889" y="659"/>
                    <a:pt x="891" y="660"/>
                  </a:cubicBezTo>
                  <a:cubicBezTo>
                    <a:pt x="892" y="661"/>
                    <a:pt x="891" y="666"/>
                    <a:pt x="895" y="664"/>
                  </a:cubicBezTo>
                  <a:cubicBezTo>
                    <a:pt x="888" y="671"/>
                    <a:pt x="904" y="673"/>
                    <a:pt x="899" y="679"/>
                  </a:cubicBezTo>
                  <a:cubicBezTo>
                    <a:pt x="902" y="678"/>
                    <a:pt x="904" y="679"/>
                    <a:pt x="904" y="683"/>
                  </a:cubicBezTo>
                  <a:cubicBezTo>
                    <a:pt x="914" y="681"/>
                    <a:pt x="926" y="684"/>
                    <a:pt x="930" y="692"/>
                  </a:cubicBezTo>
                  <a:cubicBezTo>
                    <a:pt x="939" y="692"/>
                    <a:pt x="944" y="695"/>
                    <a:pt x="954" y="694"/>
                  </a:cubicBezTo>
                  <a:cubicBezTo>
                    <a:pt x="955" y="695"/>
                    <a:pt x="951" y="696"/>
                    <a:pt x="951" y="696"/>
                  </a:cubicBezTo>
                  <a:cubicBezTo>
                    <a:pt x="953" y="699"/>
                    <a:pt x="965" y="697"/>
                    <a:pt x="971" y="698"/>
                  </a:cubicBezTo>
                  <a:cubicBezTo>
                    <a:pt x="971" y="699"/>
                    <a:pt x="974" y="699"/>
                    <a:pt x="975" y="699"/>
                  </a:cubicBezTo>
                  <a:cubicBezTo>
                    <a:pt x="975" y="703"/>
                    <a:pt x="979" y="702"/>
                    <a:pt x="981" y="703"/>
                  </a:cubicBezTo>
                  <a:cubicBezTo>
                    <a:pt x="981" y="704"/>
                    <a:pt x="980" y="706"/>
                    <a:pt x="981" y="707"/>
                  </a:cubicBezTo>
                  <a:cubicBezTo>
                    <a:pt x="981" y="708"/>
                    <a:pt x="984" y="706"/>
                    <a:pt x="984" y="707"/>
                  </a:cubicBezTo>
                  <a:cubicBezTo>
                    <a:pt x="986" y="708"/>
                    <a:pt x="984" y="712"/>
                    <a:pt x="988" y="711"/>
                  </a:cubicBezTo>
                  <a:cubicBezTo>
                    <a:pt x="988" y="730"/>
                    <a:pt x="988" y="749"/>
                    <a:pt x="988" y="768"/>
                  </a:cubicBezTo>
                  <a:cubicBezTo>
                    <a:pt x="980" y="766"/>
                    <a:pt x="988" y="779"/>
                    <a:pt x="981" y="776"/>
                  </a:cubicBezTo>
                  <a:cubicBezTo>
                    <a:pt x="980" y="782"/>
                    <a:pt x="979" y="788"/>
                    <a:pt x="979" y="795"/>
                  </a:cubicBezTo>
                  <a:cubicBezTo>
                    <a:pt x="979" y="798"/>
                    <a:pt x="982" y="805"/>
                    <a:pt x="981" y="813"/>
                  </a:cubicBezTo>
                  <a:cubicBezTo>
                    <a:pt x="981" y="813"/>
                    <a:pt x="979" y="814"/>
                    <a:pt x="979" y="815"/>
                  </a:cubicBezTo>
                  <a:cubicBezTo>
                    <a:pt x="978" y="816"/>
                    <a:pt x="979" y="818"/>
                    <a:pt x="979" y="819"/>
                  </a:cubicBezTo>
                  <a:cubicBezTo>
                    <a:pt x="978" y="820"/>
                    <a:pt x="973" y="821"/>
                    <a:pt x="975" y="828"/>
                  </a:cubicBezTo>
                  <a:cubicBezTo>
                    <a:pt x="971" y="829"/>
                    <a:pt x="969" y="832"/>
                    <a:pt x="966" y="834"/>
                  </a:cubicBezTo>
                  <a:cubicBezTo>
                    <a:pt x="965" y="835"/>
                    <a:pt x="967" y="838"/>
                    <a:pt x="966" y="839"/>
                  </a:cubicBezTo>
                  <a:cubicBezTo>
                    <a:pt x="965" y="840"/>
                    <a:pt x="962" y="839"/>
                    <a:pt x="962" y="839"/>
                  </a:cubicBezTo>
                  <a:cubicBezTo>
                    <a:pt x="961" y="840"/>
                    <a:pt x="963" y="843"/>
                    <a:pt x="962" y="843"/>
                  </a:cubicBezTo>
                  <a:cubicBezTo>
                    <a:pt x="960" y="844"/>
                    <a:pt x="955" y="843"/>
                    <a:pt x="954" y="847"/>
                  </a:cubicBezTo>
                  <a:cubicBezTo>
                    <a:pt x="954" y="849"/>
                    <a:pt x="951" y="848"/>
                    <a:pt x="947" y="850"/>
                  </a:cubicBezTo>
                  <a:cubicBezTo>
                    <a:pt x="946" y="851"/>
                    <a:pt x="944" y="854"/>
                    <a:pt x="943" y="854"/>
                  </a:cubicBezTo>
                  <a:cubicBezTo>
                    <a:pt x="942" y="854"/>
                    <a:pt x="941" y="852"/>
                    <a:pt x="940" y="852"/>
                  </a:cubicBezTo>
                  <a:cubicBezTo>
                    <a:pt x="940" y="852"/>
                    <a:pt x="939" y="854"/>
                    <a:pt x="938" y="854"/>
                  </a:cubicBezTo>
                  <a:cubicBezTo>
                    <a:pt x="935" y="854"/>
                    <a:pt x="934" y="855"/>
                    <a:pt x="934" y="858"/>
                  </a:cubicBezTo>
                  <a:cubicBezTo>
                    <a:pt x="927" y="855"/>
                    <a:pt x="923" y="863"/>
                    <a:pt x="919" y="865"/>
                  </a:cubicBezTo>
                  <a:cubicBezTo>
                    <a:pt x="918" y="866"/>
                    <a:pt x="916" y="865"/>
                    <a:pt x="915" y="865"/>
                  </a:cubicBezTo>
                  <a:cubicBezTo>
                    <a:pt x="914" y="866"/>
                    <a:pt x="912" y="868"/>
                    <a:pt x="912" y="869"/>
                  </a:cubicBezTo>
                  <a:cubicBezTo>
                    <a:pt x="911" y="870"/>
                    <a:pt x="908" y="872"/>
                    <a:pt x="908" y="873"/>
                  </a:cubicBezTo>
                  <a:cubicBezTo>
                    <a:pt x="907" y="874"/>
                    <a:pt x="911" y="878"/>
                    <a:pt x="906" y="877"/>
                  </a:cubicBezTo>
                  <a:cubicBezTo>
                    <a:pt x="907" y="885"/>
                    <a:pt x="903" y="889"/>
                    <a:pt x="904" y="897"/>
                  </a:cubicBezTo>
                  <a:cubicBezTo>
                    <a:pt x="899" y="895"/>
                    <a:pt x="902" y="901"/>
                    <a:pt x="900" y="903"/>
                  </a:cubicBezTo>
                  <a:cubicBezTo>
                    <a:pt x="900" y="903"/>
                    <a:pt x="897" y="902"/>
                    <a:pt x="897" y="903"/>
                  </a:cubicBezTo>
                  <a:cubicBezTo>
                    <a:pt x="896" y="904"/>
                    <a:pt x="900" y="906"/>
                    <a:pt x="897" y="906"/>
                  </a:cubicBezTo>
                  <a:cubicBezTo>
                    <a:pt x="894" y="906"/>
                    <a:pt x="894" y="914"/>
                    <a:pt x="889" y="914"/>
                  </a:cubicBezTo>
                  <a:cubicBezTo>
                    <a:pt x="889" y="914"/>
                    <a:pt x="886" y="917"/>
                    <a:pt x="885" y="918"/>
                  </a:cubicBezTo>
                  <a:cubicBezTo>
                    <a:pt x="883" y="920"/>
                    <a:pt x="881" y="926"/>
                    <a:pt x="876" y="929"/>
                  </a:cubicBezTo>
                  <a:cubicBezTo>
                    <a:pt x="876" y="931"/>
                    <a:pt x="876" y="934"/>
                    <a:pt x="876" y="936"/>
                  </a:cubicBezTo>
                  <a:cubicBezTo>
                    <a:pt x="873" y="938"/>
                    <a:pt x="870" y="939"/>
                    <a:pt x="871" y="944"/>
                  </a:cubicBezTo>
                  <a:cubicBezTo>
                    <a:pt x="867" y="944"/>
                    <a:pt x="864" y="944"/>
                    <a:pt x="861" y="944"/>
                  </a:cubicBezTo>
                  <a:cubicBezTo>
                    <a:pt x="861" y="945"/>
                    <a:pt x="864" y="945"/>
                    <a:pt x="865" y="946"/>
                  </a:cubicBezTo>
                  <a:cubicBezTo>
                    <a:pt x="865" y="948"/>
                    <a:pt x="862" y="947"/>
                    <a:pt x="859" y="947"/>
                  </a:cubicBezTo>
                  <a:cubicBezTo>
                    <a:pt x="857" y="949"/>
                    <a:pt x="856" y="951"/>
                    <a:pt x="856" y="955"/>
                  </a:cubicBezTo>
                  <a:cubicBezTo>
                    <a:pt x="853" y="953"/>
                    <a:pt x="852" y="953"/>
                    <a:pt x="852" y="957"/>
                  </a:cubicBezTo>
                  <a:cubicBezTo>
                    <a:pt x="850" y="957"/>
                    <a:pt x="851" y="954"/>
                    <a:pt x="850" y="953"/>
                  </a:cubicBezTo>
                  <a:cubicBezTo>
                    <a:pt x="847" y="953"/>
                    <a:pt x="845" y="953"/>
                    <a:pt x="845" y="951"/>
                  </a:cubicBezTo>
                  <a:cubicBezTo>
                    <a:pt x="843" y="952"/>
                    <a:pt x="843" y="955"/>
                    <a:pt x="839" y="955"/>
                  </a:cubicBezTo>
                  <a:cubicBezTo>
                    <a:pt x="838" y="959"/>
                    <a:pt x="842" y="960"/>
                    <a:pt x="843" y="964"/>
                  </a:cubicBezTo>
                  <a:cubicBezTo>
                    <a:pt x="843" y="969"/>
                    <a:pt x="836" y="972"/>
                    <a:pt x="841" y="975"/>
                  </a:cubicBezTo>
                  <a:cubicBezTo>
                    <a:pt x="840" y="980"/>
                    <a:pt x="831" y="975"/>
                    <a:pt x="830" y="979"/>
                  </a:cubicBezTo>
                  <a:cubicBezTo>
                    <a:pt x="827" y="979"/>
                    <a:pt x="829" y="982"/>
                    <a:pt x="828" y="983"/>
                  </a:cubicBezTo>
                  <a:cubicBezTo>
                    <a:pt x="826" y="984"/>
                    <a:pt x="819" y="983"/>
                    <a:pt x="820" y="988"/>
                  </a:cubicBezTo>
                  <a:cubicBezTo>
                    <a:pt x="816" y="985"/>
                    <a:pt x="803" y="985"/>
                    <a:pt x="802" y="990"/>
                  </a:cubicBezTo>
                  <a:cubicBezTo>
                    <a:pt x="802" y="992"/>
                    <a:pt x="804" y="991"/>
                    <a:pt x="804" y="990"/>
                  </a:cubicBezTo>
                  <a:cubicBezTo>
                    <a:pt x="808" y="990"/>
                    <a:pt x="803" y="995"/>
                    <a:pt x="800" y="994"/>
                  </a:cubicBezTo>
                  <a:cubicBezTo>
                    <a:pt x="801" y="998"/>
                    <a:pt x="794" y="1004"/>
                    <a:pt x="798" y="1005"/>
                  </a:cubicBezTo>
                  <a:cubicBezTo>
                    <a:pt x="798" y="1006"/>
                    <a:pt x="795" y="1007"/>
                    <a:pt x="794" y="1007"/>
                  </a:cubicBezTo>
                  <a:cubicBezTo>
                    <a:pt x="794" y="1007"/>
                    <a:pt x="792" y="1005"/>
                    <a:pt x="792" y="1005"/>
                  </a:cubicBezTo>
                  <a:cubicBezTo>
                    <a:pt x="791" y="1005"/>
                    <a:pt x="786" y="1010"/>
                    <a:pt x="787" y="1003"/>
                  </a:cubicBezTo>
                  <a:cubicBezTo>
                    <a:pt x="785" y="1004"/>
                    <a:pt x="784" y="1008"/>
                    <a:pt x="783" y="1005"/>
                  </a:cubicBezTo>
                  <a:cubicBezTo>
                    <a:pt x="780" y="1006"/>
                    <a:pt x="784" y="1016"/>
                    <a:pt x="785" y="1020"/>
                  </a:cubicBezTo>
                  <a:cubicBezTo>
                    <a:pt x="786" y="1025"/>
                    <a:pt x="782" y="1023"/>
                    <a:pt x="781" y="1028"/>
                  </a:cubicBezTo>
                  <a:cubicBezTo>
                    <a:pt x="781" y="1030"/>
                    <a:pt x="781" y="1034"/>
                    <a:pt x="776" y="1033"/>
                  </a:cubicBezTo>
                  <a:cubicBezTo>
                    <a:pt x="775" y="1035"/>
                    <a:pt x="779" y="1036"/>
                    <a:pt x="779" y="1037"/>
                  </a:cubicBezTo>
                  <a:cubicBezTo>
                    <a:pt x="780" y="1040"/>
                    <a:pt x="776" y="1036"/>
                    <a:pt x="776" y="1037"/>
                  </a:cubicBezTo>
                  <a:cubicBezTo>
                    <a:pt x="774" y="1038"/>
                    <a:pt x="774" y="1043"/>
                    <a:pt x="776" y="1042"/>
                  </a:cubicBezTo>
                  <a:cubicBezTo>
                    <a:pt x="775" y="1045"/>
                    <a:pt x="774" y="1043"/>
                    <a:pt x="772" y="1042"/>
                  </a:cubicBezTo>
                  <a:cubicBezTo>
                    <a:pt x="772" y="1042"/>
                    <a:pt x="771" y="1045"/>
                    <a:pt x="770" y="1044"/>
                  </a:cubicBezTo>
                  <a:cubicBezTo>
                    <a:pt x="767" y="1040"/>
                    <a:pt x="771" y="1045"/>
                    <a:pt x="768" y="1048"/>
                  </a:cubicBezTo>
                  <a:cubicBezTo>
                    <a:pt x="765" y="1051"/>
                    <a:pt x="764" y="1047"/>
                    <a:pt x="761" y="1050"/>
                  </a:cubicBezTo>
                  <a:cubicBezTo>
                    <a:pt x="758" y="1055"/>
                    <a:pt x="769" y="1054"/>
                    <a:pt x="762" y="1057"/>
                  </a:cubicBezTo>
                  <a:cubicBezTo>
                    <a:pt x="763" y="1059"/>
                    <a:pt x="766" y="1059"/>
                    <a:pt x="768" y="1059"/>
                  </a:cubicBezTo>
                  <a:cubicBezTo>
                    <a:pt x="767" y="1063"/>
                    <a:pt x="768" y="1065"/>
                    <a:pt x="772" y="1065"/>
                  </a:cubicBezTo>
                  <a:cubicBezTo>
                    <a:pt x="775" y="1069"/>
                    <a:pt x="768" y="1071"/>
                    <a:pt x="768" y="1072"/>
                  </a:cubicBezTo>
                  <a:cubicBezTo>
                    <a:pt x="768" y="1073"/>
                    <a:pt x="769" y="1075"/>
                    <a:pt x="770" y="1074"/>
                  </a:cubicBezTo>
                  <a:cubicBezTo>
                    <a:pt x="768" y="1077"/>
                    <a:pt x="769" y="1074"/>
                    <a:pt x="768" y="1074"/>
                  </a:cubicBezTo>
                  <a:cubicBezTo>
                    <a:pt x="765" y="1074"/>
                    <a:pt x="766" y="1078"/>
                    <a:pt x="761" y="1078"/>
                  </a:cubicBezTo>
                  <a:cubicBezTo>
                    <a:pt x="763" y="1081"/>
                    <a:pt x="762" y="1082"/>
                    <a:pt x="757" y="1082"/>
                  </a:cubicBezTo>
                  <a:cubicBezTo>
                    <a:pt x="758" y="1087"/>
                    <a:pt x="754" y="1086"/>
                    <a:pt x="755" y="1091"/>
                  </a:cubicBezTo>
                  <a:cubicBezTo>
                    <a:pt x="748" y="1092"/>
                    <a:pt x="756" y="1099"/>
                    <a:pt x="749" y="1095"/>
                  </a:cubicBezTo>
                  <a:cubicBezTo>
                    <a:pt x="750" y="1099"/>
                    <a:pt x="748" y="1103"/>
                    <a:pt x="749" y="1108"/>
                  </a:cubicBezTo>
                  <a:cubicBezTo>
                    <a:pt x="750" y="1109"/>
                    <a:pt x="751" y="1110"/>
                    <a:pt x="751" y="1110"/>
                  </a:cubicBezTo>
                  <a:cubicBezTo>
                    <a:pt x="751" y="1112"/>
                    <a:pt x="748" y="1113"/>
                    <a:pt x="751" y="1117"/>
                  </a:cubicBezTo>
                  <a:cubicBezTo>
                    <a:pt x="754" y="1119"/>
                    <a:pt x="751" y="1121"/>
                    <a:pt x="753" y="1126"/>
                  </a:cubicBezTo>
                  <a:cubicBezTo>
                    <a:pt x="755" y="1130"/>
                    <a:pt x="759" y="1132"/>
                    <a:pt x="761" y="1136"/>
                  </a:cubicBezTo>
                  <a:cubicBezTo>
                    <a:pt x="765" y="1139"/>
                    <a:pt x="768" y="1133"/>
                    <a:pt x="772" y="1137"/>
                  </a:cubicBezTo>
                  <a:cubicBezTo>
                    <a:pt x="773" y="1144"/>
                    <a:pt x="766" y="1140"/>
                    <a:pt x="762" y="1141"/>
                  </a:cubicBezTo>
                  <a:cubicBezTo>
                    <a:pt x="755" y="1143"/>
                    <a:pt x="746" y="1146"/>
                    <a:pt x="740" y="1145"/>
                  </a:cubicBezTo>
                  <a:cubicBezTo>
                    <a:pt x="740" y="1145"/>
                    <a:pt x="740" y="1142"/>
                    <a:pt x="740" y="1141"/>
                  </a:cubicBezTo>
                  <a:cubicBezTo>
                    <a:pt x="732" y="1143"/>
                    <a:pt x="730" y="1138"/>
                    <a:pt x="723" y="1137"/>
                  </a:cubicBezTo>
                  <a:cubicBezTo>
                    <a:pt x="723" y="1136"/>
                    <a:pt x="723" y="1134"/>
                    <a:pt x="723" y="1132"/>
                  </a:cubicBezTo>
                  <a:cubicBezTo>
                    <a:pt x="722" y="1127"/>
                    <a:pt x="716" y="1131"/>
                    <a:pt x="716" y="1126"/>
                  </a:cubicBezTo>
                  <a:cubicBezTo>
                    <a:pt x="716" y="1125"/>
                    <a:pt x="714" y="1124"/>
                    <a:pt x="714" y="1123"/>
                  </a:cubicBezTo>
                  <a:cubicBezTo>
                    <a:pt x="714" y="1121"/>
                    <a:pt x="712" y="1121"/>
                    <a:pt x="712" y="1121"/>
                  </a:cubicBezTo>
                  <a:cubicBezTo>
                    <a:pt x="712" y="1119"/>
                    <a:pt x="716" y="1115"/>
                    <a:pt x="712" y="1115"/>
                  </a:cubicBezTo>
                  <a:cubicBezTo>
                    <a:pt x="709" y="1115"/>
                    <a:pt x="712" y="1113"/>
                    <a:pt x="712" y="1111"/>
                  </a:cubicBezTo>
                  <a:cubicBezTo>
                    <a:pt x="712" y="1109"/>
                    <a:pt x="709" y="1109"/>
                    <a:pt x="708" y="1108"/>
                  </a:cubicBezTo>
                  <a:cubicBezTo>
                    <a:pt x="708" y="1106"/>
                    <a:pt x="711" y="1106"/>
                    <a:pt x="710" y="1104"/>
                  </a:cubicBezTo>
                  <a:cubicBezTo>
                    <a:pt x="710" y="1104"/>
                    <a:pt x="709" y="1103"/>
                    <a:pt x="708" y="1102"/>
                  </a:cubicBezTo>
                  <a:cubicBezTo>
                    <a:pt x="708" y="1100"/>
                    <a:pt x="707" y="1097"/>
                    <a:pt x="705" y="1096"/>
                  </a:cubicBezTo>
                  <a:cubicBezTo>
                    <a:pt x="704" y="1094"/>
                    <a:pt x="707" y="1093"/>
                    <a:pt x="707" y="1091"/>
                  </a:cubicBezTo>
                  <a:cubicBezTo>
                    <a:pt x="706" y="1090"/>
                    <a:pt x="703" y="1088"/>
                    <a:pt x="703" y="1089"/>
                  </a:cubicBezTo>
                  <a:cubicBezTo>
                    <a:pt x="703" y="1088"/>
                    <a:pt x="710" y="1085"/>
                    <a:pt x="705" y="1083"/>
                  </a:cubicBezTo>
                  <a:cubicBezTo>
                    <a:pt x="705" y="1082"/>
                    <a:pt x="707" y="1082"/>
                    <a:pt x="708" y="1082"/>
                  </a:cubicBezTo>
                  <a:cubicBezTo>
                    <a:pt x="708" y="1077"/>
                    <a:pt x="708" y="1073"/>
                    <a:pt x="708" y="1068"/>
                  </a:cubicBezTo>
                  <a:cubicBezTo>
                    <a:pt x="707" y="1067"/>
                    <a:pt x="705" y="1066"/>
                    <a:pt x="703" y="1065"/>
                  </a:cubicBezTo>
                  <a:cubicBezTo>
                    <a:pt x="705" y="1059"/>
                    <a:pt x="709" y="1054"/>
                    <a:pt x="707" y="1048"/>
                  </a:cubicBezTo>
                  <a:cubicBezTo>
                    <a:pt x="712" y="1050"/>
                    <a:pt x="711" y="1045"/>
                    <a:pt x="716" y="1046"/>
                  </a:cubicBezTo>
                  <a:cubicBezTo>
                    <a:pt x="716" y="1041"/>
                    <a:pt x="716" y="1035"/>
                    <a:pt x="716" y="1029"/>
                  </a:cubicBezTo>
                  <a:cubicBezTo>
                    <a:pt x="725" y="1030"/>
                    <a:pt x="721" y="1017"/>
                    <a:pt x="725" y="1013"/>
                  </a:cubicBezTo>
                  <a:cubicBezTo>
                    <a:pt x="724" y="1014"/>
                    <a:pt x="722" y="1015"/>
                    <a:pt x="721" y="1013"/>
                  </a:cubicBezTo>
                  <a:cubicBezTo>
                    <a:pt x="718" y="1014"/>
                    <a:pt x="716" y="1018"/>
                    <a:pt x="716" y="1024"/>
                  </a:cubicBezTo>
                  <a:cubicBezTo>
                    <a:pt x="713" y="1022"/>
                    <a:pt x="710" y="1021"/>
                    <a:pt x="710" y="1016"/>
                  </a:cubicBezTo>
                  <a:cubicBezTo>
                    <a:pt x="707" y="1014"/>
                    <a:pt x="716" y="1010"/>
                    <a:pt x="714" y="1009"/>
                  </a:cubicBezTo>
                  <a:cubicBezTo>
                    <a:pt x="710" y="1006"/>
                    <a:pt x="715" y="1010"/>
                    <a:pt x="718" y="1007"/>
                  </a:cubicBezTo>
                  <a:cubicBezTo>
                    <a:pt x="719" y="997"/>
                    <a:pt x="715" y="989"/>
                    <a:pt x="716" y="981"/>
                  </a:cubicBezTo>
                  <a:cubicBezTo>
                    <a:pt x="716" y="981"/>
                    <a:pt x="719" y="981"/>
                    <a:pt x="720" y="981"/>
                  </a:cubicBezTo>
                  <a:cubicBezTo>
                    <a:pt x="718" y="972"/>
                    <a:pt x="720" y="971"/>
                    <a:pt x="720" y="960"/>
                  </a:cubicBezTo>
                  <a:cubicBezTo>
                    <a:pt x="724" y="955"/>
                    <a:pt x="730" y="949"/>
                    <a:pt x="727" y="942"/>
                  </a:cubicBezTo>
                  <a:cubicBezTo>
                    <a:pt x="734" y="950"/>
                    <a:pt x="728" y="928"/>
                    <a:pt x="735" y="936"/>
                  </a:cubicBezTo>
                  <a:cubicBezTo>
                    <a:pt x="734" y="932"/>
                    <a:pt x="734" y="928"/>
                    <a:pt x="733" y="923"/>
                  </a:cubicBezTo>
                  <a:cubicBezTo>
                    <a:pt x="732" y="921"/>
                    <a:pt x="729" y="918"/>
                    <a:pt x="729" y="916"/>
                  </a:cubicBezTo>
                  <a:cubicBezTo>
                    <a:pt x="729" y="913"/>
                    <a:pt x="730" y="912"/>
                    <a:pt x="731" y="910"/>
                  </a:cubicBezTo>
                  <a:cubicBezTo>
                    <a:pt x="731" y="906"/>
                    <a:pt x="729" y="900"/>
                    <a:pt x="735" y="904"/>
                  </a:cubicBezTo>
                  <a:cubicBezTo>
                    <a:pt x="734" y="899"/>
                    <a:pt x="735" y="894"/>
                    <a:pt x="736" y="890"/>
                  </a:cubicBezTo>
                  <a:cubicBezTo>
                    <a:pt x="738" y="886"/>
                    <a:pt x="737" y="888"/>
                    <a:pt x="736" y="884"/>
                  </a:cubicBezTo>
                  <a:cubicBezTo>
                    <a:pt x="736" y="882"/>
                    <a:pt x="741" y="877"/>
                    <a:pt x="738" y="875"/>
                  </a:cubicBezTo>
                  <a:cubicBezTo>
                    <a:pt x="737" y="873"/>
                    <a:pt x="738" y="873"/>
                    <a:pt x="738" y="869"/>
                  </a:cubicBezTo>
                  <a:cubicBezTo>
                    <a:pt x="739" y="867"/>
                    <a:pt x="738" y="864"/>
                    <a:pt x="738" y="862"/>
                  </a:cubicBezTo>
                  <a:cubicBezTo>
                    <a:pt x="739" y="859"/>
                    <a:pt x="740" y="858"/>
                    <a:pt x="740" y="856"/>
                  </a:cubicBezTo>
                  <a:cubicBezTo>
                    <a:pt x="741" y="849"/>
                    <a:pt x="739" y="842"/>
                    <a:pt x="740" y="836"/>
                  </a:cubicBezTo>
                  <a:cubicBezTo>
                    <a:pt x="740" y="833"/>
                    <a:pt x="742" y="832"/>
                    <a:pt x="742" y="830"/>
                  </a:cubicBezTo>
                  <a:cubicBezTo>
                    <a:pt x="741" y="824"/>
                    <a:pt x="736" y="819"/>
                    <a:pt x="736" y="813"/>
                  </a:cubicBezTo>
                  <a:cubicBezTo>
                    <a:pt x="736" y="810"/>
                    <a:pt x="734" y="814"/>
                    <a:pt x="731" y="813"/>
                  </a:cubicBezTo>
                  <a:cubicBezTo>
                    <a:pt x="728" y="809"/>
                    <a:pt x="723" y="804"/>
                    <a:pt x="718" y="804"/>
                  </a:cubicBezTo>
                  <a:cubicBezTo>
                    <a:pt x="717" y="804"/>
                    <a:pt x="715" y="799"/>
                    <a:pt x="714" y="800"/>
                  </a:cubicBezTo>
                  <a:cubicBezTo>
                    <a:pt x="711" y="803"/>
                    <a:pt x="714" y="799"/>
                    <a:pt x="712" y="798"/>
                  </a:cubicBezTo>
                  <a:cubicBezTo>
                    <a:pt x="709" y="796"/>
                    <a:pt x="704" y="800"/>
                    <a:pt x="708" y="795"/>
                  </a:cubicBezTo>
                  <a:cubicBezTo>
                    <a:pt x="708" y="791"/>
                    <a:pt x="703" y="794"/>
                    <a:pt x="701" y="793"/>
                  </a:cubicBezTo>
                  <a:cubicBezTo>
                    <a:pt x="700" y="792"/>
                    <a:pt x="702" y="789"/>
                    <a:pt x="701" y="789"/>
                  </a:cubicBezTo>
                  <a:cubicBezTo>
                    <a:pt x="700" y="788"/>
                    <a:pt x="698" y="788"/>
                    <a:pt x="697" y="787"/>
                  </a:cubicBezTo>
                  <a:cubicBezTo>
                    <a:pt x="695" y="785"/>
                    <a:pt x="692" y="780"/>
                    <a:pt x="692" y="774"/>
                  </a:cubicBezTo>
                  <a:cubicBezTo>
                    <a:pt x="692" y="772"/>
                    <a:pt x="689" y="773"/>
                    <a:pt x="688" y="772"/>
                  </a:cubicBezTo>
                  <a:cubicBezTo>
                    <a:pt x="686" y="771"/>
                    <a:pt x="688" y="763"/>
                    <a:pt x="684" y="763"/>
                  </a:cubicBezTo>
                  <a:cubicBezTo>
                    <a:pt x="681" y="763"/>
                    <a:pt x="679" y="752"/>
                    <a:pt x="677" y="748"/>
                  </a:cubicBezTo>
                  <a:cubicBezTo>
                    <a:pt x="675" y="745"/>
                    <a:pt x="672" y="741"/>
                    <a:pt x="669" y="737"/>
                  </a:cubicBezTo>
                  <a:cubicBezTo>
                    <a:pt x="668" y="735"/>
                    <a:pt x="666" y="734"/>
                    <a:pt x="666" y="733"/>
                  </a:cubicBezTo>
                  <a:cubicBezTo>
                    <a:pt x="665" y="732"/>
                    <a:pt x="666" y="730"/>
                    <a:pt x="666" y="729"/>
                  </a:cubicBezTo>
                  <a:cubicBezTo>
                    <a:pt x="665" y="727"/>
                    <a:pt x="663" y="729"/>
                    <a:pt x="662" y="727"/>
                  </a:cubicBezTo>
                  <a:cubicBezTo>
                    <a:pt x="662" y="727"/>
                    <a:pt x="659" y="713"/>
                    <a:pt x="658" y="724"/>
                  </a:cubicBezTo>
                  <a:cubicBezTo>
                    <a:pt x="654" y="722"/>
                    <a:pt x="657" y="712"/>
                    <a:pt x="656" y="707"/>
                  </a:cubicBezTo>
                  <a:cubicBezTo>
                    <a:pt x="661" y="707"/>
                    <a:pt x="661" y="702"/>
                    <a:pt x="664" y="699"/>
                  </a:cubicBezTo>
                  <a:cubicBezTo>
                    <a:pt x="665" y="694"/>
                    <a:pt x="660" y="696"/>
                    <a:pt x="658" y="694"/>
                  </a:cubicBezTo>
                  <a:cubicBezTo>
                    <a:pt x="658" y="688"/>
                    <a:pt x="661" y="686"/>
                    <a:pt x="660" y="679"/>
                  </a:cubicBezTo>
                  <a:cubicBezTo>
                    <a:pt x="661" y="678"/>
                    <a:pt x="663" y="677"/>
                    <a:pt x="666" y="677"/>
                  </a:cubicBezTo>
                  <a:cubicBezTo>
                    <a:pt x="666" y="676"/>
                    <a:pt x="665" y="673"/>
                    <a:pt x="666" y="672"/>
                  </a:cubicBezTo>
                  <a:cubicBezTo>
                    <a:pt x="666" y="671"/>
                    <a:pt x="669" y="672"/>
                    <a:pt x="669" y="672"/>
                  </a:cubicBezTo>
                  <a:cubicBezTo>
                    <a:pt x="670" y="671"/>
                    <a:pt x="669" y="670"/>
                    <a:pt x="669" y="670"/>
                  </a:cubicBezTo>
                  <a:cubicBezTo>
                    <a:pt x="670" y="669"/>
                    <a:pt x="674" y="666"/>
                    <a:pt x="673" y="666"/>
                  </a:cubicBezTo>
                  <a:cubicBezTo>
                    <a:pt x="673" y="666"/>
                    <a:pt x="671" y="666"/>
                    <a:pt x="671" y="666"/>
                  </a:cubicBezTo>
                  <a:cubicBezTo>
                    <a:pt x="671" y="666"/>
                    <a:pt x="672" y="663"/>
                    <a:pt x="673" y="664"/>
                  </a:cubicBezTo>
                  <a:cubicBezTo>
                    <a:pt x="677" y="669"/>
                    <a:pt x="674" y="661"/>
                    <a:pt x="679" y="660"/>
                  </a:cubicBezTo>
                  <a:cubicBezTo>
                    <a:pt x="682" y="660"/>
                    <a:pt x="680" y="656"/>
                    <a:pt x="682" y="653"/>
                  </a:cubicBezTo>
                  <a:cubicBezTo>
                    <a:pt x="682" y="653"/>
                    <a:pt x="691" y="646"/>
                    <a:pt x="686" y="642"/>
                  </a:cubicBezTo>
                  <a:cubicBezTo>
                    <a:pt x="684" y="639"/>
                    <a:pt x="686" y="641"/>
                    <a:pt x="686" y="638"/>
                  </a:cubicBezTo>
                  <a:cubicBezTo>
                    <a:pt x="686" y="634"/>
                    <a:pt x="682" y="620"/>
                    <a:pt x="684" y="616"/>
                  </a:cubicBezTo>
                  <a:cubicBezTo>
                    <a:pt x="675" y="617"/>
                    <a:pt x="675" y="609"/>
                    <a:pt x="666" y="612"/>
                  </a:cubicBezTo>
                  <a:cubicBezTo>
                    <a:pt x="663" y="613"/>
                    <a:pt x="666" y="615"/>
                    <a:pt x="664" y="619"/>
                  </a:cubicBezTo>
                  <a:cubicBezTo>
                    <a:pt x="654" y="620"/>
                    <a:pt x="650" y="614"/>
                    <a:pt x="641" y="614"/>
                  </a:cubicBezTo>
                  <a:cubicBezTo>
                    <a:pt x="641" y="610"/>
                    <a:pt x="636" y="611"/>
                    <a:pt x="638" y="606"/>
                  </a:cubicBezTo>
                  <a:cubicBezTo>
                    <a:pt x="635" y="605"/>
                    <a:pt x="632" y="606"/>
                    <a:pt x="630" y="604"/>
                  </a:cubicBezTo>
                  <a:cubicBezTo>
                    <a:pt x="630" y="604"/>
                    <a:pt x="631" y="601"/>
                    <a:pt x="630" y="601"/>
                  </a:cubicBezTo>
                  <a:cubicBezTo>
                    <a:pt x="630" y="600"/>
                    <a:pt x="627" y="601"/>
                    <a:pt x="626" y="601"/>
                  </a:cubicBezTo>
                  <a:cubicBezTo>
                    <a:pt x="625" y="599"/>
                    <a:pt x="626" y="595"/>
                    <a:pt x="623" y="595"/>
                  </a:cubicBezTo>
                  <a:cubicBezTo>
                    <a:pt x="623" y="590"/>
                    <a:pt x="626" y="591"/>
                    <a:pt x="623" y="588"/>
                  </a:cubicBezTo>
                  <a:cubicBezTo>
                    <a:pt x="622" y="586"/>
                    <a:pt x="621" y="587"/>
                    <a:pt x="621" y="588"/>
                  </a:cubicBezTo>
                  <a:cubicBezTo>
                    <a:pt x="618" y="586"/>
                    <a:pt x="617" y="582"/>
                    <a:pt x="612" y="582"/>
                  </a:cubicBezTo>
                  <a:cubicBezTo>
                    <a:pt x="614" y="576"/>
                    <a:pt x="605" y="581"/>
                    <a:pt x="608" y="575"/>
                  </a:cubicBezTo>
                  <a:cubicBezTo>
                    <a:pt x="606" y="574"/>
                    <a:pt x="596" y="574"/>
                    <a:pt x="598" y="575"/>
                  </a:cubicBezTo>
                  <a:cubicBezTo>
                    <a:pt x="596" y="574"/>
                    <a:pt x="598" y="572"/>
                    <a:pt x="597" y="571"/>
                  </a:cubicBezTo>
                  <a:cubicBezTo>
                    <a:pt x="596" y="570"/>
                    <a:pt x="594" y="571"/>
                    <a:pt x="593" y="571"/>
                  </a:cubicBezTo>
                  <a:cubicBezTo>
                    <a:pt x="591" y="570"/>
                    <a:pt x="587" y="568"/>
                    <a:pt x="582" y="569"/>
                  </a:cubicBezTo>
                  <a:cubicBezTo>
                    <a:pt x="584" y="562"/>
                    <a:pt x="578" y="566"/>
                    <a:pt x="574" y="563"/>
                  </a:cubicBezTo>
                  <a:cubicBezTo>
                    <a:pt x="574" y="563"/>
                    <a:pt x="575" y="560"/>
                    <a:pt x="574" y="560"/>
                  </a:cubicBezTo>
                  <a:cubicBezTo>
                    <a:pt x="574" y="559"/>
                    <a:pt x="571" y="560"/>
                    <a:pt x="571" y="560"/>
                  </a:cubicBezTo>
                  <a:cubicBezTo>
                    <a:pt x="570" y="559"/>
                    <a:pt x="571" y="557"/>
                    <a:pt x="571" y="556"/>
                  </a:cubicBezTo>
                  <a:cubicBezTo>
                    <a:pt x="570" y="555"/>
                    <a:pt x="567" y="556"/>
                    <a:pt x="567" y="556"/>
                  </a:cubicBezTo>
                  <a:cubicBezTo>
                    <a:pt x="566" y="555"/>
                    <a:pt x="567" y="553"/>
                    <a:pt x="567" y="552"/>
                  </a:cubicBezTo>
                  <a:cubicBezTo>
                    <a:pt x="565" y="551"/>
                    <a:pt x="565" y="554"/>
                    <a:pt x="565" y="554"/>
                  </a:cubicBezTo>
                  <a:cubicBezTo>
                    <a:pt x="564" y="554"/>
                    <a:pt x="560" y="552"/>
                    <a:pt x="559" y="550"/>
                  </a:cubicBezTo>
                  <a:cubicBezTo>
                    <a:pt x="557" y="553"/>
                    <a:pt x="556" y="550"/>
                    <a:pt x="554" y="550"/>
                  </a:cubicBezTo>
                  <a:cubicBezTo>
                    <a:pt x="551" y="551"/>
                    <a:pt x="548" y="554"/>
                    <a:pt x="544" y="554"/>
                  </a:cubicBezTo>
                  <a:cubicBezTo>
                    <a:pt x="540" y="554"/>
                    <a:pt x="540" y="552"/>
                    <a:pt x="537" y="552"/>
                  </a:cubicBezTo>
                  <a:cubicBezTo>
                    <a:pt x="532" y="552"/>
                    <a:pt x="534" y="555"/>
                    <a:pt x="530" y="552"/>
                  </a:cubicBezTo>
                  <a:cubicBezTo>
                    <a:pt x="527" y="551"/>
                    <a:pt x="525" y="552"/>
                    <a:pt x="520" y="550"/>
                  </a:cubicBezTo>
                  <a:cubicBezTo>
                    <a:pt x="519" y="550"/>
                    <a:pt x="519" y="547"/>
                    <a:pt x="518" y="547"/>
                  </a:cubicBezTo>
                  <a:cubicBezTo>
                    <a:pt x="517" y="546"/>
                    <a:pt x="516" y="547"/>
                    <a:pt x="515" y="547"/>
                  </a:cubicBezTo>
                  <a:cubicBezTo>
                    <a:pt x="512" y="546"/>
                    <a:pt x="504" y="545"/>
                    <a:pt x="509" y="541"/>
                  </a:cubicBezTo>
                  <a:cubicBezTo>
                    <a:pt x="504" y="541"/>
                    <a:pt x="503" y="537"/>
                    <a:pt x="498" y="537"/>
                  </a:cubicBezTo>
                  <a:cubicBezTo>
                    <a:pt x="497" y="536"/>
                    <a:pt x="496" y="534"/>
                    <a:pt x="496" y="532"/>
                  </a:cubicBezTo>
                  <a:cubicBezTo>
                    <a:pt x="488" y="531"/>
                    <a:pt x="486" y="525"/>
                    <a:pt x="477" y="524"/>
                  </a:cubicBezTo>
                  <a:cubicBezTo>
                    <a:pt x="476" y="518"/>
                    <a:pt x="472" y="515"/>
                    <a:pt x="474" y="506"/>
                  </a:cubicBezTo>
                  <a:cubicBezTo>
                    <a:pt x="473" y="498"/>
                    <a:pt x="463" y="502"/>
                    <a:pt x="468" y="494"/>
                  </a:cubicBezTo>
                  <a:cubicBezTo>
                    <a:pt x="466" y="494"/>
                    <a:pt x="465" y="495"/>
                    <a:pt x="464" y="496"/>
                  </a:cubicBezTo>
                  <a:cubicBezTo>
                    <a:pt x="462" y="496"/>
                    <a:pt x="463" y="494"/>
                    <a:pt x="462" y="493"/>
                  </a:cubicBezTo>
                  <a:cubicBezTo>
                    <a:pt x="461" y="491"/>
                    <a:pt x="457" y="491"/>
                    <a:pt x="457" y="487"/>
                  </a:cubicBezTo>
                  <a:cubicBezTo>
                    <a:pt x="457" y="485"/>
                    <a:pt x="453" y="485"/>
                    <a:pt x="451" y="485"/>
                  </a:cubicBezTo>
                  <a:cubicBezTo>
                    <a:pt x="451" y="484"/>
                    <a:pt x="454" y="483"/>
                    <a:pt x="453" y="481"/>
                  </a:cubicBezTo>
                  <a:cubicBezTo>
                    <a:pt x="453" y="481"/>
                    <a:pt x="451" y="478"/>
                    <a:pt x="451" y="478"/>
                  </a:cubicBezTo>
                  <a:cubicBezTo>
                    <a:pt x="450" y="477"/>
                    <a:pt x="448" y="478"/>
                    <a:pt x="448" y="478"/>
                  </a:cubicBezTo>
                  <a:cubicBezTo>
                    <a:pt x="446" y="476"/>
                    <a:pt x="447" y="473"/>
                    <a:pt x="446" y="472"/>
                  </a:cubicBezTo>
                  <a:cubicBezTo>
                    <a:pt x="441" y="468"/>
                    <a:pt x="436" y="467"/>
                    <a:pt x="434" y="459"/>
                  </a:cubicBezTo>
                  <a:cubicBezTo>
                    <a:pt x="431" y="456"/>
                    <a:pt x="431" y="460"/>
                    <a:pt x="427" y="457"/>
                  </a:cubicBezTo>
                  <a:cubicBezTo>
                    <a:pt x="428" y="453"/>
                    <a:pt x="424" y="453"/>
                    <a:pt x="423" y="452"/>
                  </a:cubicBezTo>
                  <a:cubicBezTo>
                    <a:pt x="422" y="449"/>
                    <a:pt x="424" y="442"/>
                    <a:pt x="418" y="442"/>
                  </a:cubicBezTo>
                  <a:cubicBezTo>
                    <a:pt x="419" y="433"/>
                    <a:pt x="414" y="429"/>
                    <a:pt x="408" y="427"/>
                  </a:cubicBezTo>
                  <a:cubicBezTo>
                    <a:pt x="407" y="429"/>
                    <a:pt x="406" y="431"/>
                    <a:pt x="405" y="433"/>
                  </a:cubicBezTo>
                  <a:cubicBezTo>
                    <a:pt x="403" y="437"/>
                    <a:pt x="409" y="438"/>
                    <a:pt x="410" y="440"/>
                  </a:cubicBezTo>
                  <a:cubicBezTo>
                    <a:pt x="411" y="441"/>
                    <a:pt x="410" y="444"/>
                    <a:pt x="410" y="444"/>
                  </a:cubicBezTo>
                  <a:cubicBezTo>
                    <a:pt x="410" y="444"/>
                    <a:pt x="412" y="444"/>
                    <a:pt x="412" y="444"/>
                  </a:cubicBezTo>
                  <a:cubicBezTo>
                    <a:pt x="413" y="447"/>
                    <a:pt x="410" y="451"/>
                    <a:pt x="414" y="452"/>
                  </a:cubicBezTo>
                  <a:cubicBezTo>
                    <a:pt x="417" y="452"/>
                    <a:pt x="415" y="457"/>
                    <a:pt x="418" y="461"/>
                  </a:cubicBezTo>
                  <a:cubicBezTo>
                    <a:pt x="418" y="462"/>
                    <a:pt x="419" y="461"/>
                    <a:pt x="420" y="463"/>
                  </a:cubicBezTo>
                  <a:cubicBezTo>
                    <a:pt x="420" y="466"/>
                    <a:pt x="425" y="465"/>
                    <a:pt x="423" y="472"/>
                  </a:cubicBezTo>
                  <a:cubicBezTo>
                    <a:pt x="424" y="474"/>
                    <a:pt x="427" y="474"/>
                    <a:pt x="429" y="474"/>
                  </a:cubicBezTo>
                  <a:cubicBezTo>
                    <a:pt x="427" y="476"/>
                    <a:pt x="431" y="477"/>
                    <a:pt x="431" y="478"/>
                  </a:cubicBezTo>
                  <a:cubicBezTo>
                    <a:pt x="431" y="479"/>
                    <a:pt x="429" y="482"/>
                    <a:pt x="429" y="481"/>
                  </a:cubicBezTo>
                  <a:cubicBezTo>
                    <a:pt x="430" y="484"/>
                    <a:pt x="435" y="483"/>
                    <a:pt x="433" y="489"/>
                  </a:cubicBezTo>
                  <a:cubicBezTo>
                    <a:pt x="430" y="487"/>
                    <a:pt x="429" y="484"/>
                    <a:pt x="423" y="485"/>
                  </a:cubicBezTo>
                  <a:cubicBezTo>
                    <a:pt x="426" y="478"/>
                    <a:pt x="419" y="479"/>
                    <a:pt x="420" y="474"/>
                  </a:cubicBezTo>
                  <a:cubicBezTo>
                    <a:pt x="419" y="471"/>
                    <a:pt x="416" y="470"/>
                    <a:pt x="414" y="468"/>
                  </a:cubicBezTo>
                  <a:cubicBezTo>
                    <a:pt x="412" y="467"/>
                    <a:pt x="411" y="465"/>
                    <a:pt x="410" y="463"/>
                  </a:cubicBezTo>
                  <a:cubicBezTo>
                    <a:pt x="407" y="462"/>
                    <a:pt x="404" y="462"/>
                    <a:pt x="403" y="459"/>
                  </a:cubicBezTo>
                  <a:cubicBezTo>
                    <a:pt x="403" y="454"/>
                    <a:pt x="404" y="457"/>
                    <a:pt x="406" y="457"/>
                  </a:cubicBezTo>
                  <a:cubicBezTo>
                    <a:pt x="408" y="449"/>
                    <a:pt x="400" y="451"/>
                    <a:pt x="401" y="444"/>
                  </a:cubicBezTo>
                  <a:cubicBezTo>
                    <a:pt x="397" y="443"/>
                    <a:pt x="396" y="440"/>
                    <a:pt x="392" y="440"/>
                  </a:cubicBezTo>
                  <a:cubicBezTo>
                    <a:pt x="392" y="436"/>
                    <a:pt x="395" y="436"/>
                    <a:pt x="392" y="431"/>
                  </a:cubicBezTo>
                  <a:cubicBezTo>
                    <a:pt x="391" y="430"/>
                    <a:pt x="390" y="429"/>
                    <a:pt x="390" y="429"/>
                  </a:cubicBezTo>
                  <a:cubicBezTo>
                    <a:pt x="388" y="425"/>
                    <a:pt x="389" y="419"/>
                    <a:pt x="380" y="420"/>
                  </a:cubicBezTo>
                  <a:cubicBezTo>
                    <a:pt x="382" y="418"/>
                    <a:pt x="382" y="417"/>
                    <a:pt x="380" y="414"/>
                  </a:cubicBezTo>
                  <a:cubicBezTo>
                    <a:pt x="380" y="414"/>
                    <a:pt x="379" y="411"/>
                    <a:pt x="379" y="411"/>
                  </a:cubicBezTo>
                  <a:cubicBezTo>
                    <a:pt x="378" y="410"/>
                    <a:pt x="374" y="411"/>
                    <a:pt x="373" y="411"/>
                  </a:cubicBezTo>
                  <a:cubicBezTo>
                    <a:pt x="372" y="409"/>
                    <a:pt x="377" y="409"/>
                    <a:pt x="377" y="409"/>
                  </a:cubicBezTo>
                  <a:cubicBezTo>
                    <a:pt x="376" y="405"/>
                    <a:pt x="365" y="403"/>
                    <a:pt x="360" y="401"/>
                  </a:cubicBezTo>
                  <a:cubicBezTo>
                    <a:pt x="359" y="400"/>
                    <a:pt x="359" y="399"/>
                    <a:pt x="358" y="398"/>
                  </a:cubicBezTo>
                  <a:cubicBezTo>
                    <a:pt x="357" y="395"/>
                    <a:pt x="356" y="394"/>
                    <a:pt x="354" y="392"/>
                  </a:cubicBezTo>
                  <a:cubicBezTo>
                    <a:pt x="353" y="390"/>
                    <a:pt x="353" y="385"/>
                    <a:pt x="351" y="381"/>
                  </a:cubicBezTo>
                  <a:cubicBezTo>
                    <a:pt x="350" y="380"/>
                    <a:pt x="347" y="380"/>
                    <a:pt x="347" y="379"/>
                  </a:cubicBezTo>
                  <a:cubicBezTo>
                    <a:pt x="346" y="376"/>
                    <a:pt x="348" y="372"/>
                    <a:pt x="343" y="373"/>
                  </a:cubicBezTo>
                  <a:cubicBezTo>
                    <a:pt x="344" y="366"/>
                    <a:pt x="340" y="362"/>
                    <a:pt x="336" y="357"/>
                  </a:cubicBezTo>
                  <a:cubicBezTo>
                    <a:pt x="334" y="354"/>
                    <a:pt x="334" y="349"/>
                    <a:pt x="330" y="351"/>
                  </a:cubicBezTo>
                  <a:cubicBezTo>
                    <a:pt x="333" y="329"/>
                    <a:pt x="329" y="316"/>
                    <a:pt x="330" y="289"/>
                  </a:cubicBezTo>
                  <a:cubicBezTo>
                    <a:pt x="330" y="288"/>
                    <a:pt x="328" y="288"/>
                    <a:pt x="328" y="286"/>
                  </a:cubicBezTo>
                  <a:cubicBezTo>
                    <a:pt x="327" y="285"/>
                    <a:pt x="326" y="283"/>
                    <a:pt x="324" y="282"/>
                  </a:cubicBezTo>
                  <a:cubicBezTo>
                    <a:pt x="324" y="281"/>
                    <a:pt x="323" y="280"/>
                    <a:pt x="321" y="280"/>
                  </a:cubicBezTo>
                  <a:cubicBezTo>
                    <a:pt x="320" y="271"/>
                    <a:pt x="312" y="266"/>
                    <a:pt x="306" y="260"/>
                  </a:cubicBezTo>
                  <a:cubicBezTo>
                    <a:pt x="305" y="259"/>
                    <a:pt x="304" y="258"/>
                    <a:pt x="304" y="256"/>
                  </a:cubicBezTo>
                  <a:cubicBezTo>
                    <a:pt x="305" y="257"/>
                    <a:pt x="309" y="259"/>
                    <a:pt x="310" y="256"/>
                  </a:cubicBezTo>
                  <a:cubicBezTo>
                    <a:pt x="313" y="256"/>
                    <a:pt x="312" y="261"/>
                    <a:pt x="317" y="260"/>
                  </a:cubicBezTo>
                  <a:cubicBezTo>
                    <a:pt x="318" y="261"/>
                    <a:pt x="319" y="264"/>
                    <a:pt x="319" y="267"/>
                  </a:cubicBezTo>
                  <a:cubicBezTo>
                    <a:pt x="328" y="266"/>
                    <a:pt x="330" y="272"/>
                    <a:pt x="336" y="274"/>
                  </a:cubicBezTo>
                  <a:cubicBezTo>
                    <a:pt x="335" y="281"/>
                    <a:pt x="339" y="283"/>
                    <a:pt x="341" y="286"/>
                  </a:cubicBezTo>
                  <a:cubicBezTo>
                    <a:pt x="343" y="285"/>
                    <a:pt x="344" y="282"/>
                    <a:pt x="343" y="280"/>
                  </a:cubicBezTo>
                  <a:cubicBezTo>
                    <a:pt x="343" y="278"/>
                    <a:pt x="340" y="278"/>
                    <a:pt x="339" y="276"/>
                  </a:cubicBezTo>
                  <a:cubicBezTo>
                    <a:pt x="338" y="273"/>
                    <a:pt x="338" y="271"/>
                    <a:pt x="338" y="269"/>
                  </a:cubicBezTo>
                  <a:cubicBezTo>
                    <a:pt x="337" y="268"/>
                    <a:pt x="336" y="267"/>
                    <a:pt x="336" y="267"/>
                  </a:cubicBezTo>
                  <a:cubicBezTo>
                    <a:pt x="335" y="266"/>
                    <a:pt x="337" y="264"/>
                    <a:pt x="338" y="265"/>
                  </a:cubicBezTo>
                  <a:cubicBezTo>
                    <a:pt x="335" y="261"/>
                    <a:pt x="331" y="262"/>
                    <a:pt x="332" y="258"/>
                  </a:cubicBezTo>
                  <a:cubicBezTo>
                    <a:pt x="323" y="259"/>
                    <a:pt x="322" y="252"/>
                    <a:pt x="313" y="252"/>
                  </a:cubicBezTo>
                  <a:cubicBezTo>
                    <a:pt x="316" y="246"/>
                    <a:pt x="307" y="251"/>
                    <a:pt x="310" y="245"/>
                  </a:cubicBezTo>
                  <a:cubicBezTo>
                    <a:pt x="308" y="243"/>
                    <a:pt x="305" y="245"/>
                    <a:pt x="302" y="241"/>
                  </a:cubicBezTo>
                  <a:cubicBezTo>
                    <a:pt x="302" y="239"/>
                    <a:pt x="304" y="239"/>
                    <a:pt x="306" y="239"/>
                  </a:cubicBezTo>
                  <a:cubicBezTo>
                    <a:pt x="308" y="234"/>
                    <a:pt x="299" y="237"/>
                    <a:pt x="300" y="237"/>
                  </a:cubicBezTo>
                  <a:cubicBezTo>
                    <a:pt x="298" y="236"/>
                    <a:pt x="300" y="234"/>
                    <a:pt x="298" y="233"/>
                  </a:cubicBezTo>
                  <a:cubicBezTo>
                    <a:pt x="298" y="233"/>
                    <a:pt x="295" y="234"/>
                    <a:pt x="295" y="233"/>
                  </a:cubicBezTo>
                  <a:cubicBezTo>
                    <a:pt x="294" y="232"/>
                    <a:pt x="297" y="231"/>
                    <a:pt x="297" y="230"/>
                  </a:cubicBezTo>
                  <a:cubicBezTo>
                    <a:pt x="296" y="227"/>
                    <a:pt x="294" y="230"/>
                    <a:pt x="291" y="230"/>
                  </a:cubicBezTo>
                  <a:cubicBezTo>
                    <a:pt x="287" y="227"/>
                    <a:pt x="289" y="223"/>
                    <a:pt x="287" y="220"/>
                  </a:cubicBezTo>
                  <a:cubicBezTo>
                    <a:pt x="286" y="219"/>
                    <a:pt x="284" y="218"/>
                    <a:pt x="282" y="219"/>
                  </a:cubicBezTo>
                  <a:cubicBezTo>
                    <a:pt x="288" y="208"/>
                    <a:pt x="267" y="215"/>
                    <a:pt x="269" y="204"/>
                  </a:cubicBezTo>
                  <a:cubicBezTo>
                    <a:pt x="270" y="204"/>
                    <a:pt x="272" y="204"/>
                    <a:pt x="274" y="204"/>
                  </a:cubicBezTo>
                  <a:cubicBezTo>
                    <a:pt x="275" y="199"/>
                    <a:pt x="266" y="205"/>
                    <a:pt x="269" y="198"/>
                  </a:cubicBezTo>
                  <a:cubicBezTo>
                    <a:pt x="265" y="198"/>
                    <a:pt x="261" y="198"/>
                    <a:pt x="257" y="198"/>
                  </a:cubicBezTo>
                  <a:cubicBezTo>
                    <a:pt x="262" y="195"/>
                    <a:pt x="255" y="194"/>
                    <a:pt x="259" y="192"/>
                  </a:cubicBezTo>
                  <a:cubicBezTo>
                    <a:pt x="260" y="189"/>
                    <a:pt x="254" y="189"/>
                    <a:pt x="255" y="191"/>
                  </a:cubicBezTo>
                  <a:cubicBezTo>
                    <a:pt x="252" y="187"/>
                    <a:pt x="255" y="186"/>
                    <a:pt x="252" y="181"/>
                  </a:cubicBezTo>
                  <a:cubicBezTo>
                    <a:pt x="248" y="181"/>
                    <a:pt x="244" y="181"/>
                    <a:pt x="241" y="181"/>
                  </a:cubicBezTo>
                  <a:cubicBezTo>
                    <a:pt x="242" y="179"/>
                    <a:pt x="243" y="177"/>
                    <a:pt x="244" y="174"/>
                  </a:cubicBezTo>
                  <a:cubicBezTo>
                    <a:pt x="243" y="170"/>
                    <a:pt x="239" y="173"/>
                    <a:pt x="242" y="168"/>
                  </a:cubicBezTo>
                  <a:cubicBezTo>
                    <a:pt x="236" y="169"/>
                    <a:pt x="232" y="171"/>
                    <a:pt x="224" y="170"/>
                  </a:cubicBezTo>
                  <a:cubicBezTo>
                    <a:pt x="224" y="165"/>
                    <a:pt x="219" y="163"/>
                    <a:pt x="214" y="161"/>
                  </a:cubicBezTo>
                  <a:cubicBezTo>
                    <a:pt x="213" y="160"/>
                    <a:pt x="210" y="160"/>
                    <a:pt x="209" y="159"/>
                  </a:cubicBezTo>
                  <a:cubicBezTo>
                    <a:pt x="208" y="159"/>
                    <a:pt x="209" y="156"/>
                    <a:pt x="209" y="155"/>
                  </a:cubicBezTo>
                  <a:cubicBezTo>
                    <a:pt x="208" y="154"/>
                    <a:pt x="204" y="156"/>
                    <a:pt x="205" y="153"/>
                  </a:cubicBezTo>
                  <a:cubicBezTo>
                    <a:pt x="199" y="151"/>
                    <a:pt x="186" y="157"/>
                    <a:pt x="183" y="153"/>
                  </a:cubicBezTo>
                  <a:cubicBezTo>
                    <a:pt x="183" y="153"/>
                    <a:pt x="183" y="151"/>
                    <a:pt x="183" y="151"/>
                  </a:cubicBezTo>
                  <a:cubicBezTo>
                    <a:pt x="181" y="151"/>
                    <a:pt x="179" y="153"/>
                    <a:pt x="179" y="153"/>
                  </a:cubicBezTo>
                  <a:cubicBezTo>
                    <a:pt x="177" y="153"/>
                    <a:pt x="177" y="147"/>
                    <a:pt x="170" y="150"/>
                  </a:cubicBezTo>
                  <a:cubicBezTo>
                    <a:pt x="170" y="145"/>
                    <a:pt x="161" y="147"/>
                    <a:pt x="166" y="142"/>
                  </a:cubicBezTo>
                  <a:cubicBezTo>
                    <a:pt x="165" y="142"/>
                    <a:pt x="164" y="144"/>
                    <a:pt x="162" y="144"/>
                  </a:cubicBezTo>
                  <a:cubicBezTo>
                    <a:pt x="161" y="144"/>
                    <a:pt x="160" y="142"/>
                    <a:pt x="160" y="142"/>
                  </a:cubicBezTo>
                  <a:cubicBezTo>
                    <a:pt x="157" y="143"/>
                    <a:pt x="154" y="147"/>
                    <a:pt x="151" y="144"/>
                  </a:cubicBezTo>
                  <a:cubicBezTo>
                    <a:pt x="147" y="144"/>
                    <a:pt x="150" y="151"/>
                    <a:pt x="149" y="153"/>
                  </a:cubicBezTo>
                  <a:cubicBezTo>
                    <a:pt x="148" y="153"/>
                    <a:pt x="146" y="151"/>
                    <a:pt x="144" y="151"/>
                  </a:cubicBezTo>
                  <a:cubicBezTo>
                    <a:pt x="141" y="152"/>
                    <a:pt x="143" y="155"/>
                    <a:pt x="142" y="155"/>
                  </a:cubicBezTo>
                  <a:cubicBezTo>
                    <a:pt x="140" y="156"/>
                    <a:pt x="133" y="155"/>
                    <a:pt x="131" y="157"/>
                  </a:cubicBezTo>
                  <a:cubicBezTo>
                    <a:pt x="129" y="158"/>
                    <a:pt x="129" y="160"/>
                    <a:pt x="127" y="161"/>
                  </a:cubicBezTo>
                  <a:cubicBezTo>
                    <a:pt x="124" y="161"/>
                    <a:pt x="123" y="159"/>
                    <a:pt x="119" y="159"/>
                  </a:cubicBezTo>
                  <a:cubicBezTo>
                    <a:pt x="122" y="156"/>
                    <a:pt x="127" y="155"/>
                    <a:pt x="125" y="148"/>
                  </a:cubicBezTo>
                  <a:cubicBezTo>
                    <a:pt x="128" y="148"/>
                    <a:pt x="129" y="146"/>
                    <a:pt x="129" y="144"/>
                  </a:cubicBezTo>
                  <a:cubicBezTo>
                    <a:pt x="128" y="142"/>
                    <a:pt x="125" y="142"/>
                    <a:pt x="123" y="142"/>
                  </a:cubicBezTo>
                  <a:cubicBezTo>
                    <a:pt x="121" y="144"/>
                    <a:pt x="121" y="147"/>
                    <a:pt x="118" y="150"/>
                  </a:cubicBezTo>
                  <a:cubicBezTo>
                    <a:pt x="116" y="151"/>
                    <a:pt x="116" y="153"/>
                    <a:pt x="114" y="153"/>
                  </a:cubicBezTo>
                  <a:cubicBezTo>
                    <a:pt x="112" y="153"/>
                    <a:pt x="112" y="158"/>
                    <a:pt x="108" y="157"/>
                  </a:cubicBezTo>
                  <a:cubicBezTo>
                    <a:pt x="109" y="160"/>
                    <a:pt x="107" y="161"/>
                    <a:pt x="105" y="161"/>
                  </a:cubicBezTo>
                  <a:cubicBezTo>
                    <a:pt x="105" y="163"/>
                    <a:pt x="105" y="166"/>
                    <a:pt x="105" y="168"/>
                  </a:cubicBezTo>
                  <a:cubicBezTo>
                    <a:pt x="99" y="170"/>
                    <a:pt x="98" y="176"/>
                    <a:pt x="93" y="179"/>
                  </a:cubicBezTo>
                  <a:cubicBezTo>
                    <a:pt x="93" y="180"/>
                    <a:pt x="90" y="179"/>
                    <a:pt x="90" y="179"/>
                  </a:cubicBezTo>
                  <a:cubicBezTo>
                    <a:pt x="89" y="180"/>
                    <a:pt x="90" y="183"/>
                    <a:pt x="90" y="183"/>
                  </a:cubicBezTo>
                  <a:cubicBezTo>
                    <a:pt x="89" y="183"/>
                    <a:pt x="82" y="183"/>
                    <a:pt x="84" y="185"/>
                  </a:cubicBezTo>
                  <a:cubicBezTo>
                    <a:pt x="88" y="188"/>
                    <a:pt x="79" y="187"/>
                    <a:pt x="77" y="191"/>
                  </a:cubicBezTo>
                  <a:cubicBezTo>
                    <a:pt x="76" y="191"/>
                    <a:pt x="74" y="197"/>
                    <a:pt x="73" y="196"/>
                  </a:cubicBezTo>
                  <a:cubicBezTo>
                    <a:pt x="71" y="194"/>
                    <a:pt x="72" y="195"/>
                    <a:pt x="71" y="198"/>
                  </a:cubicBezTo>
                  <a:cubicBezTo>
                    <a:pt x="68" y="198"/>
                    <a:pt x="66" y="198"/>
                    <a:pt x="64" y="198"/>
                  </a:cubicBezTo>
                  <a:cubicBezTo>
                    <a:pt x="60" y="200"/>
                    <a:pt x="67" y="201"/>
                    <a:pt x="58" y="202"/>
                  </a:cubicBezTo>
                  <a:cubicBezTo>
                    <a:pt x="54" y="202"/>
                    <a:pt x="51" y="202"/>
                    <a:pt x="47" y="204"/>
                  </a:cubicBezTo>
                  <a:cubicBezTo>
                    <a:pt x="44" y="205"/>
                    <a:pt x="44" y="210"/>
                    <a:pt x="39" y="207"/>
                  </a:cubicBezTo>
                  <a:cubicBezTo>
                    <a:pt x="39" y="202"/>
                    <a:pt x="45" y="204"/>
                    <a:pt x="49" y="202"/>
                  </a:cubicBezTo>
                  <a:cubicBezTo>
                    <a:pt x="50" y="201"/>
                    <a:pt x="50" y="202"/>
                    <a:pt x="50" y="200"/>
                  </a:cubicBezTo>
                  <a:cubicBezTo>
                    <a:pt x="51" y="197"/>
                    <a:pt x="55" y="198"/>
                    <a:pt x="58" y="198"/>
                  </a:cubicBezTo>
                  <a:cubicBezTo>
                    <a:pt x="61" y="198"/>
                    <a:pt x="59" y="194"/>
                    <a:pt x="60" y="192"/>
                  </a:cubicBezTo>
                  <a:cubicBezTo>
                    <a:pt x="61" y="191"/>
                    <a:pt x="62" y="196"/>
                    <a:pt x="65" y="191"/>
                  </a:cubicBezTo>
                  <a:cubicBezTo>
                    <a:pt x="66" y="190"/>
                    <a:pt x="67" y="191"/>
                    <a:pt x="67" y="189"/>
                  </a:cubicBezTo>
                  <a:cubicBezTo>
                    <a:pt x="67" y="186"/>
                    <a:pt x="72" y="187"/>
                    <a:pt x="75" y="185"/>
                  </a:cubicBezTo>
                  <a:cubicBezTo>
                    <a:pt x="75" y="182"/>
                    <a:pt x="75" y="179"/>
                    <a:pt x="75" y="176"/>
                  </a:cubicBezTo>
                  <a:cubicBezTo>
                    <a:pt x="81" y="182"/>
                    <a:pt x="75" y="170"/>
                    <a:pt x="82" y="172"/>
                  </a:cubicBezTo>
                  <a:cubicBezTo>
                    <a:pt x="83" y="167"/>
                    <a:pt x="74" y="173"/>
                    <a:pt x="77" y="166"/>
                  </a:cubicBezTo>
                  <a:cubicBezTo>
                    <a:pt x="75" y="171"/>
                    <a:pt x="63" y="165"/>
                    <a:pt x="62" y="170"/>
                  </a:cubicBezTo>
                  <a:cubicBezTo>
                    <a:pt x="59" y="171"/>
                    <a:pt x="61" y="167"/>
                    <a:pt x="60" y="166"/>
                  </a:cubicBezTo>
                  <a:cubicBezTo>
                    <a:pt x="57" y="165"/>
                    <a:pt x="52" y="168"/>
                    <a:pt x="49" y="166"/>
                  </a:cubicBezTo>
                  <a:cubicBezTo>
                    <a:pt x="51" y="162"/>
                    <a:pt x="46" y="164"/>
                    <a:pt x="45" y="163"/>
                  </a:cubicBezTo>
                  <a:cubicBezTo>
                    <a:pt x="44" y="161"/>
                    <a:pt x="46" y="160"/>
                    <a:pt x="47" y="161"/>
                  </a:cubicBezTo>
                  <a:cubicBezTo>
                    <a:pt x="43" y="156"/>
                    <a:pt x="40" y="157"/>
                    <a:pt x="37" y="151"/>
                  </a:cubicBezTo>
                  <a:cubicBezTo>
                    <a:pt x="35" y="154"/>
                    <a:pt x="29" y="153"/>
                    <a:pt x="24" y="153"/>
                  </a:cubicBezTo>
                  <a:cubicBezTo>
                    <a:pt x="24" y="151"/>
                    <a:pt x="25" y="150"/>
                    <a:pt x="26" y="150"/>
                  </a:cubicBezTo>
                  <a:cubicBezTo>
                    <a:pt x="25" y="146"/>
                    <a:pt x="19" y="147"/>
                    <a:pt x="21" y="140"/>
                  </a:cubicBezTo>
                  <a:cubicBezTo>
                    <a:pt x="20" y="138"/>
                    <a:pt x="17" y="136"/>
                    <a:pt x="17" y="138"/>
                  </a:cubicBezTo>
                  <a:cubicBezTo>
                    <a:pt x="12" y="138"/>
                    <a:pt x="16" y="133"/>
                    <a:pt x="17" y="131"/>
                  </a:cubicBezTo>
                  <a:cubicBezTo>
                    <a:pt x="17" y="130"/>
                    <a:pt x="16" y="128"/>
                    <a:pt x="17" y="127"/>
                  </a:cubicBezTo>
                  <a:cubicBezTo>
                    <a:pt x="17" y="127"/>
                    <a:pt x="20" y="128"/>
                    <a:pt x="21" y="127"/>
                  </a:cubicBezTo>
                  <a:cubicBezTo>
                    <a:pt x="22" y="126"/>
                    <a:pt x="21" y="123"/>
                    <a:pt x="22" y="122"/>
                  </a:cubicBezTo>
                  <a:cubicBezTo>
                    <a:pt x="27" y="121"/>
                    <a:pt x="34" y="120"/>
                    <a:pt x="37" y="118"/>
                  </a:cubicBezTo>
                  <a:cubicBezTo>
                    <a:pt x="40" y="116"/>
                    <a:pt x="42" y="117"/>
                    <a:pt x="45" y="116"/>
                  </a:cubicBezTo>
                  <a:cubicBezTo>
                    <a:pt x="48" y="115"/>
                    <a:pt x="42" y="111"/>
                    <a:pt x="52" y="112"/>
                  </a:cubicBezTo>
                  <a:cubicBezTo>
                    <a:pt x="51" y="108"/>
                    <a:pt x="51" y="104"/>
                    <a:pt x="49" y="97"/>
                  </a:cubicBezTo>
                  <a:cubicBezTo>
                    <a:pt x="45" y="93"/>
                    <a:pt x="34" y="104"/>
                    <a:pt x="30" y="99"/>
                  </a:cubicBezTo>
                  <a:cubicBezTo>
                    <a:pt x="27" y="96"/>
                    <a:pt x="29" y="101"/>
                    <a:pt x="22" y="101"/>
                  </a:cubicBezTo>
                  <a:cubicBezTo>
                    <a:pt x="21" y="98"/>
                    <a:pt x="14" y="100"/>
                    <a:pt x="9" y="97"/>
                  </a:cubicBezTo>
                  <a:cubicBezTo>
                    <a:pt x="9" y="97"/>
                    <a:pt x="13" y="94"/>
                    <a:pt x="9" y="94"/>
                  </a:cubicBezTo>
                  <a:cubicBezTo>
                    <a:pt x="6" y="93"/>
                    <a:pt x="3" y="92"/>
                    <a:pt x="2" y="86"/>
                  </a:cubicBezTo>
                  <a:cubicBezTo>
                    <a:pt x="13" y="87"/>
                    <a:pt x="0" y="81"/>
                    <a:pt x="13" y="82"/>
                  </a:cubicBezTo>
                  <a:cubicBezTo>
                    <a:pt x="15" y="82"/>
                    <a:pt x="14" y="81"/>
                    <a:pt x="13" y="81"/>
                  </a:cubicBezTo>
                  <a:cubicBezTo>
                    <a:pt x="14" y="77"/>
                    <a:pt x="17" y="81"/>
                    <a:pt x="17" y="81"/>
                  </a:cubicBezTo>
                  <a:cubicBezTo>
                    <a:pt x="20" y="81"/>
                    <a:pt x="21" y="78"/>
                    <a:pt x="24" y="79"/>
                  </a:cubicBezTo>
                  <a:cubicBezTo>
                    <a:pt x="25" y="79"/>
                    <a:pt x="26" y="82"/>
                    <a:pt x="28" y="82"/>
                  </a:cubicBezTo>
                  <a:cubicBezTo>
                    <a:pt x="32" y="83"/>
                    <a:pt x="36" y="81"/>
                    <a:pt x="41" y="82"/>
                  </a:cubicBezTo>
                  <a:cubicBezTo>
                    <a:pt x="44" y="83"/>
                    <a:pt x="44" y="84"/>
                    <a:pt x="47" y="82"/>
                  </a:cubicBezTo>
                  <a:cubicBezTo>
                    <a:pt x="49" y="82"/>
                    <a:pt x="47" y="81"/>
                    <a:pt x="47" y="79"/>
                  </a:cubicBezTo>
                  <a:cubicBezTo>
                    <a:pt x="49" y="79"/>
                    <a:pt x="50" y="78"/>
                    <a:pt x="50" y="77"/>
                  </a:cubicBezTo>
                  <a:cubicBezTo>
                    <a:pt x="51" y="72"/>
                    <a:pt x="42" y="78"/>
                    <a:pt x="45" y="71"/>
                  </a:cubicBezTo>
                  <a:cubicBezTo>
                    <a:pt x="40" y="70"/>
                    <a:pt x="35" y="69"/>
                    <a:pt x="30" y="68"/>
                  </a:cubicBezTo>
                  <a:cubicBezTo>
                    <a:pt x="32" y="64"/>
                    <a:pt x="32" y="65"/>
                    <a:pt x="28" y="62"/>
                  </a:cubicBezTo>
                  <a:cubicBezTo>
                    <a:pt x="27" y="62"/>
                    <a:pt x="27" y="60"/>
                    <a:pt x="26" y="60"/>
                  </a:cubicBezTo>
                  <a:cubicBezTo>
                    <a:pt x="25" y="59"/>
                    <a:pt x="21" y="60"/>
                    <a:pt x="19" y="58"/>
                  </a:cubicBezTo>
                  <a:cubicBezTo>
                    <a:pt x="19" y="58"/>
                    <a:pt x="22" y="52"/>
                    <a:pt x="19" y="53"/>
                  </a:cubicBezTo>
                  <a:cubicBezTo>
                    <a:pt x="18" y="53"/>
                    <a:pt x="19" y="55"/>
                    <a:pt x="17" y="55"/>
                  </a:cubicBezTo>
                  <a:cubicBezTo>
                    <a:pt x="15" y="54"/>
                    <a:pt x="14" y="52"/>
                    <a:pt x="11" y="53"/>
                  </a:cubicBezTo>
                  <a:cubicBezTo>
                    <a:pt x="15" y="47"/>
                    <a:pt x="23" y="46"/>
                    <a:pt x="30" y="43"/>
                  </a:cubicBezTo>
                  <a:cubicBezTo>
                    <a:pt x="28" y="37"/>
                    <a:pt x="35" y="37"/>
                    <a:pt x="37" y="34"/>
                  </a:cubicBezTo>
                  <a:cubicBezTo>
                    <a:pt x="39" y="32"/>
                    <a:pt x="37" y="28"/>
                    <a:pt x="39" y="27"/>
                  </a:cubicBezTo>
                  <a:cubicBezTo>
                    <a:pt x="44" y="31"/>
                    <a:pt x="44" y="28"/>
                    <a:pt x="52" y="28"/>
                  </a:cubicBezTo>
                  <a:cubicBezTo>
                    <a:pt x="56" y="23"/>
                    <a:pt x="62" y="19"/>
                    <a:pt x="73" y="21"/>
                  </a:cubicBezTo>
                  <a:cubicBezTo>
                    <a:pt x="75" y="22"/>
                    <a:pt x="74" y="18"/>
                    <a:pt x="75" y="17"/>
                  </a:cubicBezTo>
                  <a:cubicBezTo>
                    <a:pt x="78" y="15"/>
                    <a:pt x="85" y="19"/>
                    <a:pt x="86" y="14"/>
                  </a:cubicBezTo>
                  <a:cubicBezTo>
                    <a:pt x="88" y="13"/>
                    <a:pt x="89" y="17"/>
                    <a:pt x="90" y="17"/>
                  </a:cubicBezTo>
                  <a:cubicBezTo>
                    <a:pt x="93" y="18"/>
                    <a:pt x="96" y="16"/>
                    <a:pt x="95" y="21"/>
                  </a:cubicBezTo>
                  <a:cubicBezTo>
                    <a:pt x="103" y="21"/>
                    <a:pt x="111" y="21"/>
                    <a:pt x="119" y="21"/>
                  </a:cubicBezTo>
                  <a:cubicBezTo>
                    <a:pt x="111" y="29"/>
                    <a:pt x="132" y="18"/>
                    <a:pt x="125" y="27"/>
                  </a:cubicBezTo>
                  <a:cubicBezTo>
                    <a:pt x="129" y="27"/>
                    <a:pt x="132" y="26"/>
                    <a:pt x="132" y="23"/>
                  </a:cubicBezTo>
                  <a:cubicBezTo>
                    <a:pt x="136" y="27"/>
                    <a:pt x="144" y="25"/>
                    <a:pt x="149" y="27"/>
                  </a:cubicBezTo>
                  <a:cubicBezTo>
                    <a:pt x="150" y="27"/>
                    <a:pt x="149" y="28"/>
                    <a:pt x="151" y="28"/>
                  </a:cubicBezTo>
                  <a:cubicBezTo>
                    <a:pt x="153" y="28"/>
                    <a:pt x="153" y="30"/>
                    <a:pt x="155" y="30"/>
                  </a:cubicBezTo>
                  <a:cubicBezTo>
                    <a:pt x="160" y="31"/>
                    <a:pt x="161" y="27"/>
                    <a:pt x="164" y="30"/>
                  </a:cubicBezTo>
                  <a:cubicBezTo>
                    <a:pt x="165" y="31"/>
                    <a:pt x="186" y="31"/>
                    <a:pt x="188" y="32"/>
                  </a:cubicBezTo>
                  <a:cubicBezTo>
                    <a:pt x="191" y="34"/>
                    <a:pt x="202" y="35"/>
                    <a:pt x="209" y="36"/>
                  </a:cubicBezTo>
                  <a:cubicBezTo>
                    <a:pt x="211" y="38"/>
                    <a:pt x="214" y="40"/>
                    <a:pt x="214" y="43"/>
                  </a:cubicBezTo>
                  <a:cubicBezTo>
                    <a:pt x="221" y="44"/>
                    <a:pt x="224" y="48"/>
                    <a:pt x="229" y="45"/>
                  </a:cubicBezTo>
                  <a:cubicBezTo>
                    <a:pt x="230" y="51"/>
                    <a:pt x="239" y="48"/>
                    <a:pt x="244" y="49"/>
                  </a:cubicBezTo>
                  <a:cubicBezTo>
                    <a:pt x="244" y="47"/>
                    <a:pt x="242" y="47"/>
                    <a:pt x="241" y="47"/>
                  </a:cubicBezTo>
                  <a:cubicBezTo>
                    <a:pt x="244" y="43"/>
                    <a:pt x="249" y="39"/>
                    <a:pt x="255" y="38"/>
                  </a:cubicBezTo>
                  <a:cubicBezTo>
                    <a:pt x="255" y="41"/>
                    <a:pt x="257" y="42"/>
                    <a:pt x="257" y="40"/>
                  </a:cubicBezTo>
                  <a:cubicBezTo>
                    <a:pt x="259" y="40"/>
                    <a:pt x="259" y="43"/>
                    <a:pt x="261" y="43"/>
                  </a:cubicBezTo>
                  <a:cubicBezTo>
                    <a:pt x="265" y="44"/>
                    <a:pt x="265" y="41"/>
                    <a:pt x="265" y="38"/>
                  </a:cubicBezTo>
                  <a:cubicBezTo>
                    <a:pt x="269" y="37"/>
                    <a:pt x="270" y="39"/>
                    <a:pt x="272" y="40"/>
                  </a:cubicBezTo>
                  <a:cubicBezTo>
                    <a:pt x="274" y="38"/>
                    <a:pt x="272" y="35"/>
                    <a:pt x="276" y="32"/>
                  </a:cubicBezTo>
                  <a:cubicBezTo>
                    <a:pt x="279" y="32"/>
                    <a:pt x="281" y="35"/>
                    <a:pt x="282" y="32"/>
                  </a:cubicBezTo>
                  <a:cubicBezTo>
                    <a:pt x="285" y="33"/>
                    <a:pt x="283" y="36"/>
                    <a:pt x="280" y="36"/>
                  </a:cubicBezTo>
                  <a:cubicBezTo>
                    <a:pt x="282" y="41"/>
                    <a:pt x="295" y="31"/>
                    <a:pt x="298" y="38"/>
                  </a:cubicBezTo>
                  <a:cubicBezTo>
                    <a:pt x="304" y="38"/>
                    <a:pt x="294" y="32"/>
                    <a:pt x="300" y="32"/>
                  </a:cubicBezTo>
                  <a:cubicBezTo>
                    <a:pt x="301" y="30"/>
                    <a:pt x="303" y="28"/>
                    <a:pt x="306" y="28"/>
                  </a:cubicBezTo>
                  <a:cubicBezTo>
                    <a:pt x="306" y="30"/>
                    <a:pt x="306" y="32"/>
                    <a:pt x="306" y="34"/>
                  </a:cubicBezTo>
                  <a:cubicBezTo>
                    <a:pt x="310" y="30"/>
                    <a:pt x="311" y="37"/>
                    <a:pt x="315" y="38"/>
                  </a:cubicBezTo>
                  <a:cubicBezTo>
                    <a:pt x="321" y="38"/>
                    <a:pt x="325" y="37"/>
                    <a:pt x="326" y="34"/>
                  </a:cubicBezTo>
                  <a:cubicBezTo>
                    <a:pt x="329" y="36"/>
                    <a:pt x="334" y="36"/>
                    <a:pt x="332" y="41"/>
                  </a:cubicBezTo>
                  <a:cubicBezTo>
                    <a:pt x="336" y="40"/>
                    <a:pt x="341" y="39"/>
                    <a:pt x="341" y="34"/>
                  </a:cubicBezTo>
                  <a:cubicBezTo>
                    <a:pt x="346" y="37"/>
                    <a:pt x="348" y="33"/>
                    <a:pt x="352" y="38"/>
                  </a:cubicBezTo>
                  <a:cubicBezTo>
                    <a:pt x="357" y="38"/>
                    <a:pt x="361" y="38"/>
                    <a:pt x="365" y="38"/>
                  </a:cubicBezTo>
                  <a:cubicBezTo>
                    <a:pt x="366" y="38"/>
                    <a:pt x="363" y="41"/>
                    <a:pt x="364" y="41"/>
                  </a:cubicBezTo>
                  <a:cubicBezTo>
                    <a:pt x="363" y="41"/>
                    <a:pt x="369" y="43"/>
                    <a:pt x="367" y="43"/>
                  </a:cubicBezTo>
                  <a:cubicBezTo>
                    <a:pt x="369" y="44"/>
                    <a:pt x="370" y="41"/>
                    <a:pt x="373" y="41"/>
                  </a:cubicBezTo>
                  <a:cubicBezTo>
                    <a:pt x="373" y="42"/>
                    <a:pt x="373" y="45"/>
                    <a:pt x="373" y="45"/>
                  </a:cubicBezTo>
                  <a:cubicBezTo>
                    <a:pt x="378" y="48"/>
                    <a:pt x="386" y="44"/>
                    <a:pt x="392" y="45"/>
                  </a:cubicBezTo>
                  <a:cubicBezTo>
                    <a:pt x="392" y="47"/>
                    <a:pt x="395" y="47"/>
                    <a:pt x="397" y="47"/>
                  </a:cubicBezTo>
                  <a:cubicBezTo>
                    <a:pt x="394" y="54"/>
                    <a:pt x="404" y="48"/>
                    <a:pt x="403" y="53"/>
                  </a:cubicBezTo>
                  <a:cubicBezTo>
                    <a:pt x="404" y="57"/>
                    <a:pt x="399" y="55"/>
                    <a:pt x="399" y="58"/>
                  </a:cubicBezTo>
                  <a:cubicBezTo>
                    <a:pt x="398" y="61"/>
                    <a:pt x="401" y="62"/>
                    <a:pt x="401" y="64"/>
                  </a:cubicBezTo>
                  <a:cubicBezTo>
                    <a:pt x="421" y="62"/>
                    <a:pt x="438" y="61"/>
                    <a:pt x="453" y="68"/>
                  </a:cubicBezTo>
                  <a:cubicBezTo>
                    <a:pt x="452" y="69"/>
                    <a:pt x="451" y="71"/>
                    <a:pt x="451" y="73"/>
                  </a:cubicBezTo>
                  <a:cubicBezTo>
                    <a:pt x="455" y="73"/>
                    <a:pt x="455" y="71"/>
                    <a:pt x="459" y="71"/>
                  </a:cubicBezTo>
                  <a:cubicBezTo>
                    <a:pt x="457" y="65"/>
                    <a:pt x="458" y="67"/>
                    <a:pt x="457" y="60"/>
                  </a:cubicBezTo>
                  <a:cubicBezTo>
                    <a:pt x="458" y="57"/>
                    <a:pt x="472" y="57"/>
                    <a:pt x="468" y="55"/>
                  </a:cubicBezTo>
                  <a:cubicBezTo>
                    <a:pt x="469" y="51"/>
                    <a:pt x="471" y="54"/>
                    <a:pt x="474" y="55"/>
                  </a:cubicBezTo>
                  <a:cubicBezTo>
                    <a:pt x="474" y="57"/>
                    <a:pt x="477" y="56"/>
                    <a:pt x="477" y="58"/>
                  </a:cubicBezTo>
                  <a:cubicBezTo>
                    <a:pt x="485" y="60"/>
                    <a:pt x="490" y="57"/>
                    <a:pt x="496" y="58"/>
                  </a:cubicBezTo>
                  <a:cubicBezTo>
                    <a:pt x="496" y="58"/>
                    <a:pt x="496" y="60"/>
                    <a:pt x="498" y="60"/>
                  </a:cubicBezTo>
                  <a:cubicBezTo>
                    <a:pt x="499" y="60"/>
                    <a:pt x="500" y="62"/>
                    <a:pt x="502" y="62"/>
                  </a:cubicBezTo>
                  <a:cubicBezTo>
                    <a:pt x="508" y="62"/>
                    <a:pt x="514" y="58"/>
                    <a:pt x="524" y="60"/>
                  </a:cubicBezTo>
                  <a:cubicBezTo>
                    <a:pt x="529" y="56"/>
                    <a:pt x="528" y="53"/>
                    <a:pt x="530" y="49"/>
                  </a:cubicBezTo>
                  <a:cubicBezTo>
                    <a:pt x="528" y="43"/>
                    <a:pt x="523" y="45"/>
                    <a:pt x="522" y="43"/>
                  </a:cubicBezTo>
                  <a:cubicBezTo>
                    <a:pt x="523" y="34"/>
                    <a:pt x="540" y="39"/>
                    <a:pt x="544" y="41"/>
                  </a:cubicBezTo>
                  <a:cubicBezTo>
                    <a:pt x="544" y="44"/>
                    <a:pt x="542" y="45"/>
                    <a:pt x="539" y="45"/>
                  </a:cubicBezTo>
                  <a:cubicBezTo>
                    <a:pt x="543" y="49"/>
                    <a:pt x="539" y="50"/>
                    <a:pt x="537" y="53"/>
                  </a:cubicBezTo>
                  <a:cubicBezTo>
                    <a:pt x="536" y="57"/>
                    <a:pt x="540" y="56"/>
                    <a:pt x="543" y="56"/>
                  </a:cubicBezTo>
                  <a:cubicBezTo>
                    <a:pt x="540" y="62"/>
                    <a:pt x="544" y="63"/>
                    <a:pt x="541" y="68"/>
                  </a:cubicBezTo>
                  <a:cubicBezTo>
                    <a:pt x="546" y="71"/>
                    <a:pt x="550" y="59"/>
                    <a:pt x="548" y="60"/>
                  </a:cubicBezTo>
                  <a:cubicBezTo>
                    <a:pt x="549" y="59"/>
                    <a:pt x="554" y="65"/>
                    <a:pt x="552" y="56"/>
                  </a:cubicBezTo>
                  <a:cubicBezTo>
                    <a:pt x="560" y="58"/>
                    <a:pt x="558" y="49"/>
                    <a:pt x="563" y="47"/>
                  </a:cubicBezTo>
                  <a:cubicBezTo>
                    <a:pt x="561" y="42"/>
                    <a:pt x="558" y="38"/>
                    <a:pt x="550" y="38"/>
                  </a:cubicBezTo>
                  <a:cubicBezTo>
                    <a:pt x="554" y="35"/>
                    <a:pt x="546" y="30"/>
                    <a:pt x="541" y="28"/>
                  </a:cubicBezTo>
                  <a:cubicBezTo>
                    <a:pt x="541" y="26"/>
                    <a:pt x="541" y="23"/>
                    <a:pt x="539" y="23"/>
                  </a:cubicBezTo>
                  <a:cubicBezTo>
                    <a:pt x="539" y="19"/>
                    <a:pt x="544" y="17"/>
                    <a:pt x="544" y="14"/>
                  </a:cubicBezTo>
                  <a:cubicBezTo>
                    <a:pt x="544" y="13"/>
                    <a:pt x="549" y="11"/>
                    <a:pt x="548" y="10"/>
                  </a:cubicBezTo>
                  <a:cubicBezTo>
                    <a:pt x="543" y="5"/>
                    <a:pt x="555" y="11"/>
                    <a:pt x="550" y="6"/>
                  </a:cubicBezTo>
                  <a:cubicBezTo>
                    <a:pt x="550" y="0"/>
                    <a:pt x="555" y="8"/>
                    <a:pt x="556" y="8"/>
                  </a:cubicBezTo>
                  <a:cubicBezTo>
                    <a:pt x="558" y="9"/>
                    <a:pt x="561" y="7"/>
                    <a:pt x="563" y="8"/>
                  </a:cubicBezTo>
                  <a:cubicBezTo>
                    <a:pt x="564" y="8"/>
                    <a:pt x="560" y="11"/>
                    <a:pt x="561" y="12"/>
                  </a:cubicBezTo>
                  <a:cubicBezTo>
                    <a:pt x="562" y="12"/>
                    <a:pt x="566" y="11"/>
                    <a:pt x="567" y="12"/>
                  </a:cubicBezTo>
                  <a:cubicBezTo>
                    <a:pt x="568" y="13"/>
                    <a:pt x="566" y="16"/>
                    <a:pt x="567" y="17"/>
                  </a:cubicBezTo>
                  <a:cubicBezTo>
                    <a:pt x="567" y="18"/>
                    <a:pt x="570" y="17"/>
                    <a:pt x="571" y="17"/>
                  </a:cubicBezTo>
                  <a:cubicBezTo>
                    <a:pt x="572" y="22"/>
                    <a:pt x="567" y="20"/>
                    <a:pt x="571" y="25"/>
                  </a:cubicBezTo>
                  <a:cubicBezTo>
                    <a:pt x="571" y="26"/>
                    <a:pt x="573" y="26"/>
                    <a:pt x="572" y="28"/>
                  </a:cubicBezTo>
                  <a:cubicBezTo>
                    <a:pt x="572" y="28"/>
                    <a:pt x="571" y="29"/>
                    <a:pt x="571" y="30"/>
                  </a:cubicBezTo>
                  <a:cubicBezTo>
                    <a:pt x="570" y="33"/>
                    <a:pt x="569" y="34"/>
                    <a:pt x="569" y="36"/>
                  </a:cubicBezTo>
                  <a:cubicBezTo>
                    <a:pt x="568" y="39"/>
                    <a:pt x="581" y="40"/>
                    <a:pt x="578" y="34"/>
                  </a:cubicBezTo>
                  <a:cubicBezTo>
                    <a:pt x="582" y="34"/>
                    <a:pt x="580" y="39"/>
                    <a:pt x="585" y="38"/>
                  </a:cubicBezTo>
                  <a:cubicBezTo>
                    <a:pt x="582" y="41"/>
                    <a:pt x="587" y="41"/>
                    <a:pt x="585" y="47"/>
                  </a:cubicBezTo>
                  <a:cubicBezTo>
                    <a:pt x="594" y="48"/>
                    <a:pt x="592" y="41"/>
                    <a:pt x="598" y="45"/>
                  </a:cubicBezTo>
                  <a:cubicBezTo>
                    <a:pt x="600" y="46"/>
                    <a:pt x="600" y="44"/>
                    <a:pt x="600" y="43"/>
                  </a:cubicBezTo>
                  <a:cubicBezTo>
                    <a:pt x="605" y="45"/>
                    <a:pt x="598" y="45"/>
                    <a:pt x="602" y="49"/>
                  </a:cubicBezTo>
                  <a:cubicBezTo>
                    <a:pt x="602" y="49"/>
                    <a:pt x="606" y="51"/>
                    <a:pt x="606" y="51"/>
                  </a:cubicBezTo>
                  <a:cubicBezTo>
                    <a:pt x="606" y="54"/>
                    <a:pt x="599" y="56"/>
                    <a:pt x="602" y="62"/>
                  </a:cubicBezTo>
                  <a:close/>
                  <a:moveTo>
                    <a:pt x="380" y="82"/>
                  </a:moveTo>
                  <a:cubicBezTo>
                    <a:pt x="380" y="79"/>
                    <a:pt x="383" y="78"/>
                    <a:pt x="380" y="77"/>
                  </a:cubicBezTo>
                  <a:cubicBezTo>
                    <a:pt x="380" y="78"/>
                    <a:pt x="380" y="79"/>
                    <a:pt x="379" y="79"/>
                  </a:cubicBezTo>
                  <a:cubicBezTo>
                    <a:pt x="378" y="77"/>
                    <a:pt x="379" y="73"/>
                    <a:pt x="377" y="73"/>
                  </a:cubicBezTo>
                  <a:cubicBezTo>
                    <a:pt x="374" y="76"/>
                    <a:pt x="366" y="82"/>
                    <a:pt x="362" y="77"/>
                  </a:cubicBezTo>
                  <a:cubicBezTo>
                    <a:pt x="361" y="72"/>
                    <a:pt x="370" y="78"/>
                    <a:pt x="367" y="71"/>
                  </a:cubicBezTo>
                  <a:cubicBezTo>
                    <a:pt x="366" y="71"/>
                    <a:pt x="364" y="71"/>
                    <a:pt x="364" y="69"/>
                  </a:cubicBezTo>
                  <a:cubicBezTo>
                    <a:pt x="360" y="68"/>
                    <a:pt x="359" y="72"/>
                    <a:pt x="356" y="73"/>
                  </a:cubicBezTo>
                  <a:cubicBezTo>
                    <a:pt x="352" y="74"/>
                    <a:pt x="348" y="74"/>
                    <a:pt x="343" y="75"/>
                  </a:cubicBezTo>
                  <a:cubicBezTo>
                    <a:pt x="343" y="75"/>
                    <a:pt x="343" y="77"/>
                    <a:pt x="341" y="77"/>
                  </a:cubicBezTo>
                  <a:cubicBezTo>
                    <a:pt x="335" y="79"/>
                    <a:pt x="329" y="79"/>
                    <a:pt x="323" y="79"/>
                  </a:cubicBezTo>
                  <a:cubicBezTo>
                    <a:pt x="323" y="82"/>
                    <a:pt x="320" y="84"/>
                    <a:pt x="323" y="84"/>
                  </a:cubicBezTo>
                  <a:cubicBezTo>
                    <a:pt x="323" y="82"/>
                    <a:pt x="325" y="83"/>
                    <a:pt x="324" y="86"/>
                  </a:cubicBezTo>
                  <a:cubicBezTo>
                    <a:pt x="333" y="87"/>
                    <a:pt x="344" y="79"/>
                    <a:pt x="347" y="86"/>
                  </a:cubicBezTo>
                  <a:cubicBezTo>
                    <a:pt x="343" y="82"/>
                    <a:pt x="345" y="87"/>
                    <a:pt x="341" y="88"/>
                  </a:cubicBezTo>
                  <a:cubicBezTo>
                    <a:pt x="338" y="88"/>
                    <a:pt x="335" y="89"/>
                    <a:pt x="334" y="92"/>
                  </a:cubicBezTo>
                  <a:cubicBezTo>
                    <a:pt x="344" y="93"/>
                    <a:pt x="349" y="90"/>
                    <a:pt x="358" y="90"/>
                  </a:cubicBezTo>
                  <a:cubicBezTo>
                    <a:pt x="358" y="92"/>
                    <a:pt x="358" y="95"/>
                    <a:pt x="360" y="96"/>
                  </a:cubicBezTo>
                  <a:cubicBezTo>
                    <a:pt x="360" y="93"/>
                    <a:pt x="363" y="94"/>
                    <a:pt x="365" y="94"/>
                  </a:cubicBezTo>
                  <a:cubicBezTo>
                    <a:pt x="366" y="90"/>
                    <a:pt x="367" y="87"/>
                    <a:pt x="369" y="86"/>
                  </a:cubicBezTo>
                  <a:cubicBezTo>
                    <a:pt x="373" y="83"/>
                    <a:pt x="372" y="86"/>
                    <a:pt x="377" y="86"/>
                  </a:cubicBezTo>
                  <a:cubicBezTo>
                    <a:pt x="377" y="84"/>
                    <a:pt x="377" y="82"/>
                    <a:pt x="380" y="82"/>
                  </a:cubicBezTo>
                  <a:close/>
                  <a:moveTo>
                    <a:pt x="393" y="146"/>
                  </a:moveTo>
                  <a:cubicBezTo>
                    <a:pt x="395" y="141"/>
                    <a:pt x="401" y="143"/>
                    <a:pt x="403" y="140"/>
                  </a:cubicBezTo>
                  <a:cubicBezTo>
                    <a:pt x="403" y="140"/>
                    <a:pt x="406" y="141"/>
                    <a:pt x="406" y="140"/>
                  </a:cubicBezTo>
                  <a:cubicBezTo>
                    <a:pt x="409" y="139"/>
                    <a:pt x="413" y="140"/>
                    <a:pt x="416" y="138"/>
                  </a:cubicBezTo>
                  <a:cubicBezTo>
                    <a:pt x="416" y="138"/>
                    <a:pt x="417" y="135"/>
                    <a:pt x="418" y="135"/>
                  </a:cubicBezTo>
                  <a:cubicBezTo>
                    <a:pt x="422" y="131"/>
                    <a:pt x="426" y="136"/>
                    <a:pt x="427" y="133"/>
                  </a:cubicBezTo>
                  <a:cubicBezTo>
                    <a:pt x="426" y="133"/>
                    <a:pt x="425" y="131"/>
                    <a:pt x="427" y="131"/>
                  </a:cubicBezTo>
                  <a:cubicBezTo>
                    <a:pt x="431" y="131"/>
                    <a:pt x="431" y="129"/>
                    <a:pt x="433" y="131"/>
                  </a:cubicBezTo>
                  <a:cubicBezTo>
                    <a:pt x="434" y="132"/>
                    <a:pt x="435" y="129"/>
                    <a:pt x="434" y="129"/>
                  </a:cubicBezTo>
                  <a:cubicBezTo>
                    <a:pt x="431" y="130"/>
                    <a:pt x="435" y="125"/>
                    <a:pt x="438" y="129"/>
                  </a:cubicBezTo>
                  <a:cubicBezTo>
                    <a:pt x="439" y="126"/>
                    <a:pt x="442" y="124"/>
                    <a:pt x="442" y="120"/>
                  </a:cubicBezTo>
                  <a:cubicBezTo>
                    <a:pt x="435" y="118"/>
                    <a:pt x="434" y="123"/>
                    <a:pt x="427" y="122"/>
                  </a:cubicBezTo>
                  <a:cubicBezTo>
                    <a:pt x="427" y="125"/>
                    <a:pt x="425" y="126"/>
                    <a:pt x="423" y="127"/>
                  </a:cubicBezTo>
                  <a:cubicBezTo>
                    <a:pt x="417" y="130"/>
                    <a:pt x="419" y="126"/>
                    <a:pt x="414" y="127"/>
                  </a:cubicBezTo>
                  <a:cubicBezTo>
                    <a:pt x="413" y="127"/>
                    <a:pt x="413" y="129"/>
                    <a:pt x="410" y="129"/>
                  </a:cubicBezTo>
                  <a:cubicBezTo>
                    <a:pt x="408" y="129"/>
                    <a:pt x="407" y="126"/>
                    <a:pt x="403" y="127"/>
                  </a:cubicBezTo>
                  <a:cubicBezTo>
                    <a:pt x="402" y="126"/>
                    <a:pt x="403" y="124"/>
                    <a:pt x="401" y="123"/>
                  </a:cubicBezTo>
                  <a:cubicBezTo>
                    <a:pt x="401" y="126"/>
                    <a:pt x="400" y="128"/>
                    <a:pt x="399" y="129"/>
                  </a:cubicBezTo>
                  <a:cubicBezTo>
                    <a:pt x="399" y="132"/>
                    <a:pt x="402" y="131"/>
                    <a:pt x="403" y="133"/>
                  </a:cubicBezTo>
                  <a:cubicBezTo>
                    <a:pt x="397" y="131"/>
                    <a:pt x="397" y="135"/>
                    <a:pt x="395" y="137"/>
                  </a:cubicBezTo>
                  <a:cubicBezTo>
                    <a:pt x="393" y="139"/>
                    <a:pt x="388" y="137"/>
                    <a:pt x="388" y="140"/>
                  </a:cubicBezTo>
                  <a:cubicBezTo>
                    <a:pt x="388" y="145"/>
                    <a:pt x="379" y="139"/>
                    <a:pt x="382" y="146"/>
                  </a:cubicBezTo>
                  <a:cubicBezTo>
                    <a:pt x="386" y="146"/>
                    <a:pt x="390" y="146"/>
                    <a:pt x="393" y="146"/>
                  </a:cubicBezTo>
                  <a:close/>
                  <a:moveTo>
                    <a:pt x="530" y="219"/>
                  </a:moveTo>
                  <a:cubicBezTo>
                    <a:pt x="528" y="219"/>
                    <a:pt x="528" y="220"/>
                    <a:pt x="528" y="220"/>
                  </a:cubicBezTo>
                  <a:cubicBezTo>
                    <a:pt x="527" y="221"/>
                    <a:pt x="522" y="222"/>
                    <a:pt x="522" y="222"/>
                  </a:cubicBezTo>
                  <a:cubicBezTo>
                    <a:pt x="521" y="224"/>
                    <a:pt x="524" y="230"/>
                    <a:pt x="520" y="230"/>
                  </a:cubicBezTo>
                  <a:cubicBezTo>
                    <a:pt x="520" y="228"/>
                    <a:pt x="521" y="224"/>
                    <a:pt x="518" y="224"/>
                  </a:cubicBezTo>
                  <a:cubicBezTo>
                    <a:pt x="518" y="227"/>
                    <a:pt x="518" y="229"/>
                    <a:pt x="518" y="232"/>
                  </a:cubicBezTo>
                  <a:cubicBezTo>
                    <a:pt x="521" y="232"/>
                    <a:pt x="525" y="232"/>
                    <a:pt x="528" y="232"/>
                  </a:cubicBezTo>
                  <a:cubicBezTo>
                    <a:pt x="526" y="234"/>
                    <a:pt x="531" y="237"/>
                    <a:pt x="531" y="239"/>
                  </a:cubicBezTo>
                  <a:cubicBezTo>
                    <a:pt x="533" y="245"/>
                    <a:pt x="534" y="243"/>
                    <a:pt x="537" y="247"/>
                  </a:cubicBezTo>
                  <a:cubicBezTo>
                    <a:pt x="535" y="247"/>
                    <a:pt x="533" y="247"/>
                    <a:pt x="533" y="250"/>
                  </a:cubicBezTo>
                  <a:cubicBezTo>
                    <a:pt x="533" y="253"/>
                    <a:pt x="536" y="253"/>
                    <a:pt x="535" y="256"/>
                  </a:cubicBezTo>
                  <a:cubicBezTo>
                    <a:pt x="538" y="256"/>
                    <a:pt x="540" y="256"/>
                    <a:pt x="543" y="256"/>
                  </a:cubicBezTo>
                  <a:cubicBezTo>
                    <a:pt x="545" y="254"/>
                    <a:pt x="545" y="249"/>
                    <a:pt x="544" y="245"/>
                  </a:cubicBezTo>
                  <a:cubicBezTo>
                    <a:pt x="542" y="244"/>
                    <a:pt x="540" y="243"/>
                    <a:pt x="539" y="241"/>
                  </a:cubicBezTo>
                  <a:cubicBezTo>
                    <a:pt x="542" y="231"/>
                    <a:pt x="539" y="236"/>
                    <a:pt x="537" y="233"/>
                  </a:cubicBezTo>
                  <a:cubicBezTo>
                    <a:pt x="534" y="230"/>
                    <a:pt x="535" y="223"/>
                    <a:pt x="533" y="219"/>
                  </a:cubicBezTo>
                  <a:cubicBezTo>
                    <a:pt x="532" y="219"/>
                    <a:pt x="531" y="218"/>
                    <a:pt x="530" y="219"/>
                  </a:cubicBezTo>
                  <a:close/>
                  <a:moveTo>
                    <a:pt x="602" y="276"/>
                  </a:moveTo>
                  <a:cubicBezTo>
                    <a:pt x="596" y="274"/>
                    <a:pt x="598" y="279"/>
                    <a:pt x="595" y="280"/>
                  </a:cubicBezTo>
                  <a:cubicBezTo>
                    <a:pt x="594" y="279"/>
                    <a:pt x="593" y="278"/>
                    <a:pt x="591" y="278"/>
                  </a:cubicBezTo>
                  <a:cubicBezTo>
                    <a:pt x="591" y="285"/>
                    <a:pt x="584" y="281"/>
                    <a:pt x="582" y="284"/>
                  </a:cubicBezTo>
                  <a:cubicBezTo>
                    <a:pt x="580" y="285"/>
                    <a:pt x="582" y="286"/>
                    <a:pt x="580" y="288"/>
                  </a:cubicBezTo>
                  <a:cubicBezTo>
                    <a:pt x="579" y="288"/>
                    <a:pt x="576" y="287"/>
                    <a:pt x="576" y="289"/>
                  </a:cubicBezTo>
                  <a:cubicBezTo>
                    <a:pt x="579" y="290"/>
                    <a:pt x="576" y="292"/>
                    <a:pt x="576" y="295"/>
                  </a:cubicBezTo>
                  <a:cubicBezTo>
                    <a:pt x="580" y="298"/>
                    <a:pt x="581" y="292"/>
                    <a:pt x="584" y="291"/>
                  </a:cubicBezTo>
                  <a:cubicBezTo>
                    <a:pt x="587" y="290"/>
                    <a:pt x="591" y="292"/>
                    <a:pt x="595" y="291"/>
                  </a:cubicBezTo>
                  <a:cubicBezTo>
                    <a:pt x="597" y="291"/>
                    <a:pt x="597" y="290"/>
                    <a:pt x="600" y="289"/>
                  </a:cubicBezTo>
                  <a:cubicBezTo>
                    <a:pt x="605" y="289"/>
                    <a:pt x="610" y="291"/>
                    <a:pt x="612" y="293"/>
                  </a:cubicBezTo>
                  <a:cubicBezTo>
                    <a:pt x="610" y="294"/>
                    <a:pt x="608" y="293"/>
                    <a:pt x="608" y="295"/>
                  </a:cubicBezTo>
                  <a:cubicBezTo>
                    <a:pt x="609" y="294"/>
                    <a:pt x="610" y="297"/>
                    <a:pt x="610" y="297"/>
                  </a:cubicBezTo>
                  <a:cubicBezTo>
                    <a:pt x="611" y="297"/>
                    <a:pt x="612" y="295"/>
                    <a:pt x="612" y="295"/>
                  </a:cubicBezTo>
                  <a:cubicBezTo>
                    <a:pt x="619" y="296"/>
                    <a:pt x="616" y="296"/>
                    <a:pt x="621" y="293"/>
                  </a:cubicBezTo>
                  <a:cubicBezTo>
                    <a:pt x="627" y="290"/>
                    <a:pt x="630" y="295"/>
                    <a:pt x="634" y="291"/>
                  </a:cubicBezTo>
                  <a:cubicBezTo>
                    <a:pt x="629" y="290"/>
                    <a:pt x="635" y="283"/>
                    <a:pt x="630" y="288"/>
                  </a:cubicBezTo>
                  <a:cubicBezTo>
                    <a:pt x="627" y="291"/>
                    <a:pt x="626" y="280"/>
                    <a:pt x="626" y="280"/>
                  </a:cubicBezTo>
                  <a:cubicBezTo>
                    <a:pt x="626" y="279"/>
                    <a:pt x="621" y="280"/>
                    <a:pt x="623" y="276"/>
                  </a:cubicBezTo>
                  <a:cubicBezTo>
                    <a:pt x="620" y="276"/>
                    <a:pt x="616" y="276"/>
                    <a:pt x="613" y="276"/>
                  </a:cubicBezTo>
                  <a:cubicBezTo>
                    <a:pt x="614" y="274"/>
                    <a:pt x="616" y="273"/>
                    <a:pt x="613" y="271"/>
                  </a:cubicBezTo>
                  <a:cubicBezTo>
                    <a:pt x="607" y="273"/>
                    <a:pt x="609" y="271"/>
                    <a:pt x="602" y="271"/>
                  </a:cubicBezTo>
                  <a:cubicBezTo>
                    <a:pt x="601" y="273"/>
                    <a:pt x="600" y="274"/>
                    <a:pt x="602" y="276"/>
                  </a:cubicBezTo>
                  <a:close/>
                  <a:moveTo>
                    <a:pt x="653" y="323"/>
                  </a:moveTo>
                  <a:cubicBezTo>
                    <a:pt x="651" y="323"/>
                    <a:pt x="650" y="323"/>
                    <a:pt x="651" y="321"/>
                  </a:cubicBezTo>
                  <a:cubicBezTo>
                    <a:pt x="659" y="323"/>
                    <a:pt x="651" y="309"/>
                    <a:pt x="658" y="310"/>
                  </a:cubicBezTo>
                  <a:cubicBezTo>
                    <a:pt x="662" y="314"/>
                    <a:pt x="663" y="309"/>
                    <a:pt x="669" y="310"/>
                  </a:cubicBezTo>
                  <a:cubicBezTo>
                    <a:pt x="666" y="299"/>
                    <a:pt x="653" y="297"/>
                    <a:pt x="641" y="299"/>
                  </a:cubicBezTo>
                  <a:cubicBezTo>
                    <a:pt x="640" y="298"/>
                    <a:pt x="639" y="297"/>
                    <a:pt x="639" y="295"/>
                  </a:cubicBezTo>
                  <a:cubicBezTo>
                    <a:pt x="635" y="294"/>
                    <a:pt x="634" y="299"/>
                    <a:pt x="630" y="299"/>
                  </a:cubicBezTo>
                  <a:cubicBezTo>
                    <a:pt x="628" y="299"/>
                    <a:pt x="627" y="296"/>
                    <a:pt x="625" y="297"/>
                  </a:cubicBezTo>
                  <a:cubicBezTo>
                    <a:pt x="622" y="298"/>
                    <a:pt x="621" y="300"/>
                    <a:pt x="619" y="301"/>
                  </a:cubicBezTo>
                  <a:cubicBezTo>
                    <a:pt x="616" y="302"/>
                    <a:pt x="614" y="301"/>
                    <a:pt x="612" y="302"/>
                  </a:cubicBezTo>
                  <a:cubicBezTo>
                    <a:pt x="612" y="306"/>
                    <a:pt x="610" y="307"/>
                    <a:pt x="608" y="308"/>
                  </a:cubicBezTo>
                  <a:cubicBezTo>
                    <a:pt x="608" y="323"/>
                    <a:pt x="605" y="324"/>
                    <a:pt x="606" y="340"/>
                  </a:cubicBezTo>
                  <a:cubicBezTo>
                    <a:pt x="613" y="342"/>
                    <a:pt x="609" y="335"/>
                    <a:pt x="615" y="336"/>
                  </a:cubicBezTo>
                  <a:cubicBezTo>
                    <a:pt x="615" y="333"/>
                    <a:pt x="616" y="330"/>
                    <a:pt x="617" y="329"/>
                  </a:cubicBezTo>
                  <a:cubicBezTo>
                    <a:pt x="620" y="324"/>
                    <a:pt x="618" y="319"/>
                    <a:pt x="619" y="314"/>
                  </a:cubicBezTo>
                  <a:cubicBezTo>
                    <a:pt x="619" y="313"/>
                    <a:pt x="622" y="311"/>
                    <a:pt x="623" y="310"/>
                  </a:cubicBezTo>
                  <a:cubicBezTo>
                    <a:pt x="624" y="308"/>
                    <a:pt x="622" y="304"/>
                    <a:pt x="625" y="304"/>
                  </a:cubicBezTo>
                  <a:cubicBezTo>
                    <a:pt x="628" y="304"/>
                    <a:pt x="630" y="304"/>
                    <a:pt x="632" y="302"/>
                  </a:cubicBezTo>
                  <a:cubicBezTo>
                    <a:pt x="629" y="309"/>
                    <a:pt x="638" y="304"/>
                    <a:pt x="638" y="308"/>
                  </a:cubicBezTo>
                  <a:cubicBezTo>
                    <a:pt x="639" y="314"/>
                    <a:pt x="639" y="312"/>
                    <a:pt x="638" y="317"/>
                  </a:cubicBezTo>
                  <a:cubicBezTo>
                    <a:pt x="639" y="318"/>
                    <a:pt x="641" y="317"/>
                    <a:pt x="641" y="319"/>
                  </a:cubicBezTo>
                  <a:cubicBezTo>
                    <a:pt x="640" y="320"/>
                    <a:pt x="638" y="319"/>
                    <a:pt x="638" y="321"/>
                  </a:cubicBezTo>
                  <a:cubicBezTo>
                    <a:pt x="644" y="319"/>
                    <a:pt x="650" y="327"/>
                    <a:pt x="653" y="323"/>
                  </a:cubicBezTo>
                  <a:close/>
                  <a:moveTo>
                    <a:pt x="686" y="315"/>
                  </a:moveTo>
                  <a:cubicBezTo>
                    <a:pt x="686" y="315"/>
                    <a:pt x="686" y="319"/>
                    <a:pt x="686" y="319"/>
                  </a:cubicBezTo>
                  <a:cubicBezTo>
                    <a:pt x="683" y="322"/>
                    <a:pt x="675" y="314"/>
                    <a:pt x="671" y="317"/>
                  </a:cubicBezTo>
                  <a:cubicBezTo>
                    <a:pt x="672" y="321"/>
                    <a:pt x="669" y="321"/>
                    <a:pt x="667" y="323"/>
                  </a:cubicBezTo>
                  <a:cubicBezTo>
                    <a:pt x="672" y="328"/>
                    <a:pt x="673" y="325"/>
                    <a:pt x="679" y="325"/>
                  </a:cubicBezTo>
                  <a:cubicBezTo>
                    <a:pt x="683" y="325"/>
                    <a:pt x="689" y="326"/>
                    <a:pt x="692" y="323"/>
                  </a:cubicBezTo>
                  <a:cubicBezTo>
                    <a:pt x="691" y="323"/>
                    <a:pt x="690" y="321"/>
                    <a:pt x="692" y="321"/>
                  </a:cubicBezTo>
                  <a:cubicBezTo>
                    <a:pt x="693" y="321"/>
                    <a:pt x="695" y="321"/>
                    <a:pt x="695" y="319"/>
                  </a:cubicBezTo>
                  <a:cubicBezTo>
                    <a:pt x="691" y="319"/>
                    <a:pt x="689" y="316"/>
                    <a:pt x="686" y="315"/>
                  </a:cubicBezTo>
                  <a:close/>
                  <a:moveTo>
                    <a:pt x="660" y="330"/>
                  </a:moveTo>
                  <a:cubicBezTo>
                    <a:pt x="659" y="330"/>
                    <a:pt x="659" y="327"/>
                    <a:pt x="656" y="329"/>
                  </a:cubicBezTo>
                  <a:cubicBezTo>
                    <a:pt x="656" y="329"/>
                    <a:pt x="657" y="332"/>
                    <a:pt x="656" y="332"/>
                  </a:cubicBezTo>
                  <a:cubicBezTo>
                    <a:pt x="653" y="332"/>
                    <a:pt x="650" y="332"/>
                    <a:pt x="647" y="332"/>
                  </a:cubicBezTo>
                  <a:cubicBezTo>
                    <a:pt x="650" y="339"/>
                    <a:pt x="641" y="333"/>
                    <a:pt x="641" y="338"/>
                  </a:cubicBezTo>
                  <a:cubicBezTo>
                    <a:pt x="643" y="338"/>
                    <a:pt x="645" y="338"/>
                    <a:pt x="647" y="338"/>
                  </a:cubicBezTo>
                  <a:cubicBezTo>
                    <a:pt x="647" y="340"/>
                    <a:pt x="645" y="340"/>
                    <a:pt x="645" y="342"/>
                  </a:cubicBezTo>
                  <a:cubicBezTo>
                    <a:pt x="650" y="343"/>
                    <a:pt x="649" y="338"/>
                    <a:pt x="653" y="338"/>
                  </a:cubicBezTo>
                  <a:cubicBezTo>
                    <a:pt x="655" y="339"/>
                    <a:pt x="658" y="340"/>
                    <a:pt x="662" y="340"/>
                  </a:cubicBezTo>
                  <a:cubicBezTo>
                    <a:pt x="661" y="332"/>
                    <a:pt x="674" y="338"/>
                    <a:pt x="671" y="329"/>
                  </a:cubicBezTo>
                  <a:cubicBezTo>
                    <a:pt x="665" y="327"/>
                    <a:pt x="662" y="331"/>
                    <a:pt x="660" y="330"/>
                  </a:cubicBezTo>
                  <a:close/>
                </a:path>
              </a:pathLst>
            </a:custGeom>
            <a:grpFill/>
            <a:ln>
              <a:noFill/>
            </a:ln>
          </p:spPr>
          <p:txBody>
            <a:bodyPr anchor="ctr"/>
            <a:lstStyle/>
            <a:p>
              <a:pPr algn="ctr"/>
              <a:endParaRPr dirty="0"/>
            </a:p>
          </p:txBody>
        </p:sp>
        <p:sp>
          <p:nvSpPr>
            <p:cNvPr id="206" name="îṩ1ïďè"/>
            <p:cNvSpPr/>
            <p:nvPr/>
          </p:nvSpPr>
          <p:spPr bwMode="auto">
            <a:xfrm>
              <a:off x="5559321" y="1164304"/>
              <a:ext cx="126070" cy="191908"/>
            </a:xfrm>
            <a:custGeom>
              <a:avLst/>
              <a:gdLst>
                <a:gd name="T0" fmla="*/ 16 w 60"/>
                <a:gd name="T1" fmla="*/ 9 h 92"/>
                <a:gd name="T2" fmla="*/ 30 w 60"/>
                <a:gd name="T3" fmla="*/ 7 h 92"/>
                <a:gd name="T4" fmla="*/ 31 w 60"/>
                <a:gd name="T5" fmla="*/ 19 h 92"/>
                <a:gd name="T6" fmla="*/ 22 w 60"/>
                <a:gd name="T7" fmla="*/ 24 h 92"/>
                <a:gd name="T8" fmla="*/ 33 w 60"/>
                <a:gd name="T9" fmla="*/ 30 h 92"/>
                <a:gd name="T10" fmla="*/ 39 w 60"/>
                <a:gd name="T11" fmla="*/ 43 h 92"/>
                <a:gd name="T12" fmla="*/ 43 w 60"/>
                <a:gd name="T13" fmla="*/ 47 h 92"/>
                <a:gd name="T14" fmla="*/ 50 w 60"/>
                <a:gd name="T15" fmla="*/ 50 h 92"/>
                <a:gd name="T16" fmla="*/ 46 w 60"/>
                <a:gd name="T17" fmla="*/ 58 h 92"/>
                <a:gd name="T18" fmla="*/ 58 w 60"/>
                <a:gd name="T19" fmla="*/ 60 h 92"/>
                <a:gd name="T20" fmla="*/ 58 w 60"/>
                <a:gd name="T21" fmla="*/ 71 h 92"/>
                <a:gd name="T22" fmla="*/ 54 w 60"/>
                <a:gd name="T23" fmla="*/ 71 h 92"/>
                <a:gd name="T24" fmla="*/ 58 w 60"/>
                <a:gd name="T25" fmla="*/ 73 h 92"/>
                <a:gd name="T26" fmla="*/ 54 w 60"/>
                <a:gd name="T27" fmla="*/ 78 h 92"/>
                <a:gd name="T28" fmla="*/ 48 w 60"/>
                <a:gd name="T29" fmla="*/ 82 h 92"/>
                <a:gd name="T30" fmla="*/ 30 w 60"/>
                <a:gd name="T31" fmla="*/ 80 h 92"/>
                <a:gd name="T32" fmla="*/ 22 w 60"/>
                <a:gd name="T33" fmla="*/ 82 h 92"/>
                <a:gd name="T34" fmla="*/ 9 w 60"/>
                <a:gd name="T35" fmla="*/ 82 h 92"/>
                <a:gd name="T36" fmla="*/ 13 w 60"/>
                <a:gd name="T37" fmla="*/ 80 h 92"/>
                <a:gd name="T38" fmla="*/ 15 w 60"/>
                <a:gd name="T39" fmla="*/ 82 h 92"/>
                <a:gd name="T40" fmla="*/ 16 w 60"/>
                <a:gd name="T41" fmla="*/ 78 h 92"/>
                <a:gd name="T42" fmla="*/ 28 w 60"/>
                <a:gd name="T43" fmla="*/ 76 h 92"/>
                <a:gd name="T44" fmla="*/ 13 w 60"/>
                <a:gd name="T45" fmla="*/ 71 h 92"/>
                <a:gd name="T46" fmla="*/ 13 w 60"/>
                <a:gd name="T47" fmla="*/ 60 h 92"/>
                <a:gd name="T48" fmla="*/ 16 w 60"/>
                <a:gd name="T49" fmla="*/ 58 h 92"/>
                <a:gd name="T50" fmla="*/ 24 w 60"/>
                <a:gd name="T51" fmla="*/ 58 h 92"/>
                <a:gd name="T52" fmla="*/ 26 w 60"/>
                <a:gd name="T53" fmla="*/ 47 h 92"/>
                <a:gd name="T54" fmla="*/ 20 w 60"/>
                <a:gd name="T55" fmla="*/ 39 h 92"/>
                <a:gd name="T56" fmla="*/ 13 w 60"/>
                <a:gd name="T57" fmla="*/ 41 h 92"/>
                <a:gd name="T58" fmla="*/ 13 w 60"/>
                <a:gd name="T59" fmla="*/ 32 h 92"/>
                <a:gd name="T60" fmla="*/ 5 w 60"/>
                <a:gd name="T61" fmla="*/ 28 h 92"/>
                <a:gd name="T62" fmla="*/ 0 w 60"/>
                <a:gd name="T63" fmla="*/ 9 h 92"/>
                <a:gd name="T64" fmla="*/ 9 w 60"/>
                <a:gd name="T65" fmla="*/ 0 h 92"/>
                <a:gd name="T66" fmla="*/ 26 w 60"/>
                <a:gd name="T67" fmla="*/ 0 h 92"/>
                <a:gd name="T68" fmla="*/ 16 w 60"/>
                <a:gd name="T69" fmla="*/ 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92">
                  <a:moveTo>
                    <a:pt x="16" y="9"/>
                  </a:moveTo>
                  <a:cubicBezTo>
                    <a:pt x="18" y="13"/>
                    <a:pt x="26" y="7"/>
                    <a:pt x="30" y="7"/>
                  </a:cubicBezTo>
                  <a:cubicBezTo>
                    <a:pt x="32" y="10"/>
                    <a:pt x="32" y="14"/>
                    <a:pt x="31" y="19"/>
                  </a:cubicBezTo>
                  <a:cubicBezTo>
                    <a:pt x="27" y="19"/>
                    <a:pt x="23" y="21"/>
                    <a:pt x="22" y="24"/>
                  </a:cubicBezTo>
                  <a:cubicBezTo>
                    <a:pt x="24" y="28"/>
                    <a:pt x="28" y="30"/>
                    <a:pt x="33" y="30"/>
                  </a:cubicBezTo>
                  <a:cubicBezTo>
                    <a:pt x="33" y="37"/>
                    <a:pt x="41" y="35"/>
                    <a:pt x="39" y="43"/>
                  </a:cubicBezTo>
                  <a:cubicBezTo>
                    <a:pt x="39" y="45"/>
                    <a:pt x="43" y="44"/>
                    <a:pt x="43" y="47"/>
                  </a:cubicBezTo>
                  <a:cubicBezTo>
                    <a:pt x="43" y="50"/>
                    <a:pt x="49" y="48"/>
                    <a:pt x="50" y="50"/>
                  </a:cubicBezTo>
                  <a:cubicBezTo>
                    <a:pt x="49" y="53"/>
                    <a:pt x="47" y="55"/>
                    <a:pt x="46" y="58"/>
                  </a:cubicBezTo>
                  <a:cubicBezTo>
                    <a:pt x="51" y="57"/>
                    <a:pt x="55" y="57"/>
                    <a:pt x="58" y="60"/>
                  </a:cubicBezTo>
                  <a:cubicBezTo>
                    <a:pt x="55" y="62"/>
                    <a:pt x="60" y="68"/>
                    <a:pt x="58" y="71"/>
                  </a:cubicBezTo>
                  <a:cubicBezTo>
                    <a:pt x="57" y="71"/>
                    <a:pt x="54" y="70"/>
                    <a:pt x="54" y="71"/>
                  </a:cubicBezTo>
                  <a:cubicBezTo>
                    <a:pt x="53" y="73"/>
                    <a:pt x="56" y="72"/>
                    <a:pt x="58" y="73"/>
                  </a:cubicBezTo>
                  <a:cubicBezTo>
                    <a:pt x="56" y="75"/>
                    <a:pt x="53" y="75"/>
                    <a:pt x="54" y="78"/>
                  </a:cubicBezTo>
                  <a:cubicBezTo>
                    <a:pt x="51" y="79"/>
                    <a:pt x="51" y="82"/>
                    <a:pt x="48" y="82"/>
                  </a:cubicBezTo>
                  <a:cubicBezTo>
                    <a:pt x="42" y="81"/>
                    <a:pt x="38" y="79"/>
                    <a:pt x="30" y="80"/>
                  </a:cubicBezTo>
                  <a:cubicBezTo>
                    <a:pt x="26" y="84"/>
                    <a:pt x="28" y="84"/>
                    <a:pt x="22" y="82"/>
                  </a:cubicBezTo>
                  <a:cubicBezTo>
                    <a:pt x="20" y="86"/>
                    <a:pt x="9" y="92"/>
                    <a:pt x="9" y="82"/>
                  </a:cubicBezTo>
                  <a:cubicBezTo>
                    <a:pt x="11" y="83"/>
                    <a:pt x="12" y="80"/>
                    <a:pt x="13" y="80"/>
                  </a:cubicBezTo>
                  <a:cubicBezTo>
                    <a:pt x="14" y="80"/>
                    <a:pt x="15" y="82"/>
                    <a:pt x="15" y="82"/>
                  </a:cubicBezTo>
                  <a:cubicBezTo>
                    <a:pt x="17" y="81"/>
                    <a:pt x="15" y="79"/>
                    <a:pt x="16" y="78"/>
                  </a:cubicBezTo>
                  <a:cubicBezTo>
                    <a:pt x="19" y="76"/>
                    <a:pt x="23" y="78"/>
                    <a:pt x="28" y="76"/>
                  </a:cubicBezTo>
                  <a:cubicBezTo>
                    <a:pt x="26" y="67"/>
                    <a:pt x="18" y="74"/>
                    <a:pt x="13" y="71"/>
                  </a:cubicBezTo>
                  <a:cubicBezTo>
                    <a:pt x="13" y="67"/>
                    <a:pt x="13" y="63"/>
                    <a:pt x="13" y="60"/>
                  </a:cubicBezTo>
                  <a:cubicBezTo>
                    <a:pt x="16" y="60"/>
                    <a:pt x="20" y="58"/>
                    <a:pt x="16" y="58"/>
                  </a:cubicBezTo>
                  <a:cubicBezTo>
                    <a:pt x="18" y="52"/>
                    <a:pt x="21" y="60"/>
                    <a:pt x="24" y="58"/>
                  </a:cubicBezTo>
                  <a:cubicBezTo>
                    <a:pt x="28" y="58"/>
                    <a:pt x="21" y="50"/>
                    <a:pt x="26" y="47"/>
                  </a:cubicBezTo>
                  <a:cubicBezTo>
                    <a:pt x="25" y="43"/>
                    <a:pt x="19" y="45"/>
                    <a:pt x="20" y="39"/>
                  </a:cubicBezTo>
                  <a:cubicBezTo>
                    <a:pt x="19" y="41"/>
                    <a:pt x="16" y="41"/>
                    <a:pt x="13" y="41"/>
                  </a:cubicBezTo>
                  <a:cubicBezTo>
                    <a:pt x="13" y="38"/>
                    <a:pt x="13" y="35"/>
                    <a:pt x="13" y="32"/>
                  </a:cubicBezTo>
                  <a:cubicBezTo>
                    <a:pt x="13" y="28"/>
                    <a:pt x="6" y="31"/>
                    <a:pt x="5" y="28"/>
                  </a:cubicBezTo>
                  <a:cubicBezTo>
                    <a:pt x="9" y="21"/>
                    <a:pt x="8" y="10"/>
                    <a:pt x="0" y="9"/>
                  </a:cubicBezTo>
                  <a:cubicBezTo>
                    <a:pt x="3" y="6"/>
                    <a:pt x="8" y="5"/>
                    <a:pt x="9" y="0"/>
                  </a:cubicBezTo>
                  <a:cubicBezTo>
                    <a:pt x="15" y="0"/>
                    <a:pt x="20" y="0"/>
                    <a:pt x="26" y="0"/>
                  </a:cubicBezTo>
                  <a:cubicBezTo>
                    <a:pt x="22" y="3"/>
                    <a:pt x="19" y="6"/>
                    <a:pt x="16" y="9"/>
                  </a:cubicBezTo>
                  <a:close/>
                </a:path>
              </a:pathLst>
            </a:custGeom>
            <a:grpFill/>
            <a:ln>
              <a:noFill/>
            </a:ln>
          </p:spPr>
          <p:txBody>
            <a:bodyPr anchor="ctr"/>
            <a:lstStyle/>
            <a:p>
              <a:pPr algn="ctr"/>
              <a:endParaRPr dirty="0"/>
            </a:p>
          </p:txBody>
        </p:sp>
        <p:sp>
          <p:nvSpPr>
            <p:cNvPr id="207" name="îṩľïḋé"/>
            <p:cNvSpPr/>
            <p:nvPr/>
          </p:nvSpPr>
          <p:spPr bwMode="auto">
            <a:xfrm>
              <a:off x="3213011" y="1172709"/>
              <a:ext cx="35020" cy="28016"/>
            </a:xfrm>
            <a:custGeom>
              <a:avLst/>
              <a:gdLst>
                <a:gd name="T0" fmla="*/ 15 w 17"/>
                <a:gd name="T1" fmla="*/ 2 h 13"/>
                <a:gd name="T2" fmla="*/ 17 w 17"/>
                <a:gd name="T3" fmla="*/ 9 h 13"/>
                <a:gd name="T4" fmla="*/ 8 w 17"/>
                <a:gd name="T5" fmla="*/ 13 h 13"/>
                <a:gd name="T6" fmla="*/ 8 w 17"/>
                <a:gd name="T7" fmla="*/ 9 h 13"/>
                <a:gd name="T8" fmla="*/ 4 w 17"/>
                <a:gd name="T9" fmla="*/ 11 h 13"/>
                <a:gd name="T10" fmla="*/ 6 w 17"/>
                <a:gd name="T11" fmla="*/ 9 h 13"/>
                <a:gd name="T12" fmla="*/ 15 w 17"/>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15" y="2"/>
                  </a:moveTo>
                  <a:cubicBezTo>
                    <a:pt x="13" y="4"/>
                    <a:pt x="14" y="7"/>
                    <a:pt x="17" y="9"/>
                  </a:cubicBezTo>
                  <a:cubicBezTo>
                    <a:pt x="15" y="12"/>
                    <a:pt x="11" y="12"/>
                    <a:pt x="8" y="13"/>
                  </a:cubicBezTo>
                  <a:cubicBezTo>
                    <a:pt x="8" y="12"/>
                    <a:pt x="8" y="10"/>
                    <a:pt x="8" y="9"/>
                  </a:cubicBezTo>
                  <a:cubicBezTo>
                    <a:pt x="6" y="9"/>
                    <a:pt x="6" y="11"/>
                    <a:pt x="4" y="11"/>
                  </a:cubicBezTo>
                  <a:cubicBezTo>
                    <a:pt x="0" y="9"/>
                    <a:pt x="5" y="10"/>
                    <a:pt x="6" y="9"/>
                  </a:cubicBezTo>
                  <a:cubicBezTo>
                    <a:pt x="7" y="8"/>
                    <a:pt x="11" y="0"/>
                    <a:pt x="15" y="2"/>
                  </a:cubicBezTo>
                  <a:close/>
                </a:path>
              </a:pathLst>
            </a:custGeom>
            <a:grpFill/>
            <a:ln>
              <a:noFill/>
            </a:ln>
          </p:spPr>
          <p:txBody>
            <a:bodyPr anchor="ctr"/>
            <a:lstStyle/>
            <a:p>
              <a:pPr algn="ctr"/>
              <a:endParaRPr dirty="0"/>
            </a:p>
          </p:txBody>
        </p:sp>
        <p:sp>
          <p:nvSpPr>
            <p:cNvPr id="208" name="îš1ïḑé"/>
            <p:cNvSpPr/>
            <p:nvPr/>
          </p:nvSpPr>
          <p:spPr bwMode="auto">
            <a:xfrm>
              <a:off x="7869210" y="1485083"/>
              <a:ext cx="21012" cy="22413"/>
            </a:xfrm>
            <a:custGeom>
              <a:avLst/>
              <a:gdLst>
                <a:gd name="T0" fmla="*/ 3 w 10"/>
                <a:gd name="T1" fmla="*/ 3 h 11"/>
                <a:gd name="T2" fmla="*/ 10 w 10"/>
                <a:gd name="T3" fmla="*/ 1 h 11"/>
                <a:gd name="T4" fmla="*/ 1 w 10"/>
                <a:gd name="T5" fmla="*/ 10 h 11"/>
                <a:gd name="T6" fmla="*/ 3 w 10"/>
                <a:gd name="T7" fmla="*/ 3 h 11"/>
              </a:gdLst>
              <a:ahLst/>
              <a:cxnLst>
                <a:cxn ang="0">
                  <a:pos x="T0" y="T1"/>
                </a:cxn>
                <a:cxn ang="0">
                  <a:pos x="T2" y="T3"/>
                </a:cxn>
                <a:cxn ang="0">
                  <a:pos x="T4" y="T5"/>
                </a:cxn>
                <a:cxn ang="0">
                  <a:pos x="T6" y="T7"/>
                </a:cxn>
              </a:cxnLst>
              <a:rect l="0" t="0" r="r" b="b"/>
              <a:pathLst>
                <a:path w="10" h="11">
                  <a:moveTo>
                    <a:pt x="3" y="3"/>
                  </a:moveTo>
                  <a:cubicBezTo>
                    <a:pt x="4" y="0"/>
                    <a:pt x="5" y="3"/>
                    <a:pt x="10" y="1"/>
                  </a:cubicBezTo>
                  <a:cubicBezTo>
                    <a:pt x="8" y="5"/>
                    <a:pt x="8" y="11"/>
                    <a:pt x="1" y="10"/>
                  </a:cubicBezTo>
                  <a:cubicBezTo>
                    <a:pt x="0" y="8"/>
                    <a:pt x="8" y="4"/>
                    <a:pt x="3" y="3"/>
                  </a:cubicBezTo>
                  <a:close/>
                </a:path>
              </a:pathLst>
            </a:custGeom>
            <a:grpFill/>
            <a:ln>
              <a:noFill/>
            </a:ln>
          </p:spPr>
          <p:txBody>
            <a:bodyPr anchor="ctr"/>
            <a:lstStyle/>
            <a:p>
              <a:pPr algn="ctr"/>
              <a:endParaRPr dirty="0"/>
            </a:p>
          </p:txBody>
        </p:sp>
        <p:sp>
          <p:nvSpPr>
            <p:cNvPr id="209" name="iṩḻiďê"/>
            <p:cNvSpPr/>
            <p:nvPr/>
          </p:nvSpPr>
          <p:spPr bwMode="auto">
            <a:xfrm>
              <a:off x="7380337" y="2095825"/>
              <a:ext cx="155487" cy="180701"/>
            </a:xfrm>
            <a:custGeom>
              <a:avLst/>
              <a:gdLst>
                <a:gd name="T0" fmla="*/ 60 w 75"/>
                <a:gd name="T1" fmla="*/ 5 h 87"/>
                <a:gd name="T2" fmla="*/ 68 w 75"/>
                <a:gd name="T3" fmla="*/ 9 h 87"/>
                <a:gd name="T4" fmla="*/ 75 w 75"/>
                <a:gd name="T5" fmla="*/ 14 h 87"/>
                <a:gd name="T6" fmla="*/ 68 w 75"/>
                <a:gd name="T7" fmla="*/ 24 h 87"/>
                <a:gd name="T8" fmla="*/ 66 w 75"/>
                <a:gd name="T9" fmla="*/ 35 h 87"/>
                <a:gd name="T10" fmla="*/ 70 w 75"/>
                <a:gd name="T11" fmla="*/ 38 h 87"/>
                <a:gd name="T12" fmla="*/ 70 w 75"/>
                <a:gd name="T13" fmla="*/ 44 h 87"/>
                <a:gd name="T14" fmla="*/ 73 w 75"/>
                <a:gd name="T15" fmla="*/ 48 h 87"/>
                <a:gd name="T16" fmla="*/ 64 w 75"/>
                <a:gd name="T17" fmla="*/ 53 h 87"/>
                <a:gd name="T18" fmla="*/ 62 w 75"/>
                <a:gd name="T19" fmla="*/ 63 h 87"/>
                <a:gd name="T20" fmla="*/ 62 w 75"/>
                <a:gd name="T21" fmla="*/ 66 h 87"/>
                <a:gd name="T22" fmla="*/ 59 w 75"/>
                <a:gd name="T23" fmla="*/ 66 h 87"/>
                <a:gd name="T24" fmla="*/ 53 w 75"/>
                <a:gd name="T25" fmla="*/ 74 h 87"/>
                <a:gd name="T26" fmla="*/ 53 w 75"/>
                <a:gd name="T27" fmla="*/ 85 h 87"/>
                <a:gd name="T28" fmla="*/ 34 w 75"/>
                <a:gd name="T29" fmla="*/ 79 h 87"/>
                <a:gd name="T30" fmla="*/ 32 w 75"/>
                <a:gd name="T31" fmla="*/ 83 h 87"/>
                <a:gd name="T32" fmla="*/ 27 w 75"/>
                <a:gd name="T33" fmla="*/ 79 h 87"/>
                <a:gd name="T34" fmla="*/ 18 w 75"/>
                <a:gd name="T35" fmla="*/ 79 h 87"/>
                <a:gd name="T36" fmla="*/ 12 w 75"/>
                <a:gd name="T37" fmla="*/ 78 h 87"/>
                <a:gd name="T38" fmla="*/ 4 w 75"/>
                <a:gd name="T39" fmla="*/ 66 h 87"/>
                <a:gd name="T40" fmla="*/ 6 w 75"/>
                <a:gd name="T41" fmla="*/ 59 h 87"/>
                <a:gd name="T42" fmla="*/ 4 w 75"/>
                <a:gd name="T43" fmla="*/ 59 h 87"/>
                <a:gd name="T44" fmla="*/ 3 w 75"/>
                <a:gd name="T45" fmla="*/ 44 h 87"/>
                <a:gd name="T46" fmla="*/ 21 w 75"/>
                <a:gd name="T47" fmla="*/ 42 h 87"/>
                <a:gd name="T48" fmla="*/ 21 w 75"/>
                <a:gd name="T49" fmla="*/ 37 h 87"/>
                <a:gd name="T50" fmla="*/ 34 w 75"/>
                <a:gd name="T51" fmla="*/ 27 h 87"/>
                <a:gd name="T52" fmla="*/ 46 w 75"/>
                <a:gd name="T53" fmla="*/ 24 h 87"/>
                <a:gd name="T54" fmla="*/ 47 w 75"/>
                <a:gd name="T55" fmla="*/ 18 h 87"/>
                <a:gd name="T56" fmla="*/ 51 w 75"/>
                <a:gd name="T57" fmla="*/ 18 h 87"/>
                <a:gd name="T58" fmla="*/ 55 w 75"/>
                <a:gd name="T59" fmla="*/ 14 h 87"/>
                <a:gd name="T60" fmla="*/ 62 w 75"/>
                <a:gd name="T61" fmla="*/ 5 h 87"/>
                <a:gd name="T62" fmla="*/ 60 w 75"/>
                <a:gd name="T63" fmla="*/ 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87">
                  <a:moveTo>
                    <a:pt x="60" y="5"/>
                  </a:moveTo>
                  <a:cubicBezTo>
                    <a:pt x="62" y="0"/>
                    <a:pt x="65" y="9"/>
                    <a:pt x="68" y="9"/>
                  </a:cubicBezTo>
                  <a:cubicBezTo>
                    <a:pt x="70" y="10"/>
                    <a:pt x="72" y="14"/>
                    <a:pt x="75" y="14"/>
                  </a:cubicBezTo>
                  <a:cubicBezTo>
                    <a:pt x="74" y="19"/>
                    <a:pt x="74" y="24"/>
                    <a:pt x="68" y="24"/>
                  </a:cubicBezTo>
                  <a:cubicBezTo>
                    <a:pt x="67" y="27"/>
                    <a:pt x="70" y="35"/>
                    <a:pt x="66" y="35"/>
                  </a:cubicBezTo>
                  <a:cubicBezTo>
                    <a:pt x="66" y="37"/>
                    <a:pt x="69" y="37"/>
                    <a:pt x="70" y="38"/>
                  </a:cubicBezTo>
                  <a:cubicBezTo>
                    <a:pt x="70" y="40"/>
                    <a:pt x="69" y="43"/>
                    <a:pt x="70" y="44"/>
                  </a:cubicBezTo>
                  <a:cubicBezTo>
                    <a:pt x="71" y="46"/>
                    <a:pt x="73" y="46"/>
                    <a:pt x="73" y="48"/>
                  </a:cubicBezTo>
                  <a:cubicBezTo>
                    <a:pt x="73" y="52"/>
                    <a:pt x="67" y="56"/>
                    <a:pt x="64" y="53"/>
                  </a:cubicBezTo>
                  <a:cubicBezTo>
                    <a:pt x="65" y="58"/>
                    <a:pt x="67" y="59"/>
                    <a:pt x="62" y="63"/>
                  </a:cubicBezTo>
                  <a:cubicBezTo>
                    <a:pt x="62" y="63"/>
                    <a:pt x="63" y="66"/>
                    <a:pt x="62" y="66"/>
                  </a:cubicBezTo>
                  <a:cubicBezTo>
                    <a:pt x="62" y="67"/>
                    <a:pt x="59" y="66"/>
                    <a:pt x="59" y="66"/>
                  </a:cubicBezTo>
                  <a:cubicBezTo>
                    <a:pt x="57" y="69"/>
                    <a:pt x="58" y="76"/>
                    <a:pt x="53" y="74"/>
                  </a:cubicBezTo>
                  <a:cubicBezTo>
                    <a:pt x="56" y="77"/>
                    <a:pt x="51" y="79"/>
                    <a:pt x="53" y="85"/>
                  </a:cubicBezTo>
                  <a:cubicBezTo>
                    <a:pt x="43" y="87"/>
                    <a:pt x="41" y="81"/>
                    <a:pt x="34" y="79"/>
                  </a:cubicBezTo>
                  <a:cubicBezTo>
                    <a:pt x="33" y="79"/>
                    <a:pt x="33" y="82"/>
                    <a:pt x="32" y="83"/>
                  </a:cubicBezTo>
                  <a:cubicBezTo>
                    <a:pt x="29" y="85"/>
                    <a:pt x="28" y="80"/>
                    <a:pt x="27" y="79"/>
                  </a:cubicBezTo>
                  <a:cubicBezTo>
                    <a:pt x="24" y="79"/>
                    <a:pt x="20" y="81"/>
                    <a:pt x="18" y="79"/>
                  </a:cubicBezTo>
                  <a:cubicBezTo>
                    <a:pt x="16" y="79"/>
                    <a:pt x="18" y="74"/>
                    <a:pt x="12" y="78"/>
                  </a:cubicBezTo>
                  <a:cubicBezTo>
                    <a:pt x="10" y="73"/>
                    <a:pt x="10" y="67"/>
                    <a:pt x="4" y="66"/>
                  </a:cubicBezTo>
                  <a:cubicBezTo>
                    <a:pt x="4" y="63"/>
                    <a:pt x="7" y="62"/>
                    <a:pt x="6" y="59"/>
                  </a:cubicBezTo>
                  <a:cubicBezTo>
                    <a:pt x="6" y="56"/>
                    <a:pt x="4" y="59"/>
                    <a:pt x="4" y="59"/>
                  </a:cubicBezTo>
                  <a:cubicBezTo>
                    <a:pt x="0" y="56"/>
                    <a:pt x="4" y="51"/>
                    <a:pt x="3" y="44"/>
                  </a:cubicBezTo>
                  <a:cubicBezTo>
                    <a:pt x="10" y="44"/>
                    <a:pt x="16" y="44"/>
                    <a:pt x="21" y="42"/>
                  </a:cubicBezTo>
                  <a:cubicBezTo>
                    <a:pt x="21" y="39"/>
                    <a:pt x="24" y="37"/>
                    <a:pt x="21" y="37"/>
                  </a:cubicBezTo>
                  <a:cubicBezTo>
                    <a:pt x="23" y="34"/>
                    <a:pt x="38" y="30"/>
                    <a:pt x="34" y="27"/>
                  </a:cubicBezTo>
                  <a:cubicBezTo>
                    <a:pt x="37" y="25"/>
                    <a:pt x="41" y="24"/>
                    <a:pt x="46" y="24"/>
                  </a:cubicBezTo>
                  <a:cubicBezTo>
                    <a:pt x="48" y="24"/>
                    <a:pt x="46" y="20"/>
                    <a:pt x="47" y="18"/>
                  </a:cubicBezTo>
                  <a:cubicBezTo>
                    <a:pt x="48" y="17"/>
                    <a:pt x="51" y="18"/>
                    <a:pt x="51" y="18"/>
                  </a:cubicBezTo>
                  <a:cubicBezTo>
                    <a:pt x="52" y="16"/>
                    <a:pt x="51" y="13"/>
                    <a:pt x="55" y="14"/>
                  </a:cubicBezTo>
                  <a:cubicBezTo>
                    <a:pt x="52" y="6"/>
                    <a:pt x="60" y="8"/>
                    <a:pt x="62" y="5"/>
                  </a:cubicBezTo>
                  <a:cubicBezTo>
                    <a:pt x="62" y="5"/>
                    <a:pt x="61" y="5"/>
                    <a:pt x="60" y="5"/>
                  </a:cubicBezTo>
                  <a:close/>
                </a:path>
              </a:pathLst>
            </a:custGeom>
            <a:grpFill/>
            <a:ln>
              <a:noFill/>
            </a:ln>
          </p:spPr>
          <p:txBody>
            <a:bodyPr anchor="ctr"/>
            <a:lstStyle/>
            <a:p>
              <a:pPr algn="ctr"/>
              <a:endParaRPr dirty="0"/>
            </a:p>
          </p:txBody>
        </p:sp>
        <p:sp>
          <p:nvSpPr>
            <p:cNvPr id="210" name="íṥļîde"/>
            <p:cNvSpPr/>
            <p:nvPr/>
          </p:nvSpPr>
          <p:spPr bwMode="auto">
            <a:xfrm>
              <a:off x="7540027" y="2224696"/>
              <a:ext cx="71440" cy="81245"/>
            </a:xfrm>
            <a:custGeom>
              <a:avLst/>
              <a:gdLst>
                <a:gd name="T0" fmla="*/ 30 w 34"/>
                <a:gd name="T1" fmla="*/ 1 h 39"/>
                <a:gd name="T2" fmla="*/ 24 w 34"/>
                <a:gd name="T3" fmla="*/ 8 h 39"/>
                <a:gd name="T4" fmla="*/ 23 w 34"/>
                <a:gd name="T5" fmla="*/ 8 h 39"/>
                <a:gd name="T6" fmla="*/ 24 w 34"/>
                <a:gd name="T7" fmla="*/ 14 h 39"/>
                <a:gd name="T8" fmla="*/ 28 w 34"/>
                <a:gd name="T9" fmla="*/ 17 h 39"/>
                <a:gd name="T10" fmla="*/ 30 w 34"/>
                <a:gd name="T11" fmla="*/ 34 h 39"/>
                <a:gd name="T12" fmla="*/ 23 w 34"/>
                <a:gd name="T13" fmla="*/ 34 h 39"/>
                <a:gd name="T14" fmla="*/ 17 w 34"/>
                <a:gd name="T15" fmla="*/ 16 h 39"/>
                <a:gd name="T16" fmla="*/ 10 w 34"/>
                <a:gd name="T17" fmla="*/ 21 h 39"/>
                <a:gd name="T18" fmla="*/ 10 w 34"/>
                <a:gd name="T19" fmla="*/ 32 h 39"/>
                <a:gd name="T20" fmla="*/ 4 w 34"/>
                <a:gd name="T21" fmla="*/ 38 h 39"/>
                <a:gd name="T22" fmla="*/ 2 w 34"/>
                <a:gd name="T23" fmla="*/ 29 h 39"/>
                <a:gd name="T24" fmla="*/ 4 w 34"/>
                <a:gd name="T25" fmla="*/ 27 h 39"/>
                <a:gd name="T26" fmla="*/ 2 w 34"/>
                <a:gd name="T27" fmla="*/ 25 h 39"/>
                <a:gd name="T28" fmla="*/ 4 w 34"/>
                <a:gd name="T29" fmla="*/ 17 h 39"/>
                <a:gd name="T30" fmla="*/ 0 w 34"/>
                <a:gd name="T31" fmla="*/ 14 h 39"/>
                <a:gd name="T32" fmla="*/ 15 w 34"/>
                <a:gd name="T33" fmla="*/ 1 h 39"/>
                <a:gd name="T34" fmla="*/ 30 w 34"/>
                <a:gd name="T3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9">
                  <a:moveTo>
                    <a:pt x="30" y="1"/>
                  </a:moveTo>
                  <a:cubicBezTo>
                    <a:pt x="34" y="9"/>
                    <a:pt x="21" y="5"/>
                    <a:pt x="24" y="8"/>
                  </a:cubicBezTo>
                  <a:cubicBezTo>
                    <a:pt x="27" y="11"/>
                    <a:pt x="25" y="9"/>
                    <a:pt x="23" y="8"/>
                  </a:cubicBezTo>
                  <a:cubicBezTo>
                    <a:pt x="23" y="11"/>
                    <a:pt x="23" y="12"/>
                    <a:pt x="24" y="14"/>
                  </a:cubicBezTo>
                  <a:cubicBezTo>
                    <a:pt x="25" y="15"/>
                    <a:pt x="28" y="17"/>
                    <a:pt x="28" y="17"/>
                  </a:cubicBezTo>
                  <a:cubicBezTo>
                    <a:pt x="30" y="22"/>
                    <a:pt x="28" y="28"/>
                    <a:pt x="30" y="34"/>
                  </a:cubicBezTo>
                  <a:cubicBezTo>
                    <a:pt x="28" y="34"/>
                    <a:pt x="25" y="34"/>
                    <a:pt x="23" y="34"/>
                  </a:cubicBezTo>
                  <a:cubicBezTo>
                    <a:pt x="20" y="28"/>
                    <a:pt x="17" y="23"/>
                    <a:pt x="17" y="16"/>
                  </a:cubicBezTo>
                  <a:cubicBezTo>
                    <a:pt x="13" y="16"/>
                    <a:pt x="16" y="23"/>
                    <a:pt x="10" y="21"/>
                  </a:cubicBezTo>
                  <a:cubicBezTo>
                    <a:pt x="10" y="25"/>
                    <a:pt x="10" y="29"/>
                    <a:pt x="10" y="32"/>
                  </a:cubicBezTo>
                  <a:cubicBezTo>
                    <a:pt x="10" y="37"/>
                    <a:pt x="4" y="34"/>
                    <a:pt x="4" y="38"/>
                  </a:cubicBezTo>
                  <a:cubicBezTo>
                    <a:pt x="1" y="39"/>
                    <a:pt x="1" y="32"/>
                    <a:pt x="2" y="29"/>
                  </a:cubicBezTo>
                  <a:cubicBezTo>
                    <a:pt x="2" y="28"/>
                    <a:pt x="4" y="27"/>
                    <a:pt x="4" y="27"/>
                  </a:cubicBezTo>
                  <a:cubicBezTo>
                    <a:pt x="4" y="25"/>
                    <a:pt x="2" y="26"/>
                    <a:pt x="2" y="25"/>
                  </a:cubicBezTo>
                  <a:cubicBezTo>
                    <a:pt x="2" y="24"/>
                    <a:pt x="5" y="20"/>
                    <a:pt x="4" y="17"/>
                  </a:cubicBezTo>
                  <a:cubicBezTo>
                    <a:pt x="5" y="14"/>
                    <a:pt x="2" y="14"/>
                    <a:pt x="0" y="14"/>
                  </a:cubicBezTo>
                  <a:cubicBezTo>
                    <a:pt x="2" y="7"/>
                    <a:pt x="5" y="0"/>
                    <a:pt x="15" y="1"/>
                  </a:cubicBezTo>
                  <a:cubicBezTo>
                    <a:pt x="9" y="7"/>
                    <a:pt x="26" y="1"/>
                    <a:pt x="30" y="1"/>
                  </a:cubicBezTo>
                  <a:close/>
                </a:path>
              </a:pathLst>
            </a:custGeom>
            <a:grpFill/>
            <a:ln>
              <a:noFill/>
            </a:ln>
          </p:spPr>
          <p:txBody>
            <a:bodyPr anchor="ctr"/>
            <a:lstStyle/>
            <a:p>
              <a:pPr algn="ctr"/>
              <a:endParaRPr dirty="0"/>
            </a:p>
          </p:txBody>
        </p:sp>
        <p:sp>
          <p:nvSpPr>
            <p:cNvPr id="211" name="ïṡļíḑé"/>
            <p:cNvSpPr/>
            <p:nvPr/>
          </p:nvSpPr>
          <p:spPr bwMode="auto">
            <a:xfrm>
              <a:off x="7328508" y="2304541"/>
              <a:ext cx="163892" cy="47627"/>
            </a:xfrm>
            <a:custGeom>
              <a:avLst/>
              <a:gdLst>
                <a:gd name="T0" fmla="*/ 2 w 79"/>
                <a:gd name="T1" fmla="*/ 7 h 23"/>
                <a:gd name="T2" fmla="*/ 9 w 79"/>
                <a:gd name="T3" fmla="*/ 2 h 23"/>
                <a:gd name="T4" fmla="*/ 13 w 79"/>
                <a:gd name="T5" fmla="*/ 6 h 23"/>
                <a:gd name="T6" fmla="*/ 16 w 79"/>
                <a:gd name="T7" fmla="*/ 7 h 23"/>
                <a:gd name="T8" fmla="*/ 35 w 79"/>
                <a:gd name="T9" fmla="*/ 11 h 23"/>
                <a:gd name="T10" fmla="*/ 54 w 79"/>
                <a:gd name="T11" fmla="*/ 9 h 23"/>
                <a:gd name="T12" fmla="*/ 57 w 79"/>
                <a:gd name="T13" fmla="*/ 13 h 23"/>
                <a:gd name="T14" fmla="*/ 63 w 79"/>
                <a:gd name="T15" fmla="*/ 15 h 23"/>
                <a:gd name="T16" fmla="*/ 72 w 79"/>
                <a:gd name="T17" fmla="*/ 15 h 23"/>
                <a:gd name="T18" fmla="*/ 74 w 79"/>
                <a:gd name="T19" fmla="*/ 20 h 23"/>
                <a:gd name="T20" fmla="*/ 71 w 79"/>
                <a:gd name="T21" fmla="*/ 20 h 23"/>
                <a:gd name="T22" fmla="*/ 33 w 79"/>
                <a:gd name="T23" fmla="*/ 15 h 23"/>
                <a:gd name="T24" fmla="*/ 24 w 79"/>
                <a:gd name="T25" fmla="*/ 15 h 23"/>
                <a:gd name="T26" fmla="*/ 11 w 79"/>
                <a:gd name="T27" fmla="*/ 11 h 23"/>
                <a:gd name="T28" fmla="*/ 2 w 79"/>
                <a:gd name="T2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23">
                  <a:moveTo>
                    <a:pt x="2" y="7"/>
                  </a:moveTo>
                  <a:cubicBezTo>
                    <a:pt x="0" y="1"/>
                    <a:pt x="8" y="5"/>
                    <a:pt x="9" y="2"/>
                  </a:cubicBezTo>
                  <a:cubicBezTo>
                    <a:pt x="13" y="0"/>
                    <a:pt x="11" y="4"/>
                    <a:pt x="13" y="6"/>
                  </a:cubicBezTo>
                  <a:cubicBezTo>
                    <a:pt x="14" y="6"/>
                    <a:pt x="17" y="5"/>
                    <a:pt x="16" y="7"/>
                  </a:cubicBezTo>
                  <a:cubicBezTo>
                    <a:pt x="25" y="5"/>
                    <a:pt x="28" y="6"/>
                    <a:pt x="35" y="11"/>
                  </a:cubicBezTo>
                  <a:cubicBezTo>
                    <a:pt x="42" y="7"/>
                    <a:pt x="44" y="9"/>
                    <a:pt x="54" y="9"/>
                  </a:cubicBezTo>
                  <a:cubicBezTo>
                    <a:pt x="57" y="9"/>
                    <a:pt x="57" y="11"/>
                    <a:pt x="57" y="13"/>
                  </a:cubicBezTo>
                  <a:cubicBezTo>
                    <a:pt x="60" y="13"/>
                    <a:pt x="63" y="13"/>
                    <a:pt x="63" y="15"/>
                  </a:cubicBezTo>
                  <a:cubicBezTo>
                    <a:pt x="68" y="12"/>
                    <a:pt x="72" y="19"/>
                    <a:pt x="72" y="15"/>
                  </a:cubicBezTo>
                  <a:cubicBezTo>
                    <a:pt x="79" y="15"/>
                    <a:pt x="68" y="21"/>
                    <a:pt x="74" y="20"/>
                  </a:cubicBezTo>
                  <a:cubicBezTo>
                    <a:pt x="73" y="23"/>
                    <a:pt x="73" y="20"/>
                    <a:pt x="71" y="20"/>
                  </a:cubicBezTo>
                  <a:cubicBezTo>
                    <a:pt x="56" y="23"/>
                    <a:pt x="45" y="17"/>
                    <a:pt x="33" y="15"/>
                  </a:cubicBezTo>
                  <a:cubicBezTo>
                    <a:pt x="30" y="14"/>
                    <a:pt x="27" y="15"/>
                    <a:pt x="24" y="15"/>
                  </a:cubicBezTo>
                  <a:cubicBezTo>
                    <a:pt x="19" y="14"/>
                    <a:pt x="15" y="12"/>
                    <a:pt x="11" y="11"/>
                  </a:cubicBezTo>
                  <a:cubicBezTo>
                    <a:pt x="7" y="10"/>
                    <a:pt x="2" y="12"/>
                    <a:pt x="2" y="7"/>
                  </a:cubicBezTo>
                  <a:close/>
                </a:path>
              </a:pathLst>
            </a:custGeom>
            <a:grpFill/>
            <a:ln>
              <a:noFill/>
            </a:ln>
          </p:spPr>
          <p:txBody>
            <a:bodyPr anchor="ctr"/>
            <a:lstStyle/>
            <a:p>
              <a:pPr algn="ctr"/>
              <a:endParaRPr dirty="0"/>
            </a:p>
          </p:txBody>
        </p:sp>
        <p:sp>
          <p:nvSpPr>
            <p:cNvPr id="212" name="îṥļíḓe"/>
            <p:cNvSpPr/>
            <p:nvPr/>
          </p:nvSpPr>
          <p:spPr bwMode="auto">
            <a:xfrm>
              <a:off x="7547030" y="2360572"/>
              <a:ext cx="25214" cy="9806"/>
            </a:xfrm>
            <a:custGeom>
              <a:avLst/>
              <a:gdLst>
                <a:gd name="T0" fmla="*/ 5 w 12"/>
                <a:gd name="T1" fmla="*/ 3 h 5"/>
                <a:gd name="T2" fmla="*/ 12 w 12"/>
                <a:gd name="T3" fmla="*/ 5 h 5"/>
                <a:gd name="T4" fmla="*/ 5 w 12"/>
                <a:gd name="T5" fmla="*/ 5 h 5"/>
                <a:gd name="T6" fmla="*/ 3 w 12"/>
                <a:gd name="T7" fmla="*/ 3 h 5"/>
                <a:gd name="T8" fmla="*/ 5 w 12"/>
                <a:gd name="T9" fmla="*/ 3 h 5"/>
              </a:gdLst>
              <a:ahLst/>
              <a:cxnLst>
                <a:cxn ang="0">
                  <a:pos x="T0" y="T1"/>
                </a:cxn>
                <a:cxn ang="0">
                  <a:pos x="T2" y="T3"/>
                </a:cxn>
                <a:cxn ang="0">
                  <a:pos x="T4" y="T5"/>
                </a:cxn>
                <a:cxn ang="0">
                  <a:pos x="T6" y="T7"/>
                </a:cxn>
                <a:cxn ang="0">
                  <a:pos x="T8" y="T9"/>
                </a:cxn>
              </a:cxnLst>
              <a:rect l="0" t="0" r="r" b="b"/>
              <a:pathLst>
                <a:path w="12" h="5">
                  <a:moveTo>
                    <a:pt x="5" y="3"/>
                  </a:moveTo>
                  <a:cubicBezTo>
                    <a:pt x="8" y="3"/>
                    <a:pt x="12" y="2"/>
                    <a:pt x="12" y="5"/>
                  </a:cubicBezTo>
                  <a:cubicBezTo>
                    <a:pt x="10" y="5"/>
                    <a:pt x="7" y="5"/>
                    <a:pt x="5" y="5"/>
                  </a:cubicBezTo>
                  <a:cubicBezTo>
                    <a:pt x="5" y="3"/>
                    <a:pt x="3" y="3"/>
                    <a:pt x="3" y="3"/>
                  </a:cubicBezTo>
                  <a:cubicBezTo>
                    <a:pt x="0" y="0"/>
                    <a:pt x="4" y="1"/>
                    <a:pt x="5" y="3"/>
                  </a:cubicBezTo>
                  <a:close/>
                </a:path>
              </a:pathLst>
            </a:custGeom>
            <a:grpFill/>
            <a:ln>
              <a:noFill/>
            </a:ln>
          </p:spPr>
          <p:txBody>
            <a:bodyPr anchor="ctr"/>
            <a:lstStyle/>
            <a:p>
              <a:pPr algn="ctr"/>
              <a:endParaRPr dirty="0"/>
            </a:p>
          </p:txBody>
        </p:sp>
        <p:sp>
          <p:nvSpPr>
            <p:cNvPr id="213" name="ïṡ1íḓe"/>
            <p:cNvSpPr/>
            <p:nvPr/>
          </p:nvSpPr>
          <p:spPr bwMode="auto">
            <a:xfrm>
              <a:off x="8288045" y="2892868"/>
              <a:ext cx="120467" cy="121868"/>
            </a:xfrm>
            <a:custGeom>
              <a:avLst/>
              <a:gdLst>
                <a:gd name="T0" fmla="*/ 1 w 58"/>
                <a:gd name="T1" fmla="*/ 51 h 59"/>
                <a:gd name="T2" fmla="*/ 5 w 58"/>
                <a:gd name="T3" fmla="*/ 43 h 59"/>
                <a:gd name="T4" fmla="*/ 8 w 58"/>
                <a:gd name="T5" fmla="*/ 41 h 59"/>
                <a:gd name="T6" fmla="*/ 8 w 58"/>
                <a:gd name="T7" fmla="*/ 38 h 59"/>
                <a:gd name="T8" fmla="*/ 12 w 58"/>
                <a:gd name="T9" fmla="*/ 38 h 59"/>
                <a:gd name="T10" fmla="*/ 14 w 58"/>
                <a:gd name="T11" fmla="*/ 34 h 59"/>
                <a:gd name="T12" fmla="*/ 21 w 58"/>
                <a:gd name="T13" fmla="*/ 32 h 59"/>
                <a:gd name="T14" fmla="*/ 25 w 58"/>
                <a:gd name="T15" fmla="*/ 28 h 59"/>
                <a:gd name="T16" fmla="*/ 29 w 58"/>
                <a:gd name="T17" fmla="*/ 23 h 59"/>
                <a:gd name="T18" fmla="*/ 33 w 58"/>
                <a:gd name="T19" fmla="*/ 19 h 59"/>
                <a:gd name="T20" fmla="*/ 38 w 58"/>
                <a:gd name="T21" fmla="*/ 21 h 59"/>
                <a:gd name="T22" fmla="*/ 36 w 58"/>
                <a:gd name="T23" fmla="*/ 13 h 59"/>
                <a:gd name="T24" fmla="*/ 44 w 58"/>
                <a:gd name="T25" fmla="*/ 4 h 59"/>
                <a:gd name="T26" fmla="*/ 49 w 58"/>
                <a:gd name="T27" fmla="*/ 0 h 59"/>
                <a:gd name="T28" fmla="*/ 55 w 58"/>
                <a:gd name="T29" fmla="*/ 4 h 59"/>
                <a:gd name="T30" fmla="*/ 57 w 58"/>
                <a:gd name="T31" fmla="*/ 13 h 59"/>
                <a:gd name="T32" fmla="*/ 55 w 58"/>
                <a:gd name="T33" fmla="*/ 19 h 59"/>
                <a:gd name="T34" fmla="*/ 51 w 58"/>
                <a:gd name="T35" fmla="*/ 19 h 59"/>
                <a:gd name="T36" fmla="*/ 49 w 58"/>
                <a:gd name="T37" fmla="*/ 28 h 59"/>
                <a:gd name="T38" fmla="*/ 42 w 58"/>
                <a:gd name="T39" fmla="*/ 30 h 59"/>
                <a:gd name="T40" fmla="*/ 36 w 58"/>
                <a:gd name="T41" fmla="*/ 43 h 59"/>
                <a:gd name="T42" fmla="*/ 33 w 58"/>
                <a:gd name="T43" fmla="*/ 51 h 59"/>
                <a:gd name="T44" fmla="*/ 29 w 58"/>
                <a:gd name="T45" fmla="*/ 54 h 59"/>
                <a:gd name="T46" fmla="*/ 14 w 58"/>
                <a:gd name="T47" fmla="*/ 49 h 59"/>
                <a:gd name="T48" fmla="*/ 7 w 58"/>
                <a:gd name="T49" fmla="*/ 51 h 59"/>
                <a:gd name="T50" fmla="*/ 5 w 58"/>
                <a:gd name="T51" fmla="*/ 47 h 59"/>
                <a:gd name="T52" fmla="*/ 1 w 58"/>
                <a:gd name="T53"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 h="59">
                  <a:moveTo>
                    <a:pt x="1" y="51"/>
                  </a:moveTo>
                  <a:cubicBezTo>
                    <a:pt x="0" y="48"/>
                    <a:pt x="3" y="45"/>
                    <a:pt x="5" y="43"/>
                  </a:cubicBezTo>
                  <a:cubicBezTo>
                    <a:pt x="5" y="43"/>
                    <a:pt x="8" y="42"/>
                    <a:pt x="8" y="41"/>
                  </a:cubicBezTo>
                  <a:cubicBezTo>
                    <a:pt x="9" y="41"/>
                    <a:pt x="8" y="38"/>
                    <a:pt x="8" y="38"/>
                  </a:cubicBezTo>
                  <a:cubicBezTo>
                    <a:pt x="9" y="37"/>
                    <a:pt x="12" y="38"/>
                    <a:pt x="12" y="38"/>
                  </a:cubicBezTo>
                  <a:cubicBezTo>
                    <a:pt x="13" y="37"/>
                    <a:pt x="13" y="34"/>
                    <a:pt x="14" y="34"/>
                  </a:cubicBezTo>
                  <a:cubicBezTo>
                    <a:pt x="16" y="33"/>
                    <a:pt x="20" y="34"/>
                    <a:pt x="21" y="32"/>
                  </a:cubicBezTo>
                  <a:cubicBezTo>
                    <a:pt x="23" y="29"/>
                    <a:pt x="21" y="29"/>
                    <a:pt x="25" y="28"/>
                  </a:cubicBezTo>
                  <a:cubicBezTo>
                    <a:pt x="29" y="28"/>
                    <a:pt x="27" y="25"/>
                    <a:pt x="29" y="23"/>
                  </a:cubicBezTo>
                  <a:cubicBezTo>
                    <a:pt x="29" y="22"/>
                    <a:pt x="35" y="27"/>
                    <a:pt x="33" y="19"/>
                  </a:cubicBezTo>
                  <a:cubicBezTo>
                    <a:pt x="36" y="18"/>
                    <a:pt x="36" y="21"/>
                    <a:pt x="38" y="21"/>
                  </a:cubicBezTo>
                  <a:cubicBezTo>
                    <a:pt x="38" y="17"/>
                    <a:pt x="36" y="17"/>
                    <a:pt x="36" y="13"/>
                  </a:cubicBezTo>
                  <a:cubicBezTo>
                    <a:pt x="43" y="15"/>
                    <a:pt x="42" y="7"/>
                    <a:pt x="44" y="4"/>
                  </a:cubicBezTo>
                  <a:cubicBezTo>
                    <a:pt x="45" y="2"/>
                    <a:pt x="50" y="4"/>
                    <a:pt x="49" y="0"/>
                  </a:cubicBezTo>
                  <a:cubicBezTo>
                    <a:pt x="51" y="1"/>
                    <a:pt x="51" y="5"/>
                    <a:pt x="55" y="4"/>
                  </a:cubicBezTo>
                  <a:cubicBezTo>
                    <a:pt x="53" y="9"/>
                    <a:pt x="58" y="9"/>
                    <a:pt x="57" y="13"/>
                  </a:cubicBezTo>
                  <a:cubicBezTo>
                    <a:pt x="54" y="13"/>
                    <a:pt x="56" y="17"/>
                    <a:pt x="55" y="19"/>
                  </a:cubicBezTo>
                  <a:cubicBezTo>
                    <a:pt x="55" y="19"/>
                    <a:pt x="52" y="18"/>
                    <a:pt x="51" y="19"/>
                  </a:cubicBezTo>
                  <a:cubicBezTo>
                    <a:pt x="50" y="20"/>
                    <a:pt x="50" y="24"/>
                    <a:pt x="49" y="28"/>
                  </a:cubicBezTo>
                  <a:cubicBezTo>
                    <a:pt x="46" y="31"/>
                    <a:pt x="46" y="27"/>
                    <a:pt x="42" y="30"/>
                  </a:cubicBezTo>
                  <a:cubicBezTo>
                    <a:pt x="37" y="33"/>
                    <a:pt x="38" y="39"/>
                    <a:pt x="36" y="43"/>
                  </a:cubicBezTo>
                  <a:cubicBezTo>
                    <a:pt x="36" y="44"/>
                    <a:pt x="31" y="45"/>
                    <a:pt x="33" y="51"/>
                  </a:cubicBezTo>
                  <a:cubicBezTo>
                    <a:pt x="29" y="50"/>
                    <a:pt x="29" y="52"/>
                    <a:pt x="29" y="54"/>
                  </a:cubicBezTo>
                  <a:cubicBezTo>
                    <a:pt x="24" y="49"/>
                    <a:pt x="15" y="59"/>
                    <a:pt x="14" y="49"/>
                  </a:cubicBezTo>
                  <a:cubicBezTo>
                    <a:pt x="13" y="49"/>
                    <a:pt x="9" y="52"/>
                    <a:pt x="7" y="51"/>
                  </a:cubicBezTo>
                  <a:cubicBezTo>
                    <a:pt x="6" y="51"/>
                    <a:pt x="4" y="47"/>
                    <a:pt x="5" y="47"/>
                  </a:cubicBezTo>
                  <a:cubicBezTo>
                    <a:pt x="1" y="47"/>
                    <a:pt x="9" y="54"/>
                    <a:pt x="1" y="51"/>
                  </a:cubicBezTo>
                  <a:close/>
                </a:path>
              </a:pathLst>
            </a:custGeom>
            <a:grpFill/>
            <a:ln>
              <a:noFill/>
            </a:ln>
          </p:spPr>
          <p:txBody>
            <a:bodyPr anchor="ctr"/>
            <a:lstStyle/>
            <a:p>
              <a:pPr algn="ctr"/>
              <a:endParaRPr dirty="0"/>
            </a:p>
          </p:txBody>
        </p:sp>
        <p:sp>
          <p:nvSpPr>
            <p:cNvPr id="214" name="íšľíḑé"/>
            <p:cNvSpPr/>
            <p:nvPr/>
          </p:nvSpPr>
          <p:spPr bwMode="auto">
            <a:xfrm>
              <a:off x="4137528" y="505936"/>
              <a:ext cx="169495" cy="126070"/>
            </a:xfrm>
            <a:custGeom>
              <a:avLst/>
              <a:gdLst>
                <a:gd name="T0" fmla="*/ 22 w 82"/>
                <a:gd name="T1" fmla="*/ 0 h 61"/>
                <a:gd name="T2" fmla="*/ 31 w 82"/>
                <a:gd name="T3" fmla="*/ 8 h 61"/>
                <a:gd name="T4" fmla="*/ 37 w 82"/>
                <a:gd name="T5" fmla="*/ 9 h 61"/>
                <a:gd name="T6" fmla="*/ 41 w 82"/>
                <a:gd name="T7" fmla="*/ 9 h 61"/>
                <a:gd name="T8" fmla="*/ 43 w 82"/>
                <a:gd name="T9" fmla="*/ 11 h 61"/>
                <a:gd name="T10" fmla="*/ 48 w 82"/>
                <a:gd name="T11" fmla="*/ 15 h 61"/>
                <a:gd name="T12" fmla="*/ 54 w 82"/>
                <a:gd name="T13" fmla="*/ 15 h 61"/>
                <a:gd name="T14" fmla="*/ 65 w 82"/>
                <a:gd name="T15" fmla="*/ 19 h 61"/>
                <a:gd name="T16" fmla="*/ 65 w 82"/>
                <a:gd name="T17" fmla="*/ 24 h 61"/>
                <a:gd name="T18" fmla="*/ 71 w 82"/>
                <a:gd name="T19" fmla="*/ 24 h 61"/>
                <a:gd name="T20" fmla="*/ 71 w 82"/>
                <a:gd name="T21" fmla="*/ 28 h 61"/>
                <a:gd name="T22" fmla="*/ 82 w 82"/>
                <a:gd name="T23" fmla="*/ 36 h 61"/>
                <a:gd name="T24" fmla="*/ 80 w 82"/>
                <a:gd name="T25" fmla="*/ 41 h 61"/>
                <a:gd name="T26" fmla="*/ 76 w 82"/>
                <a:gd name="T27" fmla="*/ 39 h 61"/>
                <a:gd name="T28" fmla="*/ 67 w 82"/>
                <a:gd name="T29" fmla="*/ 45 h 61"/>
                <a:gd name="T30" fmla="*/ 65 w 82"/>
                <a:gd name="T31" fmla="*/ 49 h 61"/>
                <a:gd name="T32" fmla="*/ 61 w 82"/>
                <a:gd name="T33" fmla="*/ 52 h 61"/>
                <a:gd name="T34" fmla="*/ 50 w 82"/>
                <a:gd name="T35" fmla="*/ 52 h 61"/>
                <a:gd name="T36" fmla="*/ 50 w 82"/>
                <a:gd name="T37" fmla="*/ 54 h 61"/>
                <a:gd name="T38" fmla="*/ 43 w 82"/>
                <a:gd name="T39" fmla="*/ 56 h 61"/>
                <a:gd name="T40" fmla="*/ 41 w 82"/>
                <a:gd name="T41" fmla="*/ 52 h 61"/>
                <a:gd name="T42" fmla="*/ 30 w 82"/>
                <a:gd name="T43" fmla="*/ 52 h 61"/>
                <a:gd name="T44" fmla="*/ 26 w 82"/>
                <a:gd name="T45" fmla="*/ 49 h 61"/>
                <a:gd name="T46" fmla="*/ 31 w 82"/>
                <a:gd name="T47" fmla="*/ 45 h 61"/>
                <a:gd name="T48" fmla="*/ 22 w 82"/>
                <a:gd name="T49" fmla="*/ 43 h 61"/>
                <a:gd name="T50" fmla="*/ 28 w 82"/>
                <a:gd name="T51" fmla="*/ 39 h 61"/>
                <a:gd name="T52" fmla="*/ 31 w 82"/>
                <a:gd name="T53" fmla="*/ 36 h 61"/>
                <a:gd name="T54" fmla="*/ 37 w 82"/>
                <a:gd name="T55" fmla="*/ 37 h 61"/>
                <a:gd name="T56" fmla="*/ 35 w 82"/>
                <a:gd name="T57" fmla="*/ 32 h 61"/>
                <a:gd name="T58" fmla="*/ 18 w 82"/>
                <a:gd name="T59" fmla="*/ 36 h 61"/>
                <a:gd name="T60" fmla="*/ 13 w 82"/>
                <a:gd name="T61" fmla="*/ 34 h 61"/>
                <a:gd name="T62" fmla="*/ 9 w 82"/>
                <a:gd name="T63" fmla="*/ 30 h 61"/>
                <a:gd name="T64" fmla="*/ 2 w 82"/>
                <a:gd name="T65" fmla="*/ 26 h 61"/>
                <a:gd name="T66" fmla="*/ 0 w 82"/>
                <a:gd name="T67" fmla="*/ 21 h 61"/>
                <a:gd name="T68" fmla="*/ 5 w 82"/>
                <a:gd name="T69" fmla="*/ 17 h 61"/>
                <a:gd name="T70" fmla="*/ 9 w 82"/>
                <a:gd name="T71" fmla="*/ 13 h 61"/>
                <a:gd name="T72" fmla="*/ 11 w 82"/>
                <a:gd name="T73" fmla="*/ 8 h 61"/>
                <a:gd name="T74" fmla="*/ 15 w 82"/>
                <a:gd name="T75" fmla="*/ 8 h 61"/>
                <a:gd name="T76" fmla="*/ 18 w 82"/>
                <a:gd name="T77" fmla="*/ 4 h 61"/>
                <a:gd name="T78" fmla="*/ 22 w 82"/>
                <a:gd name="T7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2" h="61">
                  <a:moveTo>
                    <a:pt x="22" y="0"/>
                  </a:moveTo>
                  <a:cubicBezTo>
                    <a:pt x="25" y="3"/>
                    <a:pt x="30" y="3"/>
                    <a:pt x="31" y="8"/>
                  </a:cubicBezTo>
                  <a:cubicBezTo>
                    <a:pt x="35" y="6"/>
                    <a:pt x="36" y="9"/>
                    <a:pt x="37" y="9"/>
                  </a:cubicBezTo>
                  <a:cubicBezTo>
                    <a:pt x="38" y="10"/>
                    <a:pt x="40" y="9"/>
                    <a:pt x="41" y="9"/>
                  </a:cubicBezTo>
                  <a:cubicBezTo>
                    <a:pt x="41" y="10"/>
                    <a:pt x="41" y="13"/>
                    <a:pt x="43" y="11"/>
                  </a:cubicBezTo>
                  <a:cubicBezTo>
                    <a:pt x="46" y="8"/>
                    <a:pt x="45" y="13"/>
                    <a:pt x="48" y="15"/>
                  </a:cubicBezTo>
                  <a:cubicBezTo>
                    <a:pt x="49" y="16"/>
                    <a:pt x="52" y="14"/>
                    <a:pt x="54" y="15"/>
                  </a:cubicBezTo>
                  <a:cubicBezTo>
                    <a:pt x="55" y="16"/>
                    <a:pt x="58" y="21"/>
                    <a:pt x="65" y="19"/>
                  </a:cubicBezTo>
                  <a:cubicBezTo>
                    <a:pt x="65" y="21"/>
                    <a:pt x="65" y="22"/>
                    <a:pt x="65" y="24"/>
                  </a:cubicBezTo>
                  <a:cubicBezTo>
                    <a:pt x="66" y="25"/>
                    <a:pt x="69" y="23"/>
                    <a:pt x="71" y="24"/>
                  </a:cubicBezTo>
                  <a:cubicBezTo>
                    <a:pt x="71" y="25"/>
                    <a:pt x="70" y="28"/>
                    <a:pt x="71" y="28"/>
                  </a:cubicBezTo>
                  <a:cubicBezTo>
                    <a:pt x="73" y="30"/>
                    <a:pt x="78" y="32"/>
                    <a:pt x="82" y="36"/>
                  </a:cubicBezTo>
                  <a:cubicBezTo>
                    <a:pt x="82" y="37"/>
                    <a:pt x="81" y="41"/>
                    <a:pt x="80" y="41"/>
                  </a:cubicBezTo>
                  <a:cubicBezTo>
                    <a:pt x="78" y="42"/>
                    <a:pt x="76" y="39"/>
                    <a:pt x="76" y="39"/>
                  </a:cubicBezTo>
                  <a:cubicBezTo>
                    <a:pt x="73" y="41"/>
                    <a:pt x="71" y="44"/>
                    <a:pt x="67" y="45"/>
                  </a:cubicBezTo>
                  <a:cubicBezTo>
                    <a:pt x="65" y="45"/>
                    <a:pt x="65" y="47"/>
                    <a:pt x="65" y="49"/>
                  </a:cubicBezTo>
                  <a:cubicBezTo>
                    <a:pt x="62" y="48"/>
                    <a:pt x="61" y="50"/>
                    <a:pt x="61" y="52"/>
                  </a:cubicBezTo>
                  <a:cubicBezTo>
                    <a:pt x="55" y="53"/>
                    <a:pt x="54" y="48"/>
                    <a:pt x="50" y="52"/>
                  </a:cubicBezTo>
                  <a:cubicBezTo>
                    <a:pt x="48" y="53"/>
                    <a:pt x="49" y="54"/>
                    <a:pt x="50" y="54"/>
                  </a:cubicBezTo>
                  <a:cubicBezTo>
                    <a:pt x="49" y="61"/>
                    <a:pt x="43" y="49"/>
                    <a:pt x="43" y="56"/>
                  </a:cubicBezTo>
                  <a:cubicBezTo>
                    <a:pt x="41" y="56"/>
                    <a:pt x="41" y="54"/>
                    <a:pt x="41" y="52"/>
                  </a:cubicBezTo>
                  <a:cubicBezTo>
                    <a:pt x="37" y="56"/>
                    <a:pt x="35" y="51"/>
                    <a:pt x="30" y="52"/>
                  </a:cubicBezTo>
                  <a:cubicBezTo>
                    <a:pt x="30" y="49"/>
                    <a:pt x="28" y="49"/>
                    <a:pt x="26" y="49"/>
                  </a:cubicBezTo>
                  <a:cubicBezTo>
                    <a:pt x="26" y="46"/>
                    <a:pt x="31" y="48"/>
                    <a:pt x="31" y="45"/>
                  </a:cubicBezTo>
                  <a:cubicBezTo>
                    <a:pt x="32" y="41"/>
                    <a:pt x="25" y="44"/>
                    <a:pt x="22" y="43"/>
                  </a:cubicBezTo>
                  <a:cubicBezTo>
                    <a:pt x="21" y="38"/>
                    <a:pt x="25" y="40"/>
                    <a:pt x="28" y="39"/>
                  </a:cubicBezTo>
                  <a:cubicBezTo>
                    <a:pt x="28" y="39"/>
                    <a:pt x="31" y="36"/>
                    <a:pt x="31" y="36"/>
                  </a:cubicBezTo>
                  <a:cubicBezTo>
                    <a:pt x="33" y="35"/>
                    <a:pt x="34" y="38"/>
                    <a:pt x="37" y="37"/>
                  </a:cubicBezTo>
                  <a:cubicBezTo>
                    <a:pt x="37" y="34"/>
                    <a:pt x="35" y="34"/>
                    <a:pt x="35" y="32"/>
                  </a:cubicBezTo>
                  <a:cubicBezTo>
                    <a:pt x="33" y="33"/>
                    <a:pt x="22" y="32"/>
                    <a:pt x="18" y="36"/>
                  </a:cubicBezTo>
                  <a:cubicBezTo>
                    <a:pt x="15" y="39"/>
                    <a:pt x="18" y="35"/>
                    <a:pt x="13" y="34"/>
                  </a:cubicBezTo>
                  <a:cubicBezTo>
                    <a:pt x="7" y="32"/>
                    <a:pt x="3" y="35"/>
                    <a:pt x="9" y="30"/>
                  </a:cubicBezTo>
                  <a:cubicBezTo>
                    <a:pt x="9" y="26"/>
                    <a:pt x="3" y="29"/>
                    <a:pt x="2" y="26"/>
                  </a:cubicBezTo>
                  <a:cubicBezTo>
                    <a:pt x="4" y="22"/>
                    <a:pt x="8" y="17"/>
                    <a:pt x="0" y="21"/>
                  </a:cubicBezTo>
                  <a:cubicBezTo>
                    <a:pt x="0" y="18"/>
                    <a:pt x="2" y="17"/>
                    <a:pt x="5" y="17"/>
                  </a:cubicBezTo>
                  <a:cubicBezTo>
                    <a:pt x="7" y="16"/>
                    <a:pt x="7" y="13"/>
                    <a:pt x="9" y="13"/>
                  </a:cubicBezTo>
                  <a:cubicBezTo>
                    <a:pt x="12" y="13"/>
                    <a:pt x="9" y="9"/>
                    <a:pt x="11" y="8"/>
                  </a:cubicBezTo>
                  <a:cubicBezTo>
                    <a:pt x="11" y="7"/>
                    <a:pt x="14" y="8"/>
                    <a:pt x="15" y="8"/>
                  </a:cubicBezTo>
                  <a:cubicBezTo>
                    <a:pt x="17" y="7"/>
                    <a:pt x="16" y="4"/>
                    <a:pt x="18" y="4"/>
                  </a:cubicBezTo>
                  <a:cubicBezTo>
                    <a:pt x="19" y="2"/>
                    <a:pt x="22" y="3"/>
                    <a:pt x="22" y="0"/>
                  </a:cubicBezTo>
                  <a:close/>
                </a:path>
              </a:pathLst>
            </a:custGeom>
            <a:grpFill/>
            <a:ln>
              <a:noFill/>
            </a:ln>
          </p:spPr>
          <p:txBody>
            <a:bodyPr anchor="ctr"/>
            <a:lstStyle/>
            <a:p>
              <a:pPr algn="ctr"/>
              <a:endParaRPr dirty="0"/>
            </a:p>
          </p:txBody>
        </p:sp>
        <p:sp>
          <p:nvSpPr>
            <p:cNvPr id="215" name="iṥļíḍè"/>
            <p:cNvSpPr/>
            <p:nvPr/>
          </p:nvSpPr>
          <p:spPr bwMode="auto">
            <a:xfrm>
              <a:off x="5831073" y="552163"/>
              <a:ext cx="225526" cy="113464"/>
            </a:xfrm>
            <a:custGeom>
              <a:avLst/>
              <a:gdLst>
                <a:gd name="T0" fmla="*/ 37 w 109"/>
                <a:gd name="T1" fmla="*/ 38 h 55"/>
                <a:gd name="T2" fmla="*/ 34 w 109"/>
                <a:gd name="T3" fmla="*/ 40 h 55"/>
                <a:gd name="T4" fmla="*/ 24 w 109"/>
                <a:gd name="T5" fmla="*/ 38 h 55"/>
                <a:gd name="T6" fmla="*/ 30 w 109"/>
                <a:gd name="T7" fmla="*/ 34 h 55"/>
                <a:gd name="T8" fmla="*/ 41 w 109"/>
                <a:gd name="T9" fmla="*/ 27 h 55"/>
                <a:gd name="T10" fmla="*/ 37 w 109"/>
                <a:gd name="T11" fmla="*/ 21 h 55"/>
                <a:gd name="T12" fmla="*/ 28 w 109"/>
                <a:gd name="T13" fmla="*/ 21 h 55"/>
                <a:gd name="T14" fmla="*/ 19 w 109"/>
                <a:gd name="T15" fmla="*/ 28 h 55"/>
                <a:gd name="T16" fmla="*/ 6 w 109"/>
                <a:gd name="T17" fmla="*/ 27 h 55"/>
                <a:gd name="T18" fmla="*/ 8 w 109"/>
                <a:gd name="T19" fmla="*/ 14 h 55"/>
                <a:gd name="T20" fmla="*/ 4 w 109"/>
                <a:gd name="T21" fmla="*/ 15 h 55"/>
                <a:gd name="T22" fmla="*/ 2 w 109"/>
                <a:gd name="T23" fmla="*/ 6 h 55"/>
                <a:gd name="T24" fmla="*/ 6 w 109"/>
                <a:gd name="T25" fmla="*/ 8 h 55"/>
                <a:gd name="T26" fmla="*/ 17 w 109"/>
                <a:gd name="T27" fmla="*/ 4 h 55"/>
                <a:gd name="T28" fmla="*/ 19 w 109"/>
                <a:gd name="T29" fmla="*/ 10 h 55"/>
                <a:gd name="T30" fmla="*/ 34 w 109"/>
                <a:gd name="T31" fmla="*/ 12 h 55"/>
                <a:gd name="T32" fmla="*/ 39 w 109"/>
                <a:gd name="T33" fmla="*/ 4 h 55"/>
                <a:gd name="T34" fmla="*/ 58 w 109"/>
                <a:gd name="T35" fmla="*/ 6 h 55"/>
                <a:gd name="T36" fmla="*/ 60 w 109"/>
                <a:gd name="T37" fmla="*/ 6 h 55"/>
                <a:gd name="T38" fmla="*/ 67 w 109"/>
                <a:gd name="T39" fmla="*/ 12 h 55"/>
                <a:gd name="T40" fmla="*/ 65 w 109"/>
                <a:gd name="T41" fmla="*/ 15 h 55"/>
                <a:gd name="T42" fmla="*/ 75 w 109"/>
                <a:gd name="T43" fmla="*/ 14 h 55"/>
                <a:gd name="T44" fmla="*/ 86 w 109"/>
                <a:gd name="T45" fmla="*/ 17 h 55"/>
                <a:gd name="T46" fmla="*/ 88 w 109"/>
                <a:gd name="T47" fmla="*/ 21 h 55"/>
                <a:gd name="T48" fmla="*/ 90 w 109"/>
                <a:gd name="T49" fmla="*/ 23 h 55"/>
                <a:gd name="T50" fmla="*/ 92 w 109"/>
                <a:gd name="T51" fmla="*/ 27 h 55"/>
                <a:gd name="T52" fmla="*/ 95 w 109"/>
                <a:gd name="T53" fmla="*/ 27 h 55"/>
                <a:gd name="T54" fmla="*/ 95 w 109"/>
                <a:gd name="T55" fmla="*/ 30 h 55"/>
                <a:gd name="T56" fmla="*/ 99 w 109"/>
                <a:gd name="T57" fmla="*/ 30 h 55"/>
                <a:gd name="T58" fmla="*/ 101 w 109"/>
                <a:gd name="T59" fmla="*/ 36 h 55"/>
                <a:gd name="T60" fmla="*/ 106 w 109"/>
                <a:gd name="T61" fmla="*/ 36 h 55"/>
                <a:gd name="T62" fmla="*/ 101 w 109"/>
                <a:gd name="T63" fmla="*/ 40 h 55"/>
                <a:gd name="T64" fmla="*/ 101 w 109"/>
                <a:gd name="T65" fmla="*/ 41 h 55"/>
                <a:gd name="T66" fmla="*/ 82 w 109"/>
                <a:gd name="T67" fmla="*/ 41 h 55"/>
                <a:gd name="T68" fmla="*/ 82 w 109"/>
                <a:gd name="T69" fmla="*/ 30 h 55"/>
                <a:gd name="T70" fmla="*/ 64 w 109"/>
                <a:gd name="T71" fmla="*/ 28 h 55"/>
                <a:gd name="T72" fmla="*/ 62 w 109"/>
                <a:gd name="T73" fmla="*/ 34 h 55"/>
                <a:gd name="T74" fmla="*/ 58 w 109"/>
                <a:gd name="T75" fmla="*/ 34 h 55"/>
                <a:gd name="T76" fmla="*/ 54 w 109"/>
                <a:gd name="T77" fmla="*/ 38 h 55"/>
                <a:gd name="T78" fmla="*/ 56 w 109"/>
                <a:gd name="T79" fmla="*/ 40 h 55"/>
                <a:gd name="T80" fmla="*/ 51 w 109"/>
                <a:gd name="T81" fmla="*/ 41 h 55"/>
                <a:gd name="T82" fmla="*/ 51 w 109"/>
                <a:gd name="T83" fmla="*/ 53 h 55"/>
                <a:gd name="T84" fmla="*/ 26 w 109"/>
                <a:gd name="T85" fmla="*/ 45 h 55"/>
                <a:gd name="T86" fmla="*/ 32 w 109"/>
                <a:gd name="T87" fmla="*/ 41 h 55"/>
                <a:gd name="T88" fmla="*/ 39 w 109"/>
                <a:gd name="T89" fmla="*/ 41 h 55"/>
                <a:gd name="T90" fmla="*/ 37 w 109"/>
                <a:gd name="T91" fmla="*/ 3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9" h="55">
                  <a:moveTo>
                    <a:pt x="37" y="38"/>
                  </a:moveTo>
                  <a:cubicBezTo>
                    <a:pt x="37" y="34"/>
                    <a:pt x="34" y="40"/>
                    <a:pt x="34" y="40"/>
                  </a:cubicBezTo>
                  <a:cubicBezTo>
                    <a:pt x="31" y="40"/>
                    <a:pt x="29" y="36"/>
                    <a:pt x="24" y="38"/>
                  </a:cubicBezTo>
                  <a:cubicBezTo>
                    <a:pt x="25" y="34"/>
                    <a:pt x="28" y="35"/>
                    <a:pt x="30" y="34"/>
                  </a:cubicBezTo>
                  <a:cubicBezTo>
                    <a:pt x="34" y="32"/>
                    <a:pt x="36" y="27"/>
                    <a:pt x="41" y="27"/>
                  </a:cubicBezTo>
                  <a:cubicBezTo>
                    <a:pt x="40" y="25"/>
                    <a:pt x="37" y="25"/>
                    <a:pt x="37" y="21"/>
                  </a:cubicBezTo>
                  <a:cubicBezTo>
                    <a:pt x="34" y="20"/>
                    <a:pt x="30" y="26"/>
                    <a:pt x="28" y="21"/>
                  </a:cubicBezTo>
                  <a:cubicBezTo>
                    <a:pt x="25" y="24"/>
                    <a:pt x="23" y="27"/>
                    <a:pt x="19" y="28"/>
                  </a:cubicBezTo>
                  <a:cubicBezTo>
                    <a:pt x="13" y="29"/>
                    <a:pt x="12" y="25"/>
                    <a:pt x="6" y="27"/>
                  </a:cubicBezTo>
                  <a:cubicBezTo>
                    <a:pt x="10" y="23"/>
                    <a:pt x="10" y="19"/>
                    <a:pt x="8" y="14"/>
                  </a:cubicBezTo>
                  <a:cubicBezTo>
                    <a:pt x="5" y="13"/>
                    <a:pt x="4" y="14"/>
                    <a:pt x="4" y="15"/>
                  </a:cubicBezTo>
                  <a:cubicBezTo>
                    <a:pt x="0" y="16"/>
                    <a:pt x="3" y="9"/>
                    <a:pt x="2" y="6"/>
                  </a:cubicBezTo>
                  <a:cubicBezTo>
                    <a:pt x="4" y="6"/>
                    <a:pt x="5" y="6"/>
                    <a:pt x="6" y="8"/>
                  </a:cubicBezTo>
                  <a:cubicBezTo>
                    <a:pt x="7" y="4"/>
                    <a:pt x="16" y="8"/>
                    <a:pt x="17" y="4"/>
                  </a:cubicBezTo>
                  <a:cubicBezTo>
                    <a:pt x="19" y="4"/>
                    <a:pt x="19" y="8"/>
                    <a:pt x="19" y="10"/>
                  </a:cubicBezTo>
                  <a:cubicBezTo>
                    <a:pt x="26" y="11"/>
                    <a:pt x="33" y="0"/>
                    <a:pt x="34" y="12"/>
                  </a:cubicBezTo>
                  <a:cubicBezTo>
                    <a:pt x="39" y="12"/>
                    <a:pt x="40" y="9"/>
                    <a:pt x="39" y="4"/>
                  </a:cubicBezTo>
                  <a:cubicBezTo>
                    <a:pt x="44" y="6"/>
                    <a:pt x="51" y="5"/>
                    <a:pt x="58" y="6"/>
                  </a:cubicBezTo>
                  <a:cubicBezTo>
                    <a:pt x="59" y="6"/>
                    <a:pt x="60" y="9"/>
                    <a:pt x="60" y="6"/>
                  </a:cubicBezTo>
                  <a:cubicBezTo>
                    <a:pt x="63" y="7"/>
                    <a:pt x="60" y="15"/>
                    <a:pt x="67" y="12"/>
                  </a:cubicBezTo>
                  <a:cubicBezTo>
                    <a:pt x="67" y="13"/>
                    <a:pt x="65" y="13"/>
                    <a:pt x="65" y="15"/>
                  </a:cubicBezTo>
                  <a:cubicBezTo>
                    <a:pt x="68" y="14"/>
                    <a:pt x="75" y="18"/>
                    <a:pt x="75" y="14"/>
                  </a:cubicBezTo>
                  <a:cubicBezTo>
                    <a:pt x="76" y="15"/>
                    <a:pt x="78" y="19"/>
                    <a:pt x="86" y="17"/>
                  </a:cubicBezTo>
                  <a:cubicBezTo>
                    <a:pt x="83" y="21"/>
                    <a:pt x="85" y="20"/>
                    <a:pt x="88" y="21"/>
                  </a:cubicBezTo>
                  <a:cubicBezTo>
                    <a:pt x="89" y="21"/>
                    <a:pt x="88" y="23"/>
                    <a:pt x="90" y="23"/>
                  </a:cubicBezTo>
                  <a:cubicBezTo>
                    <a:pt x="92" y="23"/>
                    <a:pt x="90" y="25"/>
                    <a:pt x="92" y="27"/>
                  </a:cubicBezTo>
                  <a:cubicBezTo>
                    <a:pt x="92" y="27"/>
                    <a:pt x="95" y="26"/>
                    <a:pt x="95" y="27"/>
                  </a:cubicBezTo>
                  <a:cubicBezTo>
                    <a:pt x="96" y="27"/>
                    <a:pt x="95" y="30"/>
                    <a:pt x="95" y="30"/>
                  </a:cubicBezTo>
                  <a:cubicBezTo>
                    <a:pt x="96" y="31"/>
                    <a:pt x="99" y="30"/>
                    <a:pt x="99" y="30"/>
                  </a:cubicBezTo>
                  <a:cubicBezTo>
                    <a:pt x="100" y="32"/>
                    <a:pt x="99" y="35"/>
                    <a:pt x="101" y="36"/>
                  </a:cubicBezTo>
                  <a:cubicBezTo>
                    <a:pt x="104" y="36"/>
                    <a:pt x="106" y="33"/>
                    <a:pt x="106" y="36"/>
                  </a:cubicBezTo>
                  <a:cubicBezTo>
                    <a:pt x="109" y="41"/>
                    <a:pt x="102" y="38"/>
                    <a:pt x="101" y="40"/>
                  </a:cubicBezTo>
                  <a:cubicBezTo>
                    <a:pt x="101" y="40"/>
                    <a:pt x="101" y="41"/>
                    <a:pt x="101" y="41"/>
                  </a:cubicBezTo>
                  <a:cubicBezTo>
                    <a:pt x="96" y="43"/>
                    <a:pt x="88" y="40"/>
                    <a:pt x="82" y="41"/>
                  </a:cubicBezTo>
                  <a:cubicBezTo>
                    <a:pt x="80" y="36"/>
                    <a:pt x="82" y="37"/>
                    <a:pt x="82" y="30"/>
                  </a:cubicBezTo>
                  <a:cubicBezTo>
                    <a:pt x="80" y="25"/>
                    <a:pt x="68" y="25"/>
                    <a:pt x="64" y="28"/>
                  </a:cubicBezTo>
                  <a:cubicBezTo>
                    <a:pt x="61" y="28"/>
                    <a:pt x="63" y="32"/>
                    <a:pt x="62" y="34"/>
                  </a:cubicBezTo>
                  <a:cubicBezTo>
                    <a:pt x="61" y="35"/>
                    <a:pt x="58" y="33"/>
                    <a:pt x="58" y="34"/>
                  </a:cubicBezTo>
                  <a:cubicBezTo>
                    <a:pt x="57" y="36"/>
                    <a:pt x="58" y="39"/>
                    <a:pt x="54" y="38"/>
                  </a:cubicBezTo>
                  <a:cubicBezTo>
                    <a:pt x="54" y="39"/>
                    <a:pt x="55" y="40"/>
                    <a:pt x="56" y="40"/>
                  </a:cubicBezTo>
                  <a:cubicBezTo>
                    <a:pt x="56" y="42"/>
                    <a:pt x="53" y="41"/>
                    <a:pt x="51" y="41"/>
                  </a:cubicBezTo>
                  <a:cubicBezTo>
                    <a:pt x="48" y="47"/>
                    <a:pt x="50" y="46"/>
                    <a:pt x="51" y="53"/>
                  </a:cubicBezTo>
                  <a:cubicBezTo>
                    <a:pt x="44" y="54"/>
                    <a:pt x="27" y="55"/>
                    <a:pt x="26" y="45"/>
                  </a:cubicBezTo>
                  <a:cubicBezTo>
                    <a:pt x="30" y="45"/>
                    <a:pt x="31" y="44"/>
                    <a:pt x="32" y="41"/>
                  </a:cubicBezTo>
                  <a:cubicBezTo>
                    <a:pt x="37" y="41"/>
                    <a:pt x="36" y="45"/>
                    <a:pt x="39" y="41"/>
                  </a:cubicBezTo>
                  <a:cubicBezTo>
                    <a:pt x="38" y="40"/>
                    <a:pt x="34" y="39"/>
                    <a:pt x="37" y="38"/>
                  </a:cubicBezTo>
                  <a:close/>
                </a:path>
              </a:pathLst>
            </a:custGeom>
            <a:grpFill/>
            <a:ln>
              <a:noFill/>
            </a:ln>
          </p:spPr>
          <p:txBody>
            <a:bodyPr anchor="ctr"/>
            <a:lstStyle/>
            <a:p>
              <a:pPr algn="ctr"/>
              <a:endParaRPr dirty="0"/>
            </a:p>
          </p:txBody>
        </p:sp>
        <p:sp>
          <p:nvSpPr>
            <p:cNvPr id="216" name="ïşlíďê"/>
            <p:cNvSpPr/>
            <p:nvPr/>
          </p:nvSpPr>
          <p:spPr bwMode="auto">
            <a:xfrm>
              <a:off x="3721494" y="640411"/>
              <a:ext cx="105059" cy="56031"/>
            </a:xfrm>
            <a:custGeom>
              <a:avLst/>
              <a:gdLst>
                <a:gd name="T0" fmla="*/ 51 w 51"/>
                <a:gd name="T1" fmla="*/ 4 h 27"/>
                <a:gd name="T2" fmla="*/ 51 w 51"/>
                <a:gd name="T3" fmla="*/ 10 h 27"/>
                <a:gd name="T4" fmla="*/ 47 w 51"/>
                <a:gd name="T5" fmla="*/ 10 h 27"/>
                <a:gd name="T6" fmla="*/ 47 w 51"/>
                <a:gd name="T7" fmla="*/ 15 h 27"/>
                <a:gd name="T8" fmla="*/ 41 w 51"/>
                <a:gd name="T9" fmla="*/ 19 h 27"/>
                <a:gd name="T10" fmla="*/ 36 w 51"/>
                <a:gd name="T11" fmla="*/ 13 h 27"/>
                <a:gd name="T12" fmla="*/ 30 w 51"/>
                <a:gd name="T13" fmla="*/ 17 h 27"/>
                <a:gd name="T14" fmla="*/ 23 w 51"/>
                <a:gd name="T15" fmla="*/ 25 h 27"/>
                <a:gd name="T16" fmla="*/ 2 w 51"/>
                <a:gd name="T17" fmla="*/ 25 h 27"/>
                <a:gd name="T18" fmla="*/ 0 w 51"/>
                <a:gd name="T19" fmla="*/ 17 h 27"/>
                <a:gd name="T20" fmla="*/ 8 w 51"/>
                <a:gd name="T21" fmla="*/ 19 h 27"/>
                <a:gd name="T22" fmla="*/ 15 w 51"/>
                <a:gd name="T23" fmla="*/ 13 h 27"/>
                <a:gd name="T24" fmla="*/ 19 w 51"/>
                <a:gd name="T25" fmla="*/ 10 h 27"/>
                <a:gd name="T26" fmla="*/ 24 w 51"/>
                <a:gd name="T27" fmla="*/ 8 h 27"/>
                <a:gd name="T28" fmla="*/ 26 w 51"/>
                <a:gd name="T29" fmla="*/ 8 h 27"/>
                <a:gd name="T30" fmla="*/ 30 w 51"/>
                <a:gd name="T31" fmla="*/ 4 h 27"/>
                <a:gd name="T32" fmla="*/ 38 w 51"/>
                <a:gd name="T33" fmla="*/ 4 h 27"/>
                <a:gd name="T34" fmla="*/ 51 w 51"/>
                <a:gd name="T35"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27">
                  <a:moveTo>
                    <a:pt x="51" y="4"/>
                  </a:moveTo>
                  <a:cubicBezTo>
                    <a:pt x="50" y="5"/>
                    <a:pt x="51" y="9"/>
                    <a:pt x="51" y="10"/>
                  </a:cubicBezTo>
                  <a:cubicBezTo>
                    <a:pt x="50" y="10"/>
                    <a:pt x="47" y="9"/>
                    <a:pt x="47" y="10"/>
                  </a:cubicBezTo>
                  <a:cubicBezTo>
                    <a:pt x="47" y="10"/>
                    <a:pt x="49" y="15"/>
                    <a:pt x="47" y="15"/>
                  </a:cubicBezTo>
                  <a:cubicBezTo>
                    <a:pt x="45" y="16"/>
                    <a:pt x="42" y="12"/>
                    <a:pt x="41" y="19"/>
                  </a:cubicBezTo>
                  <a:cubicBezTo>
                    <a:pt x="38" y="19"/>
                    <a:pt x="40" y="13"/>
                    <a:pt x="36" y="13"/>
                  </a:cubicBezTo>
                  <a:cubicBezTo>
                    <a:pt x="32" y="12"/>
                    <a:pt x="33" y="17"/>
                    <a:pt x="30" y="17"/>
                  </a:cubicBezTo>
                  <a:cubicBezTo>
                    <a:pt x="28" y="20"/>
                    <a:pt x="22" y="19"/>
                    <a:pt x="23" y="25"/>
                  </a:cubicBezTo>
                  <a:cubicBezTo>
                    <a:pt x="15" y="27"/>
                    <a:pt x="11" y="25"/>
                    <a:pt x="2" y="25"/>
                  </a:cubicBezTo>
                  <a:cubicBezTo>
                    <a:pt x="2" y="21"/>
                    <a:pt x="0" y="21"/>
                    <a:pt x="0" y="17"/>
                  </a:cubicBezTo>
                  <a:cubicBezTo>
                    <a:pt x="2" y="19"/>
                    <a:pt x="4" y="19"/>
                    <a:pt x="8" y="19"/>
                  </a:cubicBezTo>
                  <a:cubicBezTo>
                    <a:pt x="11" y="19"/>
                    <a:pt x="11" y="14"/>
                    <a:pt x="15" y="13"/>
                  </a:cubicBezTo>
                  <a:cubicBezTo>
                    <a:pt x="16" y="13"/>
                    <a:pt x="18" y="9"/>
                    <a:pt x="19" y="10"/>
                  </a:cubicBezTo>
                  <a:cubicBezTo>
                    <a:pt x="23" y="13"/>
                    <a:pt x="19" y="8"/>
                    <a:pt x="24" y="8"/>
                  </a:cubicBezTo>
                  <a:cubicBezTo>
                    <a:pt x="25" y="8"/>
                    <a:pt x="26" y="8"/>
                    <a:pt x="26" y="8"/>
                  </a:cubicBezTo>
                  <a:cubicBezTo>
                    <a:pt x="27" y="7"/>
                    <a:pt x="30" y="4"/>
                    <a:pt x="30" y="4"/>
                  </a:cubicBezTo>
                  <a:cubicBezTo>
                    <a:pt x="32" y="3"/>
                    <a:pt x="35" y="5"/>
                    <a:pt x="38" y="4"/>
                  </a:cubicBezTo>
                  <a:cubicBezTo>
                    <a:pt x="39" y="4"/>
                    <a:pt x="46" y="0"/>
                    <a:pt x="51" y="4"/>
                  </a:cubicBezTo>
                  <a:close/>
                </a:path>
              </a:pathLst>
            </a:custGeom>
            <a:grpFill/>
            <a:ln>
              <a:noFill/>
            </a:ln>
          </p:spPr>
          <p:txBody>
            <a:bodyPr anchor="ctr"/>
            <a:lstStyle/>
            <a:p>
              <a:pPr algn="ctr"/>
              <a:endParaRPr dirty="0"/>
            </a:p>
          </p:txBody>
        </p:sp>
        <p:sp>
          <p:nvSpPr>
            <p:cNvPr id="217" name="iṡľíde"/>
            <p:cNvSpPr/>
            <p:nvPr/>
          </p:nvSpPr>
          <p:spPr bwMode="auto">
            <a:xfrm>
              <a:off x="4011456" y="664225"/>
              <a:ext cx="109261" cy="56031"/>
            </a:xfrm>
            <a:custGeom>
              <a:avLst/>
              <a:gdLst>
                <a:gd name="T0" fmla="*/ 47 w 52"/>
                <a:gd name="T1" fmla="*/ 2 h 27"/>
                <a:gd name="T2" fmla="*/ 52 w 52"/>
                <a:gd name="T3" fmla="*/ 19 h 27"/>
                <a:gd name="T4" fmla="*/ 49 w 52"/>
                <a:gd name="T5" fmla="*/ 17 h 27"/>
                <a:gd name="T6" fmla="*/ 49 w 52"/>
                <a:gd name="T7" fmla="*/ 23 h 27"/>
                <a:gd name="T8" fmla="*/ 41 w 52"/>
                <a:gd name="T9" fmla="*/ 25 h 27"/>
                <a:gd name="T10" fmla="*/ 39 w 52"/>
                <a:gd name="T11" fmla="*/ 27 h 27"/>
                <a:gd name="T12" fmla="*/ 34 w 52"/>
                <a:gd name="T13" fmla="*/ 27 h 27"/>
                <a:gd name="T14" fmla="*/ 34 w 52"/>
                <a:gd name="T15" fmla="*/ 19 h 27"/>
                <a:gd name="T16" fmla="*/ 15 w 52"/>
                <a:gd name="T17" fmla="*/ 17 h 27"/>
                <a:gd name="T18" fmla="*/ 0 w 52"/>
                <a:gd name="T19" fmla="*/ 8 h 27"/>
                <a:gd name="T20" fmla="*/ 2 w 52"/>
                <a:gd name="T21" fmla="*/ 4 h 27"/>
                <a:gd name="T22" fmla="*/ 6 w 52"/>
                <a:gd name="T23" fmla="*/ 6 h 27"/>
                <a:gd name="T24" fmla="*/ 15 w 52"/>
                <a:gd name="T25" fmla="*/ 10 h 27"/>
                <a:gd name="T26" fmla="*/ 19 w 52"/>
                <a:gd name="T27" fmla="*/ 10 h 27"/>
                <a:gd name="T28" fmla="*/ 21 w 52"/>
                <a:gd name="T29" fmla="*/ 14 h 27"/>
                <a:gd name="T30" fmla="*/ 22 w 52"/>
                <a:gd name="T31" fmla="*/ 6 h 27"/>
                <a:gd name="T32" fmla="*/ 26 w 52"/>
                <a:gd name="T33" fmla="*/ 10 h 27"/>
                <a:gd name="T34" fmla="*/ 47 w 52"/>
                <a:gd name="T35"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27">
                  <a:moveTo>
                    <a:pt x="47" y="2"/>
                  </a:moveTo>
                  <a:cubicBezTo>
                    <a:pt x="44" y="12"/>
                    <a:pt x="52" y="12"/>
                    <a:pt x="52" y="19"/>
                  </a:cubicBezTo>
                  <a:cubicBezTo>
                    <a:pt x="51" y="20"/>
                    <a:pt x="49" y="16"/>
                    <a:pt x="49" y="17"/>
                  </a:cubicBezTo>
                  <a:cubicBezTo>
                    <a:pt x="48" y="18"/>
                    <a:pt x="49" y="22"/>
                    <a:pt x="49" y="23"/>
                  </a:cubicBezTo>
                  <a:cubicBezTo>
                    <a:pt x="47" y="24"/>
                    <a:pt x="44" y="24"/>
                    <a:pt x="41" y="25"/>
                  </a:cubicBezTo>
                  <a:cubicBezTo>
                    <a:pt x="40" y="25"/>
                    <a:pt x="41" y="27"/>
                    <a:pt x="39" y="27"/>
                  </a:cubicBezTo>
                  <a:cubicBezTo>
                    <a:pt x="37" y="27"/>
                    <a:pt x="35" y="27"/>
                    <a:pt x="34" y="27"/>
                  </a:cubicBezTo>
                  <a:cubicBezTo>
                    <a:pt x="31" y="24"/>
                    <a:pt x="31" y="22"/>
                    <a:pt x="34" y="19"/>
                  </a:cubicBezTo>
                  <a:cubicBezTo>
                    <a:pt x="27" y="22"/>
                    <a:pt x="23" y="17"/>
                    <a:pt x="15" y="17"/>
                  </a:cubicBezTo>
                  <a:cubicBezTo>
                    <a:pt x="13" y="11"/>
                    <a:pt x="4" y="12"/>
                    <a:pt x="0" y="8"/>
                  </a:cubicBezTo>
                  <a:cubicBezTo>
                    <a:pt x="1" y="8"/>
                    <a:pt x="1" y="4"/>
                    <a:pt x="2" y="4"/>
                  </a:cubicBezTo>
                  <a:cubicBezTo>
                    <a:pt x="5" y="3"/>
                    <a:pt x="5" y="6"/>
                    <a:pt x="6" y="6"/>
                  </a:cubicBezTo>
                  <a:cubicBezTo>
                    <a:pt x="8" y="6"/>
                    <a:pt x="13" y="8"/>
                    <a:pt x="15" y="10"/>
                  </a:cubicBezTo>
                  <a:cubicBezTo>
                    <a:pt x="15" y="10"/>
                    <a:pt x="18" y="9"/>
                    <a:pt x="19" y="10"/>
                  </a:cubicBezTo>
                  <a:cubicBezTo>
                    <a:pt x="20" y="11"/>
                    <a:pt x="18" y="14"/>
                    <a:pt x="21" y="14"/>
                  </a:cubicBezTo>
                  <a:cubicBezTo>
                    <a:pt x="26" y="12"/>
                    <a:pt x="18" y="9"/>
                    <a:pt x="22" y="6"/>
                  </a:cubicBezTo>
                  <a:cubicBezTo>
                    <a:pt x="26" y="4"/>
                    <a:pt x="26" y="10"/>
                    <a:pt x="26" y="10"/>
                  </a:cubicBezTo>
                  <a:cubicBezTo>
                    <a:pt x="33" y="10"/>
                    <a:pt x="36" y="0"/>
                    <a:pt x="47" y="2"/>
                  </a:cubicBezTo>
                  <a:close/>
                </a:path>
              </a:pathLst>
            </a:custGeom>
            <a:grpFill/>
            <a:ln>
              <a:noFill/>
            </a:ln>
          </p:spPr>
          <p:txBody>
            <a:bodyPr anchor="ctr"/>
            <a:lstStyle/>
            <a:p>
              <a:pPr algn="ctr"/>
              <a:endParaRPr dirty="0"/>
            </a:p>
          </p:txBody>
        </p:sp>
        <p:sp>
          <p:nvSpPr>
            <p:cNvPr id="218" name="ïšļïḋé"/>
            <p:cNvSpPr/>
            <p:nvPr/>
          </p:nvSpPr>
          <p:spPr bwMode="auto">
            <a:xfrm>
              <a:off x="3805541" y="665625"/>
              <a:ext cx="191908" cy="72841"/>
            </a:xfrm>
            <a:custGeom>
              <a:avLst/>
              <a:gdLst>
                <a:gd name="T0" fmla="*/ 41 w 92"/>
                <a:gd name="T1" fmla="*/ 13 h 35"/>
                <a:gd name="T2" fmla="*/ 60 w 92"/>
                <a:gd name="T3" fmla="*/ 20 h 35"/>
                <a:gd name="T4" fmla="*/ 60 w 92"/>
                <a:gd name="T5" fmla="*/ 11 h 35"/>
                <a:gd name="T6" fmla="*/ 54 w 92"/>
                <a:gd name="T7" fmla="*/ 3 h 35"/>
                <a:gd name="T8" fmla="*/ 67 w 92"/>
                <a:gd name="T9" fmla="*/ 1 h 35"/>
                <a:gd name="T10" fmla="*/ 71 w 92"/>
                <a:gd name="T11" fmla="*/ 5 h 35"/>
                <a:gd name="T12" fmla="*/ 71 w 92"/>
                <a:gd name="T13" fmla="*/ 9 h 35"/>
                <a:gd name="T14" fmla="*/ 79 w 92"/>
                <a:gd name="T15" fmla="*/ 14 h 35"/>
                <a:gd name="T16" fmla="*/ 84 w 92"/>
                <a:gd name="T17" fmla="*/ 11 h 35"/>
                <a:gd name="T18" fmla="*/ 90 w 92"/>
                <a:gd name="T19" fmla="*/ 14 h 35"/>
                <a:gd name="T20" fmla="*/ 92 w 92"/>
                <a:gd name="T21" fmla="*/ 18 h 35"/>
                <a:gd name="T22" fmla="*/ 90 w 92"/>
                <a:gd name="T23" fmla="*/ 26 h 35"/>
                <a:gd name="T24" fmla="*/ 79 w 92"/>
                <a:gd name="T25" fmla="*/ 27 h 35"/>
                <a:gd name="T26" fmla="*/ 71 w 92"/>
                <a:gd name="T27" fmla="*/ 26 h 35"/>
                <a:gd name="T28" fmla="*/ 54 w 92"/>
                <a:gd name="T29" fmla="*/ 29 h 35"/>
                <a:gd name="T30" fmla="*/ 51 w 92"/>
                <a:gd name="T31" fmla="*/ 29 h 35"/>
                <a:gd name="T32" fmla="*/ 45 w 92"/>
                <a:gd name="T33" fmla="*/ 31 h 35"/>
                <a:gd name="T34" fmla="*/ 26 w 92"/>
                <a:gd name="T35" fmla="*/ 35 h 35"/>
                <a:gd name="T36" fmla="*/ 43 w 92"/>
                <a:gd name="T37" fmla="*/ 29 h 35"/>
                <a:gd name="T38" fmla="*/ 34 w 92"/>
                <a:gd name="T39" fmla="*/ 26 h 35"/>
                <a:gd name="T40" fmla="*/ 26 w 92"/>
                <a:gd name="T41" fmla="*/ 22 h 35"/>
                <a:gd name="T42" fmla="*/ 19 w 92"/>
                <a:gd name="T43" fmla="*/ 26 h 35"/>
                <a:gd name="T44" fmla="*/ 13 w 92"/>
                <a:gd name="T45" fmla="*/ 24 h 35"/>
                <a:gd name="T46" fmla="*/ 0 w 92"/>
                <a:gd name="T47" fmla="*/ 22 h 35"/>
                <a:gd name="T48" fmla="*/ 4 w 92"/>
                <a:gd name="T49" fmla="*/ 18 h 35"/>
                <a:gd name="T50" fmla="*/ 6 w 92"/>
                <a:gd name="T51" fmla="*/ 13 h 35"/>
                <a:gd name="T52" fmla="*/ 13 w 92"/>
                <a:gd name="T53" fmla="*/ 11 h 35"/>
                <a:gd name="T54" fmla="*/ 11 w 92"/>
                <a:gd name="T55" fmla="*/ 7 h 35"/>
                <a:gd name="T56" fmla="*/ 15 w 92"/>
                <a:gd name="T57" fmla="*/ 7 h 35"/>
                <a:gd name="T58" fmla="*/ 21 w 92"/>
                <a:gd name="T59" fmla="*/ 5 h 35"/>
                <a:gd name="T60" fmla="*/ 30 w 92"/>
                <a:gd name="T61" fmla="*/ 7 h 35"/>
                <a:gd name="T62" fmla="*/ 32 w 92"/>
                <a:gd name="T63" fmla="*/ 11 h 35"/>
                <a:gd name="T64" fmla="*/ 36 w 92"/>
                <a:gd name="T65" fmla="*/ 11 h 35"/>
                <a:gd name="T66" fmla="*/ 36 w 92"/>
                <a:gd name="T67" fmla="*/ 16 h 35"/>
                <a:gd name="T68" fmla="*/ 41 w 92"/>
                <a:gd name="T69"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 h="35">
                  <a:moveTo>
                    <a:pt x="41" y="13"/>
                  </a:moveTo>
                  <a:cubicBezTo>
                    <a:pt x="39" y="19"/>
                    <a:pt x="56" y="16"/>
                    <a:pt x="60" y="20"/>
                  </a:cubicBezTo>
                  <a:cubicBezTo>
                    <a:pt x="63" y="12"/>
                    <a:pt x="47" y="11"/>
                    <a:pt x="60" y="11"/>
                  </a:cubicBezTo>
                  <a:cubicBezTo>
                    <a:pt x="63" y="4"/>
                    <a:pt x="52" y="10"/>
                    <a:pt x="54" y="3"/>
                  </a:cubicBezTo>
                  <a:cubicBezTo>
                    <a:pt x="60" y="4"/>
                    <a:pt x="61" y="0"/>
                    <a:pt x="67" y="1"/>
                  </a:cubicBezTo>
                  <a:cubicBezTo>
                    <a:pt x="66" y="5"/>
                    <a:pt x="70" y="4"/>
                    <a:pt x="71" y="5"/>
                  </a:cubicBezTo>
                  <a:cubicBezTo>
                    <a:pt x="72" y="6"/>
                    <a:pt x="70" y="8"/>
                    <a:pt x="71" y="9"/>
                  </a:cubicBezTo>
                  <a:cubicBezTo>
                    <a:pt x="73" y="10"/>
                    <a:pt x="76" y="11"/>
                    <a:pt x="79" y="14"/>
                  </a:cubicBezTo>
                  <a:cubicBezTo>
                    <a:pt x="80" y="13"/>
                    <a:pt x="80" y="10"/>
                    <a:pt x="84" y="11"/>
                  </a:cubicBezTo>
                  <a:cubicBezTo>
                    <a:pt x="87" y="11"/>
                    <a:pt x="89" y="13"/>
                    <a:pt x="90" y="14"/>
                  </a:cubicBezTo>
                  <a:cubicBezTo>
                    <a:pt x="90" y="15"/>
                    <a:pt x="92" y="18"/>
                    <a:pt x="92" y="18"/>
                  </a:cubicBezTo>
                  <a:cubicBezTo>
                    <a:pt x="89" y="21"/>
                    <a:pt x="92" y="20"/>
                    <a:pt x="90" y="26"/>
                  </a:cubicBezTo>
                  <a:cubicBezTo>
                    <a:pt x="86" y="21"/>
                    <a:pt x="82" y="27"/>
                    <a:pt x="79" y="27"/>
                  </a:cubicBezTo>
                  <a:cubicBezTo>
                    <a:pt x="75" y="28"/>
                    <a:pt x="75" y="26"/>
                    <a:pt x="71" y="26"/>
                  </a:cubicBezTo>
                  <a:cubicBezTo>
                    <a:pt x="66" y="26"/>
                    <a:pt x="58" y="28"/>
                    <a:pt x="54" y="29"/>
                  </a:cubicBezTo>
                  <a:cubicBezTo>
                    <a:pt x="54" y="30"/>
                    <a:pt x="51" y="29"/>
                    <a:pt x="51" y="29"/>
                  </a:cubicBezTo>
                  <a:cubicBezTo>
                    <a:pt x="49" y="31"/>
                    <a:pt x="48" y="30"/>
                    <a:pt x="45" y="31"/>
                  </a:cubicBezTo>
                  <a:cubicBezTo>
                    <a:pt x="43" y="32"/>
                    <a:pt x="33" y="34"/>
                    <a:pt x="26" y="35"/>
                  </a:cubicBezTo>
                  <a:cubicBezTo>
                    <a:pt x="27" y="28"/>
                    <a:pt x="36" y="30"/>
                    <a:pt x="43" y="29"/>
                  </a:cubicBezTo>
                  <a:cubicBezTo>
                    <a:pt x="44" y="21"/>
                    <a:pt x="37" y="26"/>
                    <a:pt x="34" y="26"/>
                  </a:cubicBezTo>
                  <a:cubicBezTo>
                    <a:pt x="30" y="25"/>
                    <a:pt x="30" y="24"/>
                    <a:pt x="26" y="22"/>
                  </a:cubicBezTo>
                  <a:cubicBezTo>
                    <a:pt x="23" y="21"/>
                    <a:pt x="22" y="25"/>
                    <a:pt x="19" y="26"/>
                  </a:cubicBezTo>
                  <a:cubicBezTo>
                    <a:pt x="16" y="26"/>
                    <a:pt x="16" y="24"/>
                    <a:pt x="13" y="24"/>
                  </a:cubicBezTo>
                  <a:cubicBezTo>
                    <a:pt x="9" y="23"/>
                    <a:pt x="3" y="25"/>
                    <a:pt x="0" y="22"/>
                  </a:cubicBezTo>
                  <a:cubicBezTo>
                    <a:pt x="0" y="20"/>
                    <a:pt x="3" y="19"/>
                    <a:pt x="4" y="18"/>
                  </a:cubicBezTo>
                  <a:cubicBezTo>
                    <a:pt x="4" y="17"/>
                    <a:pt x="5" y="13"/>
                    <a:pt x="6" y="13"/>
                  </a:cubicBezTo>
                  <a:cubicBezTo>
                    <a:pt x="8" y="11"/>
                    <a:pt x="11" y="13"/>
                    <a:pt x="13" y="11"/>
                  </a:cubicBezTo>
                  <a:cubicBezTo>
                    <a:pt x="14" y="10"/>
                    <a:pt x="7" y="8"/>
                    <a:pt x="11" y="7"/>
                  </a:cubicBezTo>
                  <a:cubicBezTo>
                    <a:pt x="13" y="7"/>
                    <a:pt x="14" y="7"/>
                    <a:pt x="15" y="7"/>
                  </a:cubicBezTo>
                  <a:cubicBezTo>
                    <a:pt x="17" y="6"/>
                    <a:pt x="19" y="5"/>
                    <a:pt x="21" y="5"/>
                  </a:cubicBezTo>
                  <a:cubicBezTo>
                    <a:pt x="22" y="5"/>
                    <a:pt x="29" y="6"/>
                    <a:pt x="30" y="7"/>
                  </a:cubicBezTo>
                  <a:cubicBezTo>
                    <a:pt x="31" y="8"/>
                    <a:pt x="30" y="10"/>
                    <a:pt x="32" y="11"/>
                  </a:cubicBezTo>
                  <a:cubicBezTo>
                    <a:pt x="33" y="11"/>
                    <a:pt x="35" y="10"/>
                    <a:pt x="36" y="11"/>
                  </a:cubicBezTo>
                  <a:cubicBezTo>
                    <a:pt x="37" y="12"/>
                    <a:pt x="32" y="17"/>
                    <a:pt x="36" y="16"/>
                  </a:cubicBezTo>
                  <a:cubicBezTo>
                    <a:pt x="37" y="16"/>
                    <a:pt x="38" y="11"/>
                    <a:pt x="41" y="13"/>
                  </a:cubicBezTo>
                  <a:close/>
                </a:path>
              </a:pathLst>
            </a:custGeom>
            <a:grpFill/>
            <a:ln>
              <a:noFill/>
            </a:ln>
          </p:spPr>
          <p:txBody>
            <a:bodyPr anchor="ctr"/>
            <a:lstStyle/>
            <a:p>
              <a:pPr algn="ctr"/>
              <a:endParaRPr dirty="0"/>
            </a:p>
          </p:txBody>
        </p:sp>
        <p:sp>
          <p:nvSpPr>
            <p:cNvPr id="219" name="îsḷíḋè"/>
            <p:cNvSpPr/>
            <p:nvPr/>
          </p:nvSpPr>
          <p:spPr bwMode="auto">
            <a:xfrm>
              <a:off x="3675269" y="741268"/>
              <a:ext cx="151284" cy="100856"/>
            </a:xfrm>
            <a:custGeom>
              <a:avLst/>
              <a:gdLst>
                <a:gd name="T0" fmla="*/ 9 w 73"/>
                <a:gd name="T1" fmla="*/ 1 h 49"/>
                <a:gd name="T2" fmla="*/ 41 w 73"/>
                <a:gd name="T3" fmla="*/ 3 h 49"/>
                <a:gd name="T4" fmla="*/ 45 w 73"/>
                <a:gd name="T5" fmla="*/ 3 h 49"/>
                <a:gd name="T6" fmla="*/ 52 w 73"/>
                <a:gd name="T7" fmla="*/ 5 h 49"/>
                <a:gd name="T8" fmla="*/ 60 w 73"/>
                <a:gd name="T9" fmla="*/ 5 h 49"/>
                <a:gd name="T10" fmla="*/ 61 w 73"/>
                <a:gd name="T11" fmla="*/ 6 h 49"/>
                <a:gd name="T12" fmla="*/ 73 w 73"/>
                <a:gd name="T13" fmla="*/ 14 h 49"/>
                <a:gd name="T14" fmla="*/ 56 w 73"/>
                <a:gd name="T15" fmla="*/ 18 h 49"/>
                <a:gd name="T16" fmla="*/ 54 w 73"/>
                <a:gd name="T17" fmla="*/ 21 h 49"/>
                <a:gd name="T18" fmla="*/ 50 w 73"/>
                <a:gd name="T19" fmla="*/ 19 h 49"/>
                <a:gd name="T20" fmla="*/ 48 w 73"/>
                <a:gd name="T21" fmla="*/ 21 h 49"/>
                <a:gd name="T22" fmla="*/ 50 w 73"/>
                <a:gd name="T23" fmla="*/ 23 h 49"/>
                <a:gd name="T24" fmla="*/ 46 w 73"/>
                <a:gd name="T25" fmla="*/ 25 h 49"/>
                <a:gd name="T26" fmla="*/ 46 w 73"/>
                <a:gd name="T27" fmla="*/ 29 h 49"/>
                <a:gd name="T28" fmla="*/ 43 w 73"/>
                <a:gd name="T29" fmla="*/ 29 h 49"/>
                <a:gd name="T30" fmla="*/ 39 w 73"/>
                <a:gd name="T31" fmla="*/ 32 h 49"/>
                <a:gd name="T32" fmla="*/ 39 w 73"/>
                <a:gd name="T33" fmla="*/ 40 h 49"/>
                <a:gd name="T34" fmla="*/ 17 w 73"/>
                <a:gd name="T35" fmla="*/ 46 h 49"/>
                <a:gd name="T36" fmla="*/ 0 w 73"/>
                <a:gd name="T37" fmla="*/ 34 h 49"/>
                <a:gd name="T38" fmla="*/ 5 w 73"/>
                <a:gd name="T39" fmla="*/ 31 h 49"/>
                <a:gd name="T40" fmla="*/ 7 w 73"/>
                <a:gd name="T41" fmla="*/ 27 h 49"/>
                <a:gd name="T42" fmla="*/ 5 w 73"/>
                <a:gd name="T43" fmla="*/ 19 h 49"/>
                <a:gd name="T44" fmla="*/ 9 w 73"/>
                <a:gd name="T45" fmla="*/ 18 h 49"/>
                <a:gd name="T46" fmla="*/ 13 w 73"/>
                <a:gd name="T47" fmla="*/ 10 h 49"/>
                <a:gd name="T48" fmla="*/ 9 w 73"/>
                <a:gd name="T49"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49">
                  <a:moveTo>
                    <a:pt x="9" y="1"/>
                  </a:moveTo>
                  <a:cubicBezTo>
                    <a:pt x="21" y="1"/>
                    <a:pt x="33" y="0"/>
                    <a:pt x="41" y="3"/>
                  </a:cubicBezTo>
                  <a:cubicBezTo>
                    <a:pt x="42" y="3"/>
                    <a:pt x="44" y="2"/>
                    <a:pt x="45" y="3"/>
                  </a:cubicBezTo>
                  <a:cubicBezTo>
                    <a:pt x="46" y="5"/>
                    <a:pt x="50" y="3"/>
                    <a:pt x="52" y="5"/>
                  </a:cubicBezTo>
                  <a:cubicBezTo>
                    <a:pt x="55" y="8"/>
                    <a:pt x="52" y="2"/>
                    <a:pt x="60" y="5"/>
                  </a:cubicBezTo>
                  <a:cubicBezTo>
                    <a:pt x="60" y="5"/>
                    <a:pt x="60" y="6"/>
                    <a:pt x="61" y="6"/>
                  </a:cubicBezTo>
                  <a:cubicBezTo>
                    <a:pt x="63" y="6"/>
                    <a:pt x="73" y="9"/>
                    <a:pt x="73" y="14"/>
                  </a:cubicBezTo>
                  <a:cubicBezTo>
                    <a:pt x="66" y="15"/>
                    <a:pt x="60" y="16"/>
                    <a:pt x="56" y="18"/>
                  </a:cubicBezTo>
                  <a:cubicBezTo>
                    <a:pt x="54" y="18"/>
                    <a:pt x="55" y="21"/>
                    <a:pt x="54" y="21"/>
                  </a:cubicBezTo>
                  <a:cubicBezTo>
                    <a:pt x="53" y="22"/>
                    <a:pt x="51" y="19"/>
                    <a:pt x="50" y="19"/>
                  </a:cubicBezTo>
                  <a:cubicBezTo>
                    <a:pt x="51" y="19"/>
                    <a:pt x="48" y="23"/>
                    <a:pt x="48" y="21"/>
                  </a:cubicBezTo>
                  <a:cubicBezTo>
                    <a:pt x="48" y="22"/>
                    <a:pt x="50" y="24"/>
                    <a:pt x="50" y="23"/>
                  </a:cubicBezTo>
                  <a:cubicBezTo>
                    <a:pt x="49" y="25"/>
                    <a:pt x="47" y="24"/>
                    <a:pt x="46" y="25"/>
                  </a:cubicBezTo>
                  <a:cubicBezTo>
                    <a:pt x="46" y="26"/>
                    <a:pt x="47" y="28"/>
                    <a:pt x="46" y="29"/>
                  </a:cubicBezTo>
                  <a:cubicBezTo>
                    <a:pt x="46" y="29"/>
                    <a:pt x="43" y="28"/>
                    <a:pt x="43" y="29"/>
                  </a:cubicBezTo>
                  <a:cubicBezTo>
                    <a:pt x="42" y="30"/>
                    <a:pt x="41" y="32"/>
                    <a:pt x="39" y="32"/>
                  </a:cubicBezTo>
                  <a:cubicBezTo>
                    <a:pt x="39" y="35"/>
                    <a:pt x="39" y="37"/>
                    <a:pt x="39" y="40"/>
                  </a:cubicBezTo>
                  <a:cubicBezTo>
                    <a:pt x="30" y="40"/>
                    <a:pt x="31" y="49"/>
                    <a:pt x="17" y="46"/>
                  </a:cubicBezTo>
                  <a:cubicBezTo>
                    <a:pt x="18" y="34"/>
                    <a:pt x="7" y="37"/>
                    <a:pt x="0" y="34"/>
                  </a:cubicBezTo>
                  <a:cubicBezTo>
                    <a:pt x="1" y="32"/>
                    <a:pt x="4" y="32"/>
                    <a:pt x="5" y="31"/>
                  </a:cubicBezTo>
                  <a:cubicBezTo>
                    <a:pt x="6" y="30"/>
                    <a:pt x="2" y="25"/>
                    <a:pt x="7" y="27"/>
                  </a:cubicBezTo>
                  <a:cubicBezTo>
                    <a:pt x="8" y="24"/>
                    <a:pt x="5" y="23"/>
                    <a:pt x="5" y="19"/>
                  </a:cubicBezTo>
                  <a:cubicBezTo>
                    <a:pt x="8" y="22"/>
                    <a:pt x="8" y="21"/>
                    <a:pt x="9" y="18"/>
                  </a:cubicBezTo>
                  <a:cubicBezTo>
                    <a:pt x="10" y="15"/>
                    <a:pt x="13" y="16"/>
                    <a:pt x="13" y="10"/>
                  </a:cubicBezTo>
                  <a:cubicBezTo>
                    <a:pt x="14" y="4"/>
                    <a:pt x="7" y="8"/>
                    <a:pt x="9" y="1"/>
                  </a:cubicBezTo>
                  <a:close/>
                </a:path>
              </a:pathLst>
            </a:custGeom>
            <a:grpFill/>
            <a:ln>
              <a:noFill/>
            </a:ln>
          </p:spPr>
          <p:txBody>
            <a:bodyPr anchor="ctr"/>
            <a:lstStyle/>
            <a:p>
              <a:pPr algn="ctr"/>
              <a:endParaRPr dirty="0"/>
            </a:p>
          </p:txBody>
        </p:sp>
        <p:sp>
          <p:nvSpPr>
            <p:cNvPr id="220" name="îṥḷïḋê"/>
            <p:cNvSpPr/>
            <p:nvPr/>
          </p:nvSpPr>
          <p:spPr bwMode="auto">
            <a:xfrm>
              <a:off x="3980640" y="760879"/>
              <a:ext cx="30817" cy="23814"/>
            </a:xfrm>
            <a:custGeom>
              <a:avLst/>
              <a:gdLst>
                <a:gd name="T0" fmla="*/ 2 w 15"/>
                <a:gd name="T1" fmla="*/ 0 h 11"/>
                <a:gd name="T2" fmla="*/ 13 w 15"/>
                <a:gd name="T3" fmla="*/ 0 h 11"/>
                <a:gd name="T4" fmla="*/ 15 w 15"/>
                <a:gd name="T5" fmla="*/ 8 h 11"/>
                <a:gd name="T6" fmla="*/ 11 w 15"/>
                <a:gd name="T7" fmla="*/ 11 h 11"/>
                <a:gd name="T8" fmla="*/ 0 w 15"/>
                <a:gd name="T9" fmla="*/ 6 h 11"/>
                <a:gd name="T10" fmla="*/ 2 w 15"/>
                <a:gd name="T11" fmla="*/ 0 h 11"/>
              </a:gdLst>
              <a:ahLst/>
              <a:cxnLst>
                <a:cxn ang="0">
                  <a:pos x="T0" y="T1"/>
                </a:cxn>
                <a:cxn ang="0">
                  <a:pos x="T2" y="T3"/>
                </a:cxn>
                <a:cxn ang="0">
                  <a:pos x="T4" y="T5"/>
                </a:cxn>
                <a:cxn ang="0">
                  <a:pos x="T6" y="T7"/>
                </a:cxn>
                <a:cxn ang="0">
                  <a:pos x="T8" y="T9"/>
                </a:cxn>
                <a:cxn ang="0">
                  <a:pos x="T10" y="T11"/>
                </a:cxn>
              </a:cxnLst>
              <a:rect l="0" t="0" r="r" b="b"/>
              <a:pathLst>
                <a:path w="15" h="11">
                  <a:moveTo>
                    <a:pt x="2" y="0"/>
                  </a:moveTo>
                  <a:cubicBezTo>
                    <a:pt x="6" y="0"/>
                    <a:pt x="9" y="0"/>
                    <a:pt x="13" y="0"/>
                  </a:cubicBezTo>
                  <a:cubicBezTo>
                    <a:pt x="13" y="3"/>
                    <a:pt x="15" y="4"/>
                    <a:pt x="15" y="8"/>
                  </a:cubicBezTo>
                  <a:cubicBezTo>
                    <a:pt x="12" y="7"/>
                    <a:pt x="11" y="9"/>
                    <a:pt x="11" y="11"/>
                  </a:cubicBezTo>
                  <a:cubicBezTo>
                    <a:pt x="8" y="9"/>
                    <a:pt x="7" y="5"/>
                    <a:pt x="0" y="6"/>
                  </a:cubicBezTo>
                  <a:cubicBezTo>
                    <a:pt x="1" y="4"/>
                    <a:pt x="2" y="3"/>
                    <a:pt x="2" y="0"/>
                  </a:cubicBezTo>
                  <a:close/>
                </a:path>
              </a:pathLst>
            </a:custGeom>
            <a:grpFill/>
            <a:ln>
              <a:noFill/>
            </a:ln>
          </p:spPr>
          <p:txBody>
            <a:bodyPr anchor="ctr"/>
            <a:lstStyle/>
            <a:p>
              <a:pPr algn="ctr"/>
              <a:endParaRPr dirty="0"/>
            </a:p>
          </p:txBody>
        </p:sp>
        <p:sp>
          <p:nvSpPr>
            <p:cNvPr id="221" name="iśliḍê"/>
            <p:cNvSpPr/>
            <p:nvPr/>
          </p:nvSpPr>
          <p:spPr bwMode="auto">
            <a:xfrm>
              <a:off x="4148734" y="751074"/>
              <a:ext cx="77043" cy="54631"/>
            </a:xfrm>
            <a:custGeom>
              <a:avLst/>
              <a:gdLst>
                <a:gd name="T0" fmla="*/ 33 w 37"/>
                <a:gd name="T1" fmla="*/ 1 h 26"/>
                <a:gd name="T2" fmla="*/ 35 w 37"/>
                <a:gd name="T3" fmla="*/ 11 h 26"/>
                <a:gd name="T4" fmla="*/ 31 w 37"/>
                <a:gd name="T5" fmla="*/ 14 h 26"/>
                <a:gd name="T6" fmla="*/ 22 w 37"/>
                <a:gd name="T7" fmla="*/ 16 h 26"/>
                <a:gd name="T8" fmla="*/ 7 w 37"/>
                <a:gd name="T9" fmla="*/ 26 h 26"/>
                <a:gd name="T10" fmla="*/ 5 w 37"/>
                <a:gd name="T11" fmla="*/ 18 h 26"/>
                <a:gd name="T12" fmla="*/ 1 w 37"/>
                <a:gd name="T13" fmla="*/ 14 h 26"/>
                <a:gd name="T14" fmla="*/ 1 w 37"/>
                <a:gd name="T15" fmla="*/ 5 h 26"/>
                <a:gd name="T16" fmla="*/ 5 w 37"/>
                <a:gd name="T17" fmla="*/ 1 h 26"/>
                <a:gd name="T18" fmla="*/ 10 w 37"/>
                <a:gd name="T19" fmla="*/ 0 h 26"/>
                <a:gd name="T20" fmla="*/ 25 w 37"/>
                <a:gd name="T21" fmla="*/ 3 h 26"/>
                <a:gd name="T22" fmla="*/ 33 w 37"/>
                <a:gd name="T23"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26">
                  <a:moveTo>
                    <a:pt x="33" y="1"/>
                  </a:moveTo>
                  <a:cubicBezTo>
                    <a:pt x="37" y="1"/>
                    <a:pt x="34" y="8"/>
                    <a:pt x="35" y="11"/>
                  </a:cubicBezTo>
                  <a:cubicBezTo>
                    <a:pt x="32" y="10"/>
                    <a:pt x="31" y="12"/>
                    <a:pt x="31" y="14"/>
                  </a:cubicBezTo>
                  <a:cubicBezTo>
                    <a:pt x="25" y="11"/>
                    <a:pt x="23" y="21"/>
                    <a:pt x="22" y="16"/>
                  </a:cubicBezTo>
                  <a:cubicBezTo>
                    <a:pt x="17" y="20"/>
                    <a:pt x="14" y="25"/>
                    <a:pt x="7" y="26"/>
                  </a:cubicBezTo>
                  <a:cubicBezTo>
                    <a:pt x="5" y="24"/>
                    <a:pt x="5" y="21"/>
                    <a:pt x="5" y="18"/>
                  </a:cubicBezTo>
                  <a:cubicBezTo>
                    <a:pt x="4" y="16"/>
                    <a:pt x="2" y="17"/>
                    <a:pt x="1" y="14"/>
                  </a:cubicBezTo>
                  <a:cubicBezTo>
                    <a:pt x="0" y="12"/>
                    <a:pt x="2" y="8"/>
                    <a:pt x="1" y="5"/>
                  </a:cubicBezTo>
                  <a:cubicBezTo>
                    <a:pt x="4" y="6"/>
                    <a:pt x="5" y="4"/>
                    <a:pt x="5" y="1"/>
                  </a:cubicBezTo>
                  <a:cubicBezTo>
                    <a:pt x="7" y="2"/>
                    <a:pt x="10" y="2"/>
                    <a:pt x="10" y="0"/>
                  </a:cubicBezTo>
                  <a:cubicBezTo>
                    <a:pt x="13" y="3"/>
                    <a:pt x="23" y="0"/>
                    <a:pt x="25" y="3"/>
                  </a:cubicBezTo>
                  <a:cubicBezTo>
                    <a:pt x="28" y="3"/>
                    <a:pt x="32" y="4"/>
                    <a:pt x="33" y="1"/>
                  </a:cubicBezTo>
                  <a:close/>
                </a:path>
              </a:pathLst>
            </a:custGeom>
            <a:grpFill/>
            <a:ln>
              <a:noFill/>
            </a:ln>
          </p:spPr>
          <p:txBody>
            <a:bodyPr anchor="ctr"/>
            <a:lstStyle/>
            <a:p>
              <a:pPr algn="ctr"/>
              <a:endParaRPr dirty="0"/>
            </a:p>
          </p:txBody>
        </p:sp>
        <p:sp>
          <p:nvSpPr>
            <p:cNvPr id="222" name="îṣľíḍè"/>
            <p:cNvSpPr/>
            <p:nvPr/>
          </p:nvSpPr>
          <p:spPr bwMode="auto">
            <a:xfrm>
              <a:off x="5279165" y="962591"/>
              <a:ext cx="166694" cy="81245"/>
            </a:xfrm>
            <a:custGeom>
              <a:avLst/>
              <a:gdLst>
                <a:gd name="T0" fmla="*/ 58 w 80"/>
                <a:gd name="T1" fmla="*/ 0 h 39"/>
                <a:gd name="T2" fmla="*/ 66 w 80"/>
                <a:gd name="T3" fmla="*/ 4 h 39"/>
                <a:gd name="T4" fmla="*/ 71 w 80"/>
                <a:gd name="T5" fmla="*/ 6 h 39"/>
                <a:gd name="T6" fmla="*/ 69 w 80"/>
                <a:gd name="T7" fmla="*/ 9 h 39"/>
                <a:gd name="T8" fmla="*/ 79 w 80"/>
                <a:gd name="T9" fmla="*/ 15 h 39"/>
                <a:gd name="T10" fmla="*/ 73 w 80"/>
                <a:gd name="T11" fmla="*/ 26 h 39"/>
                <a:gd name="T12" fmla="*/ 68 w 80"/>
                <a:gd name="T13" fmla="*/ 28 h 39"/>
                <a:gd name="T14" fmla="*/ 60 w 80"/>
                <a:gd name="T15" fmla="*/ 32 h 39"/>
                <a:gd name="T16" fmla="*/ 55 w 80"/>
                <a:gd name="T17" fmla="*/ 34 h 39"/>
                <a:gd name="T18" fmla="*/ 51 w 80"/>
                <a:gd name="T19" fmla="*/ 35 h 39"/>
                <a:gd name="T20" fmla="*/ 28 w 80"/>
                <a:gd name="T21" fmla="*/ 37 h 39"/>
                <a:gd name="T22" fmla="*/ 27 w 80"/>
                <a:gd name="T23" fmla="*/ 35 h 39"/>
                <a:gd name="T24" fmla="*/ 19 w 80"/>
                <a:gd name="T25" fmla="*/ 32 h 39"/>
                <a:gd name="T26" fmla="*/ 15 w 80"/>
                <a:gd name="T27" fmla="*/ 30 h 39"/>
                <a:gd name="T28" fmla="*/ 19 w 80"/>
                <a:gd name="T29" fmla="*/ 28 h 39"/>
                <a:gd name="T30" fmla="*/ 14 w 80"/>
                <a:gd name="T31" fmla="*/ 24 h 39"/>
                <a:gd name="T32" fmla="*/ 14 w 80"/>
                <a:gd name="T33" fmla="*/ 13 h 39"/>
                <a:gd name="T34" fmla="*/ 2 w 80"/>
                <a:gd name="T35" fmla="*/ 15 h 39"/>
                <a:gd name="T36" fmla="*/ 6 w 80"/>
                <a:gd name="T37" fmla="*/ 7 h 39"/>
                <a:gd name="T38" fmla="*/ 21 w 80"/>
                <a:gd name="T39" fmla="*/ 7 h 39"/>
                <a:gd name="T40" fmla="*/ 23 w 80"/>
                <a:gd name="T41" fmla="*/ 15 h 39"/>
                <a:gd name="T42" fmla="*/ 28 w 80"/>
                <a:gd name="T43" fmla="*/ 7 h 39"/>
                <a:gd name="T44" fmla="*/ 40 w 80"/>
                <a:gd name="T45" fmla="*/ 11 h 39"/>
                <a:gd name="T46" fmla="*/ 43 w 80"/>
                <a:gd name="T47" fmla="*/ 7 h 39"/>
                <a:gd name="T48" fmla="*/ 55 w 80"/>
                <a:gd name="T49" fmla="*/ 6 h 39"/>
                <a:gd name="T50" fmla="*/ 58 w 80"/>
                <a:gd name="T5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39">
                  <a:moveTo>
                    <a:pt x="58" y="0"/>
                  </a:moveTo>
                  <a:cubicBezTo>
                    <a:pt x="60" y="1"/>
                    <a:pt x="63" y="2"/>
                    <a:pt x="66" y="4"/>
                  </a:cubicBezTo>
                  <a:cubicBezTo>
                    <a:pt x="66" y="4"/>
                    <a:pt x="71" y="5"/>
                    <a:pt x="71" y="6"/>
                  </a:cubicBezTo>
                  <a:cubicBezTo>
                    <a:pt x="72" y="6"/>
                    <a:pt x="69" y="9"/>
                    <a:pt x="69" y="9"/>
                  </a:cubicBezTo>
                  <a:cubicBezTo>
                    <a:pt x="70" y="13"/>
                    <a:pt x="74" y="16"/>
                    <a:pt x="79" y="15"/>
                  </a:cubicBezTo>
                  <a:cubicBezTo>
                    <a:pt x="80" y="20"/>
                    <a:pt x="78" y="22"/>
                    <a:pt x="73" y="26"/>
                  </a:cubicBezTo>
                  <a:cubicBezTo>
                    <a:pt x="72" y="27"/>
                    <a:pt x="69" y="27"/>
                    <a:pt x="68" y="28"/>
                  </a:cubicBezTo>
                  <a:cubicBezTo>
                    <a:pt x="64" y="30"/>
                    <a:pt x="65" y="30"/>
                    <a:pt x="60" y="32"/>
                  </a:cubicBezTo>
                  <a:cubicBezTo>
                    <a:pt x="60" y="32"/>
                    <a:pt x="55" y="33"/>
                    <a:pt x="55" y="34"/>
                  </a:cubicBezTo>
                  <a:cubicBezTo>
                    <a:pt x="53" y="35"/>
                    <a:pt x="53" y="35"/>
                    <a:pt x="51" y="35"/>
                  </a:cubicBezTo>
                  <a:cubicBezTo>
                    <a:pt x="49" y="36"/>
                    <a:pt x="35" y="39"/>
                    <a:pt x="28" y="37"/>
                  </a:cubicBezTo>
                  <a:cubicBezTo>
                    <a:pt x="28" y="37"/>
                    <a:pt x="28" y="36"/>
                    <a:pt x="27" y="35"/>
                  </a:cubicBezTo>
                  <a:cubicBezTo>
                    <a:pt x="24" y="35"/>
                    <a:pt x="23" y="32"/>
                    <a:pt x="19" y="32"/>
                  </a:cubicBezTo>
                  <a:cubicBezTo>
                    <a:pt x="18" y="32"/>
                    <a:pt x="17" y="30"/>
                    <a:pt x="15" y="30"/>
                  </a:cubicBezTo>
                  <a:cubicBezTo>
                    <a:pt x="15" y="28"/>
                    <a:pt x="18" y="28"/>
                    <a:pt x="19" y="28"/>
                  </a:cubicBezTo>
                  <a:cubicBezTo>
                    <a:pt x="19" y="26"/>
                    <a:pt x="14" y="26"/>
                    <a:pt x="14" y="24"/>
                  </a:cubicBezTo>
                  <a:cubicBezTo>
                    <a:pt x="12" y="21"/>
                    <a:pt x="15" y="18"/>
                    <a:pt x="14" y="13"/>
                  </a:cubicBezTo>
                  <a:cubicBezTo>
                    <a:pt x="6" y="11"/>
                    <a:pt x="7" y="20"/>
                    <a:pt x="2" y="15"/>
                  </a:cubicBezTo>
                  <a:cubicBezTo>
                    <a:pt x="0" y="9"/>
                    <a:pt x="8" y="14"/>
                    <a:pt x="6" y="7"/>
                  </a:cubicBezTo>
                  <a:cubicBezTo>
                    <a:pt x="14" y="9"/>
                    <a:pt x="13" y="8"/>
                    <a:pt x="21" y="7"/>
                  </a:cubicBezTo>
                  <a:cubicBezTo>
                    <a:pt x="22" y="11"/>
                    <a:pt x="27" y="11"/>
                    <a:pt x="23" y="15"/>
                  </a:cubicBezTo>
                  <a:cubicBezTo>
                    <a:pt x="28" y="15"/>
                    <a:pt x="29" y="12"/>
                    <a:pt x="28" y="7"/>
                  </a:cubicBezTo>
                  <a:cubicBezTo>
                    <a:pt x="29" y="11"/>
                    <a:pt x="45" y="3"/>
                    <a:pt x="40" y="11"/>
                  </a:cubicBezTo>
                  <a:cubicBezTo>
                    <a:pt x="44" y="13"/>
                    <a:pt x="42" y="8"/>
                    <a:pt x="43" y="7"/>
                  </a:cubicBezTo>
                  <a:cubicBezTo>
                    <a:pt x="46" y="6"/>
                    <a:pt x="51" y="7"/>
                    <a:pt x="55" y="6"/>
                  </a:cubicBezTo>
                  <a:cubicBezTo>
                    <a:pt x="57" y="5"/>
                    <a:pt x="58" y="3"/>
                    <a:pt x="58" y="0"/>
                  </a:cubicBezTo>
                  <a:close/>
                </a:path>
              </a:pathLst>
            </a:custGeom>
            <a:grpFill/>
            <a:ln>
              <a:noFill/>
            </a:ln>
          </p:spPr>
          <p:txBody>
            <a:bodyPr anchor="ctr"/>
            <a:lstStyle/>
            <a:p>
              <a:pPr algn="ctr"/>
              <a:endParaRPr dirty="0"/>
            </a:p>
          </p:txBody>
        </p:sp>
        <p:sp>
          <p:nvSpPr>
            <p:cNvPr id="223" name="ïşḷíḍé"/>
            <p:cNvSpPr/>
            <p:nvPr/>
          </p:nvSpPr>
          <p:spPr bwMode="auto">
            <a:xfrm>
              <a:off x="4284609" y="982202"/>
              <a:ext cx="99456" cy="70039"/>
            </a:xfrm>
            <a:custGeom>
              <a:avLst/>
              <a:gdLst>
                <a:gd name="T0" fmla="*/ 13 w 48"/>
                <a:gd name="T1" fmla="*/ 0 h 34"/>
                <a:gd name="T2" fmla="*/ 24 w 48"/>
                <a:gd name="T3" fmla="*/ 12 h 34"/>
                <a:gd name="T4" fmla="*/ 27 w 48"/>
                <a:gd name="T5" fmla="*/ 10 h 34"/>
                <a:gd name="T6" fmla="*/ 33 w 48"/>
                <a:gd name="T7" fmla="*/ 15 h 34"/>
                <a:gd name="T8" fmla="*/ 41 w 48"/>
                <a:gd name="T9" fmla="*/ 25 h 34"/>
                <a:gd name="T10" fmla="*/ 48 w 48"/>
                <a:gd name="T11" fmla="*/ 26 h 34"/>
                <a:gd name="T12" fmla="*/ 24 w 48"/>
                <a:gd name="T13" fmla="*/ 28 h 34"/>
                <a:gd name="T14" fmla="*/ 14 w 48"/>
                <a:gd name="T15" fmla="*/ 34 h 34"/>
                <a:gd name="T16" fmla="*/ 0 w 48"/>
                <a:gd name="T17" fmla="*/ 28 h 34"/>
                <a:gd name="T18" fmla="*/ 3 w 48"/>
                <a:gd name="T19" fmla="*/ 26 h 34"/>
                <a:gd name="T20" fmla="*/ 5 w 48"/>
                <a:gd name="T21" fmla="*/ 23 h 34"/>
                <a:gd name="T22" fmla="*/ 5 w 48"/>
                <a:gd name="T23" fmla="*/ 6 h 34"/>
                <a:gd name="T24" fmla="*/ 13 w 48"/>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34">
                  <a:moveTo>
                    <a:pt x="13" y="0"/>
                  </a:moveTo>
                  <a:cubicBezTo>
                    <a:pt x="15" y="5"/>
                    <a:pt x="25" y="3"/>
                    <a:pt x="24" y="12"/>
                  </a:cubicBezTo>
                  <a:cubicBezTo>
                    <a:pt x="25" y="13"/>
                    <a:pt x="28" y="10"/>
                    <a:pt x="27" y="10"/>
                  </a:cubicBezTo>
                  <a:cubicBezTo>
                    <a:pt x="30" y="11"/>
                    <a:pt x="29" y="15"/>
                    <a:pt x="33" y="15"/>
                  </a:cubicBezTo>
                  <a:cubicBezTo>
                    <a:pt x="36" y="15"/>
                    <a:pt x="38" y="22"/>
                    <a:pt x="41" y="25"/>
                  </a:cubicBezTo>
                  <a:cubicBezTo>
                    <a:pt x="46" y="23"/>
                    <a:pt x="44" y="23"/>
                    <a:pt x="48" y="26"/>
                  </a:cubicBezTo>
                  <a:cubicBezTo>
                    <a:pt x="44" y="31"/>
                    <a:pt x="31" y="27"/>
                    <a:pt x="24" y="28"/>
                  </a:cubicBezTo>
                  <a:cubicBezTo>
                    <a:pt x="21" y="30"/>
                    <a:pt x="16" y="31"/>
                    <a:pt x="14" y="34"/>
                  </a:cubicBezTo>
                  <a:cubicBezTo>
                    <a:pt x="10" y="31"/>
                    <a:pt x="8" y="26"/>
                    <a:pt x="0" y="28"/>
                  </a:cubicBezTo>
                  <a:cubicBezTo>
                    <a:pt x="0" y="27"/>
                    <a:pt x="2" y="27"/>
                    <a:pt x="3" y="26"/>
                  </a:cubicBezTo>
                  <a:cubicBezTo>
                    <a:pt x="1" y="24"/>
                    <a:pt x="2" y="23"/>
                    <a:pt x="5" y="23"/>
                  </a:cubicBezTo>
                  <a:cubicBezTo>
                    <a:pt x="2" y="16"/>
                    <a:pt x="5" y="14"/>
                    <a:pt x="5" y="6"/>
                  </a:cubicBezTo>
                  <a:cubicBezTo>
                    <a:pt x="9" y="5"/>
                    <a:pt x="13" y="5"/>
                    <a:pt x="13" y="0"/>
                  </a:cubicBezTo>
                  <a:close/>
                </a:path>
              </a:pathLst>
            </a:custGeom>
            <a:grpFill/>
            <a:ln>
              <a:noFill/>
            </a:ln>
          </p:spPr>
          <p:txBody>
            <a:bodyPr anchor="ctr"/>
            <a:lstStyle/>
            <a:p>
              <a:pPr algn="ctr"/>
              <a:endParaRPr dirty="0"/>
            </a:p>
          </p:txBody>
        </p:sp>
        <p:sp>
          <p:nvSpPr>
            <p:cNvPr id="224" name="i$liḓe"/>
            <p:cNvSpPr/>
            <p:nvPr/>
          </p:nvSpPr>
          <p:spPr bwMode="auto">
            <a:xfrm>
              <a:off x="7168821" y="2123839"/>
              <a:ext cx="165292" cy="177900"/>
            </a:xfrm>
            <a:custGeom>
              <a:avLst/>
              <a:gdLst>
                <a:gd name="T0" fmla="*/ 8 w 80"/>
                <a:gd name="T1" fmla="*/ 12 h 86"/>
                <a:gd name="T2" fmla="*/ 4 w 80"/>
                <a:gd name="T3" fmla="*/ 11 h 86"/>
                <a:gd name="T4" fmla="*/ 0 w 80"/>
                <a:gd name="T5" fmla="*/ 5 h 86"/>
                <a:gd name="T6" fmla="*/ 15 w 80"/>
                <a:gd name="T7" fmla="*/ 3 h 86"/>
                <a:gd name="T8" fmla="*/ 23 w 80"/>
                <a:gd name="T9" fmla="*/ 7 h 86"/>
                <a:gd name="T10" fmla="*/ 23 w 80"/>
                <a:gd name="T11" fmla="*/ 11 h 86"/>
                <a:gd name="T12" fmla="*/ 26 w 80"/>
                <a:gd name="T13" fmla="*/ 14 h 86"/>
                <a:gd name="T14" fmla="*/ 34 w 80"/>
                <a:gd name="T15" fmla="*/ 18 h 86"/>
                <a:gd name="T16" fmla="*/ 47 w 80"/>
                <a:gd name="T17" fmla="*/ 29 h 86"/>
                <a:gd name="T18" fmla="*/ 51 w 80"/>
                <a:gd name="T19" fmla="*/ 35 h 86"/>
                <a:gd name="T20" fmla="*/ 56 w 80"/>
                <a:gd name="T21" fmla="*/ 37 h 86"/>
                <a:gd name="T22" fmla="*/ 60 w 80"/>
                <a:gd name="T23" fmla="*/ 40 h 86"/>
                <a:gd name="T24" fmla="*/ 60 w 80"/>
                <a:gd name="T25" fmla="*/ 44 h 86"/>
                <a:gd name="T26" fmla="*/ 64 w 80"/>
                <a:gd name="T27" fmla="*/ 48 h 86"/>
                <a:gd name="T28" fmla="*/ 69 w 80"/>
                <a:gd name="T29" fmla="*/ 53 h 86"/>
                <a:gd name="T30" fmla="*/ 73 w 80"/>
                <a:gd name="T31" fmla="*/ 57 h 86"/>
                <a:gd name="T32" fmla="*/ 77 w 80"/>
                <a:gd name="T33" fmla="*/ 66 h 86"/>
                <a:gd name="T34" fmla="*/ 79 w 80"/>
                <a:gd name="T35" fmla="*/ 74 h 86"/>
                <a:gd name="T36" fmla="*/ 80 w 80"/>
                <a:gd name="T37" fmla="*/ 80 h 86"/>
                <a:gd name="T38" fmla="*/ 71 w 80"/>
                <a:gd name="T39" fmla="*/ 81 h 86"/>
                <a:gd name="T40" fmla="*/ 64 w 80"/>
                <a:gd name="T41" fmla="*/ 81 h 86"/>
                <a:gd name="T42" fmla="*/ 64 w 80"/>
                <a:gd name="T43" fmla="*/ 78 h 86"/>
                <a:gd name="T44" fmla="*/ 60 w 80"/>
                <a:gd name="T45" fmla="*/ 78 h 86"/>
                <a:gd name="T46" fmla="*/ 51 w 80"/>
                <a:gd name="T47" fmla="*/ 70 h 86"/>
                <a:gd name="T48" fmla="*/ 52 w 80"/>
                <a:gd name="T49" fmla="*/ 66 h 86"/>
                <a:gd name="T50" fmla="*/ 51 w 80"/>
                <a:gd name="T51" fmla="*/ 66 h 86"/>
                <a:gd name="T52" fmla="*/ 49 w 80"/>
                <a:gd name="T53" fmla="*/ 63 h 86"/>
                <a:gd name="T54" fmla="*/ 45 w 80"/>
                <a:gd name="T55" fmla="*/ 63 h 86"/>
                <a:gd name="T56" fmla="*/ 38 w 80"/>
                <a:gd name="T57" fmla="*/ 55 h 86"/>
                <a:gd name="T58" fmla="*/ 34 w 80"/>
                <a:gd name="T59" fmla="*/ 42 h 86"/>
                <a:gd name="T60" fmla="*/ 32 w 80"/>
                <a:gd name="T61" fmla="*/ 46 h 86"/>
                <a:gd name="T62" fmla="*/ 28 w 80"/>
                <a:gd name="T63" fmla="*/ 37 h 86"/>
                <a:gd name="T64" fmla="*/ 24 w 80"/>
                <a:gd name="T65" fmla="*/ 33 h 86"/>
                <a:gd name="T66" fmla="*/ 21 w 80"/>
                <a:gd name="T67" fmla="*/ 31 h 86"/>
                <a:gd name="T68" fmla="*/ 19 w 80"/>
                <a:gd name="T69" fmla="*/ 24 h 86"/>
                <a:gd name="T70" fmla="*/ 13 w 80"/>
                <a:gd name="T71" fmla="*/ 20 h 86"/>
                <a:gd name="T72" fmla="*/ 10 w 80"/>
                <a:gd name="T73" fmla="*/ 16 h 86"/>
                <a:gd name="T74" fmla="*/ 8 w 80"/>
                <a:gd name="T75" fmla="*/ 1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86">
                  <a:moveTo>
                    <a:pt x="8" y="12"/>
                  </a:moveTo>
                  <a:cubicBezTo>
                    <a:pt x="8" y="10"/>
                    <a:pt x="5" y="11"/>
                    <a:pt x="4" y="11"/>
                  </a:cubicBezTo>
                  <a:cubicBezTo>
                    <a:pt x="2" y="9"/>
                    <a:pt x="4" y="4"/>
                    <a:pt x="0" y="5"/>
                  </a:cubicBezTo>
                  <a:cubicBezTo>
                    <a:pt x="5" y="0"/>
                    <a:pt x="9" y="6"/>
                    <a:pt x="15" y="3"/>
                  </a:cubicBezTo>
                  <a:cubicBezTo>
                    <a:pt x="15" y="8"/>
                    <a:pt x="20" y="5"/>
                    <a:pt x="23" y="7"/>
                  </a:cubicBezTo>
                  <a:cubicBezTo>
                    <a:pt x="23" y="7"/>
                    <a:pt x="22" y="10"/>
                    <a:pt x="23" y="11"/>
                  </a:cubicBezTo>
                  <a:cubicBezTo>
                    <a:pt x="24" y="12"/>
                    <a:pt x="27" y="10"/>
                    <a:pt x="26" y="14"/>
                  </a:cubicBezTo>
                  <a:cubicBezTo>
                    <a:pt x="31" y="13"/>
                    <a:pt x="30" y="18"/>
                    <a:pt x="34" y="18"/>
                  </a:cubicBezTo>
                  <a:cubicBezTo>
                    <a:pt x="37" y="18"/>
                    <a:pt x="42" y="29"/>
                    <a:pt x="47" y="29"/>
                  </a:cubicBezTo>
                  <a:cubicBezTo>
                    <a:pt x="51" y="29"/>
                    <a:pt x="49" y="33"/>
                    <a:pt x="51" y="35"/>
                  </a:cubicBezTo>
                  <a:cubicBezTo>
                    <a:pt x="52" y="36"/>
                    <a:pt x="55" y="36"/>
                    <a:pt x="56" y="37"/>
                  </a:cubicBezTo>
                  <a:cubicBezTo>
                    <a:pt x="57" y="37"/>
                    <a:pt x="59" y="40"/>
                    <a:pt x="60" y="40"/>
                  </a:cubicBezTo>
                  <a:cubicBezTo>
                    <a:pt x="61" y="41"/>
                    <a:pt x="59" y="43"/>
                    <a:pt x="60" y="44"/>
                  </a:cubicBezTo>
                  <a:cubicBezTo>
                    <a:pt x="61" y="45"/>
                    <a:pt x="63" y="47"/>
                    <a:pt x="64" y="48"/>
                  </a:cubicBezTo>
                  <a:cubicBezTo>
                    <a:pt x="65" y="49"/>
                    <a:pt x="66" y="53"/>
                    <a:pt x="69" y="53"/>
                  </a:cubicBezTo>
                  <a:cubicBezTo>
                    <a:pt x="70" y="53"/>
                    <a:pt x="72" y="57"/>
                    <a:pt x="73" y="57"/>
                  </a:cubicBezTo>
                  <a:cubicBezTo>
                    <a:pt x="75" y="59"/>
                    <a:pt x="74" y="66"/>
                    <a:pt x="77" y="66"/>
                  </a:cubicBezTo>
                  <a:cubicBezTo>
                    <a:pt x="79" y="67"/>
                    <a:pt x="79" y="72"/>
                    <a:pt x="79" y="74"/>
                  </a:cubicBezTo>
                  <a:cubicBezTo>
                    <a:pt x="78" y="77"/>
                    <a:pt x="74" y="80"/>
                    <a:pt x="80" y="80"/>
                  </a:cubicBezTo>
                  <a:cubicBezTo>
                    <a:pt x="80" y="86"/>
                    <a:pt x="74" y="82"/>
                    <a:pt x="71" y="81"/>
                  </a:cubicBezTo>
                  <a:cubicBezTo>
                    <a:pt x="69" y="81"/>
                    <a:pt x="66" y="82"/>
                    <a:pt x="64" y="81"/>
                  </a:cubicBezTo>
                  <a:cubicBezTo>
                    <a:pt x="63" y="81"/>
                    <a:pt x="64" y="78"/>
                    <a:pt x="64" y="78"/>
                  </a:cubicBezTo>
                  <a:cubicBezTo>
                    <a:pt x="63" y="77"/>
                    <a:pt x="61" y="78"/>
                    <a:pt x="60" y="78"/>
                  </a:cubicBezTo>
                  <a:cubicBezTo>
                    <a:pt x="58" y="76"/>
                    <a:pt x="55" y="70"/>
                    <a:pt x="51" y="70"/>
                  </a:cubicBezTo>
                  <a:cubicBezTo>
                    <a:pt x="51" y="69"/>
                    <a:pt x="52" y="68"/>
                    <a:pt x="52" y="66"/>
                  </a:cubicBezTo>
                  <a:cubicBezTo>
                    <a:pt x="52" y="64"/>
                    <a:pt x="51" y="65"/>
                    <a:pt x="51" y="66"/>
                  </a:cubicBezTo>
                  <a:cubicBezTo>
                    <a:pt x="48" y="67"/>
                    <a:pt x="50" y="63"/>
                    <a:pt x="49" y="63"/>
                  </a:cubicBezTo>
                  <a:cubicBezTo>
                    <a:pt x="48" y="62"/>
                    <a:pt x="46" y="63"/>
                    <a:pt x="45" y="63"/>
                  </a:cubicBezTo>
                  <a:cubicBezTo>
                    <a:pt x="43" y="60"/>
                    <a:pt x="43" y="55"/>
                    <a:pt x="38" y="55"/>
                  </a:cubicBezTo>
                  <a:cubicBezTo>
                    <a:pt x="40" y="48"/>
                    <a:pt x="34" y="48"/>
                    <a:pt x="34" y="42"/>
                  </a:cubicBezTo>
                  <a:cubicBezTo>
                    <a:pt x="32" y="42"/>
                    <a:pt x="32" y="44"/>
                    <a:pt x="32" y="46"/>
                  </a:cubicBezTo>
                  <a:cubicBezTo>
                    <a:pt x="29" y="44"/>
                    <a:pt x="30" y="40"/>
                    <a:pt x="28" y="37"/>
                  </a:cubicBezTo>
                  <a:cubicBezTo>
                    <a:pt x="28" y="36"/>
                    <a:pt x="25" y="34"/>
                    <a:pt x="24" y="33"/>
                  </a:cubicBezTo>
                  <a:cubicBezTo>
                    <a:pt x="24" y="32"/>
                    <a:pt x="23" y="31"/>
                    <a:pt x="21" y="31"/>
                  </a:cubicBezTo>
                  <a:cubicBezTo>
                    <a:pt x="22" y="27"/>
                    <a:pt x="20" y="26"/>
                    <a:pt x="19" y="24"/>
                  </a:cubicBezTo>
                  <a:cubicBezTo>
                    <a:pt x="18" y="21"/>
                    <a:pt x="15" y="21"/>
                    <a:pt x="13" y="20"/>
                  </a:cubicBezTo>
                  <a:cubicBezTo>
                    <a:pt x="13" y="20"/>
                    <a:pt x="9" y="16"/>
                    <a:pt x="10" y="16"/>
                  </a:cubicBezTo>
                  <a:cubicBezTo>
                    <a:pt x="8" y="12"/>
                    <a:pt x="14" y="9"/>
                    <a:pt x="8" y="12"/>
                  </a:cubicBezTo>
                  <a:close/>
                </a:path>
              </a:pathLst>
            </a:custGeom>
            <a:grpFill/>
            <a:ln>
              <a:noFill/>
            </a:ln>
          </p:spPr>
          <p:txBody>
            <a:bodyPr anchor="ctr"/>
            <a:lstStyle/>
            <a:p>
              <a:pPr algn="ctr"/>
              <a:endParaRPr dirty="0"/>
            </a:p>
          </p:txBody>
        </p:sp>
        <p:sp>
          <p:nvSpPr>
            <p:cNvPr id="225" name="ïṩļiḑè"/>
            <p:cNvSpPr/>
            <p:nvPr/>
          </p:nvSpPr>
          <p:spPr bwMode="auto">
            <a:xfrm>
              <a:off x="6346564" y="2401194"/>
              <a:ext cx="119068" cy="217122"/>
            </a:xfrm>
            <a:custGeom>
              <a:avLst/>
              <a:gdLst>
                <a:gd name="T0" fmla="*/ 43 w 57"/>
                <a:gd name="T1" fmla="*/ 0 h 104"/>
                <a:gd name="T2" fmla="*/ 50 w 57"/>
                <a:gd name="T3" fmla="*/ 1 h 104"/>
                <a:gd name="T4" fmla="*/ 47 w 57"/>
                <a:gd name="T5" fmla="*/ 35 h 104"/>
                <a:gd name="T6" fmla="*/ 43 w 57"/>
                <a:gd name="T7" fmla="*/ 57 h 104"/>
                <a:gd name="T8" fmla="*/ 37 w 57"/>
                <a:gd name="T9" fmla="*/ 67 h 104"/>
                <a:gd name="T10" fmla="*/ 36 w 57"/>
                <a:gd name="T11" fmla="*/ 78 h 104"/>
                <a:gd name="T12" fmla="*/ 36 w 57"/>
                <a:gd name="T13" fmla="*/ 82 h 104"/>
                <a:gd name="T14" fmla="*/ 32 w 57"/>
                <a:gd name="T15" fmla="*/ 83 h 104"/>
                <a:gd name="T16" fmla="*/ 30 w 57"/>
                <a:gd name="T17" fmla="*/ 95 h 104"/>
                <a:gd name="T18" fmla="*/ 28 w 57"/>
                <a:gd name="T19" fmla="*/ 96 h 104"/>
                <a:gd name="T20" fmla="*/ 26 w 57"/>
                <a:gd name="T21" fmla="*/ 102 h 104"/>
                <a:gd name="T22" fmla="*/ 8 w 57"/>
                <a:gd name="T23" fmla="*/ 104 h 104"/>
                <a:gd name="T24" fmla="*/ 6 w 57"/>
                <a:gd name="T25" fmla="*/ 95 h 104"/>
                <a:gd name="T26" fmla="*/ 4 w 57"/>
                <a:gd name="T27" fmla="*/ 91 h 104"/>
                <a:gd name="T28" fmla="*/ 0 w 57"/>
                <a:gd name="T29" fmla="*/ 89 h 104"/>
                <a:gd name="T30" fmla="*/ 0 w 57"/>
                <a:gd name="T31" fmla="*/ 82 h 104"/>
                <a:gd name="T32" fmla="*/ 2 w 57"/>
                <a:gd name="T33" fmla="*/ 80 h 104"/>
                <a:gd name="T34" fmla="*/ 0 w 57"/>
                <a:gd name="T35" fmla="*/ 78 h 104"/>
                <a:gd name="T36" fmla="*/ 4 w 57"/>
                <a:gd name="T37" fmla="*/ 70 h 104"/>
                <a:gd name="T38" fmla="*/ 4 w 57"/>
                <a:gd name="T39" fmla="*/ 67 h 104"/>
                <a:gd name="T40" fmla="*/ 8 w 57"/>
                <a:gd name="T41" fmla="*/ 65 h 104"/>
                <a:gd name="T42" fmla="*/ 11 w 57"/>
                <a:gd name="T43" fmla="*/ 55 h 104"/>
                <a:gd name="T44" fmla="*/ 8 w 57"/>
                <a:gd name="T45" fmla="*/ 50 h 104"/>
                <a:gd name="T46" fmla="*/ 8 w 57"/>
                <a:gd name="T47" fmla="*/ 39 h 104"/>
                <a:gd name="T48" fmla="*/ 11 w 57"/>
                <a:gd name="T49" fmla="*/ 35 h 104"/>
                <a:gd name="T50" fmla="*/ 17 w 57"/>
                <a:gd name="T51" fmla="*/ 31 h 104"/>
                <a:gd name="T52" fmla="*/ 26 w 57"/>
                <a:gd name="T53" fmla="*/ 24 h 104"/>
                <a:gd name="T54" fmla="*/ 32 w 57"/>
                <a:gd name="T55" fmla="*/ 26 h 104"/>
                <a:gd name="T56" fmla="*/ 34 w 57"/>
                <a:gd name="T57" fmla="*/ 14 h 104"/>
                <a:gd name="T58" fmla="*/ 39 w 57"/>
                <a:gd name="T59" fmla="*/ 13 h 104"/>
                <a:gd name="T60" fmla="*/ 43 w 57"/>
                <a:gd name="T6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 h="104">
                  <a:moveTo>
                    <a:pt x="43" y="0"/>
                  </a:moveTo>
                  <a:cubicBezTo>
                    <a:pt x="45" y="1"/>
                    <a:pt x="47" y="2"/>
                    <a:pt x="50" y="1"/>
                  </a:cubicBezTo>
                  <a:cubicBezTo>
                    <a:pt x="47" y="11"/>
                    <a:pt x="57" y="28"/>
                    <a:pt x="47" y="35"/>
                  </a:cubicBezTo>
                  <a:cubicBezTo>
                    <a:pt x="47" y="43"/>
                    <a:pt x="46" y="50"/>
                    <a:pt x="43" y="57"/>
                  </a:cubicBezTo>
                  <a:cubicBezTo>
                    <a:pt x="42" y="61"/>
                    <a:pt x="41" y="66"/>
                    <a:pt x="37" y="67"/>
                  </a:cubicBezTo>
                  <a:cubicBezTo>
                    <a:pt x="39" y="71"/>
                    <a:pt x="36" y="75"/>
                    <a:pt x="36" y="78"/>
                  </a:cubicBezTo>
                  <a:cubicBezTo>
                    <a:pt x="35" y="79"/>
                    <a:pt x="36" y="81"/>
                    <a:pt x="36" y="82"/>
                  </a:cubicBezTo>
                  <a:cubicBezTo>
                    <a:pt x="35" y="82"/>
                    <a:pt x="32" y="83"/>
                    <a:pt x="32" y="83"/>
                  </a:cubicBezTo>
                  <a:cubicBezTo>
                    <a:pt x="31" y="87"/>
                    <a:pt x="32" y="91"/>
                    <a:pt x="30" y="95"/>
                  </a:cubicBezTo>
                  <a:cubicBezTo>
                    <a:pt x="30" y="95"/>
                    <a:pt x="28" y="95"/>
                    <a:pt x="28" y="96"/>
                  </a:cubicBezTo>
                  <a:cubicBezTo>
                    <a:pt x="28" y="98"/>
                    <a:pt x="25" y="99"/>
                    <a:pt x="26" y="102"/>
                  </a:cubicBezTo>
                  <a:cubicBezTo>
                    <a:pt x="21" y="104"/>
                    <a:pt x="15" y="104"/>
                    <a:pt x="8" y="104"/>
                  </a:cubicBezTo>
                  <a:cubicBezTo>
                    <a:pt x="8" y="99"/>
                    <a:pt x="4" y="100"/>
                    <a:pt x="6" y="95"/>
                  </a:cubicBezTo>
                  <a:cubicBezTo>
                    <a:pt x="4" y="95"/>
                    <a:pt x="4" y="92"/>
                    <a:pt x="4" y="91"/>
                  </a:cubicBezTo>
                  <a:cubicBezTo>
                    <a:pt x="2" y="91"/>
                    <a:pt x="1" y="90"/>
                    <a:pt x="0" y="89"/>
                  </a:cubicBezTo>
                  <a:cubicBezTo>
                    <a:pt x="0" y="87"/>
                    <a:pt x="0" y="84"/>
                    <a:pt x="0" y="82"/>
                  </a:cubicBezTo>
                  <a:cubicBezTo>
                    <a:pt x="0" y="80"/>
                    <a:pt x="2" y="80"/>
                    <a:pt x="2" y="80"/>
                  </a:cubicBezTo>
                  <a:cubicBezTo>
                    <a:pt x="2" y="78"/>
                    <a:pt x="0" y="78"/>
                    <a:pt x="0" y="78"/>
                  </a:cubicBezTo>
                  <a:cubicBezTo>
                    <a:pt x="1" y="75"/>
                    <a:pt x="3" y="72"/>
                    <a:pt x="4" y="70"/>
                  </a:cubicBezTo>
                  <a:cubicBezTo>
                    <a:pt x="4" y="70"/>
                    <a:pt x="3" y="67"/>
                    <a:pt x="4" y="67"/>
                  </a:cubicBezTo>
                  <a:cubicBezTo>
                    <a:pt x="4" y="66"/>
                    <a:pt x="8" y="65"/>
                    <a:pt x="8" y="65"/>
                  </a:cubicBezTo>
                  <a:cubicBezTo>
                    <a:pt x="9" y="62"/>
                    <a:pt x="5" y="49"/>
                    <a:pt x="11" y="55"/>
                  </a:cubicBezTo>
                  <a:cubicBezTo>
                    <a:pt x="12" y="51"/>
                    <a:pt x="8" y="53"/>
                    <a:pt x="8" y="50"/>
                  </a:cubicBezTo>
                  <a:cubicBezTo>
                    <a:pt x="8" y="46"/>
                    <a:pt x="8" y="42"/>
                    <a:pt x="8" y="39"/>
                  </a:cubicBezTo>
                  <a:cubicBezTo>
                    <a:pt x="11" y="39"/>
                    <a:pt x="11" y="37"/>
                    <a:pt x="11" y="35"/>
                  </a:cubicBezTo>
                  <a:cubicBezTo>
                    <a:pt x="15" y="36"/>
                    <a:pt x="15" y="32"/>
                    <a:pt x="17" y="31"/>
                  </a:cubicBezTo>
                  <a:cubicBezTo>
                    <a:pt x="19" y="30"/>
                    <a:pt x="27" y="31"/>
                    <a:pt x="26" y="24"/>
                  </a:cubicBezTo>
                  <a:cubicBezTo>
                    <a:pt x="29" y="23"/>
                    <a:pt x="29" y="26"/>
                    <a:pt x="32" y="26"/>
                  </a:cubicBezTo>
                  <a:cubicBezTo>
                    <a:pt x="30" y="20"/>
                    <a:pt x="34" y="19"/>
                    <a:pt x="34" y="14"/>
                  </a:cubicBezTo>
                  <a:cubicBezTo>
                    <a:pt x="39" y="17"/>
                    <a:pt x="38" y="2"/>
                    <a:pt x="39" y="13"/>
                  </a:cubicBezTo>
                  <a:cubicBezTo>
                    <a:pt x="46" y="10"/>
                    <a:pt x="40" y="2"/>
                    <a:pt x="43" y="0"/>
                  </a:cubicBezTo>
                  <a:close/>
                </a:path>
              </a:pathLst>
            </a:custGeom>
            <a:grpFill/>
            <a:ln>
              <a:noFill/>
            </a:ln>
          </p:spPr>
          <p:txBody>
            <a:bodyPr anchor="ctr"/>
            <a:lstStyle/>
            <a:p>
              <a:pPr algn="ctr"/>
              <a:endParaRPr dirty="0"/>
            </a:p>
          </p:txBody>
        </p:sp>
        <p:sp>
          <p:nvSpPr>
            <p:cNvPr id="226" name="iS1íḍê"/>
            <p:cNvSpPr/>
            <p:nvPr/>
          </p:nvSpPr>
          <p:spPr bwMode="auto">
            <a:xfrm>
              <a:off x="7448976" y="2389989"/>
              <a:ext cx="638757" cy="469263"/>
            </a:xfrm>
            <a:custGeom>
              <a:avLst/>
              <a:gdLst>
                <a:gd name="T0" fmla="*/ 178 w 307"/>
                <a:gd name="T1" fmla="*/ 19 h 226"/>
                <a:gd name="T2" fmla="*/ 171 w 307"/>
                <a:gd name="T3" fmla="*/ 22 h 226"/>
                <a:gd name="T4" fmla="*/ 180 w 307"/>
                <a:gd name="T5" fmla="*/ 34 h 226"/>
                <a:gd name="T6" fmla="*/ 206 w 307"/>
                <a:gd name="T7" fmla="*/ 48 h 226"/>
                <a:gd name="T8" fmla="*/ 214 w 307"/>
                <a:gd name="T9" fmla="*/ 37 h 226"/>
                <a:gd name="T10" fmla="*/ 216 w 307"/>
                <a:gd name="T11" fmla="*/ 30 h 226"/>
                <a:gd name="T12" fmla="*/ 218 w 307"/>
                <a:gd name="T13" fmla="*/ 13 h 226"/>
                <a:gd name="T14" fmla="*/ 223 w 307"/>
                <a:gd name="T15" fmla="*/ 4 h 226"/>
                <a:gd name="T16" fmla="*/ 229 w 307"/>
                <a:gd name="T17" fmla="*/ 11 h 226"/>
                <a:gd name="T18" fmla="*/ 238 w 307"/>
                <a:gd name="T19" fmla="*/ 30 h 226"/>
                <a:gd name="T20" fmla="*/ 247 w 307"/>
                <a:gd name="T21" fmla="*/ 43 h 226"/>
                <a:gd name="T22" fmla="*/ 257 w 307"/>
                <a:gd name="T23" fmla="*/ 56 h 226"/>
                <a:gd name="T24" fmla="*/ 262 w 307"/>
                <a:gd name="T25" fmla="*/ 71 h 226"/>
                <a:gd name="T26" fmla="*/ 268 w 307"/>
                <a:gd name="T27" fmla="*/ 75 h 226"/>
                <a:gd name="T28" fmla="*/ 279 w 307"/>
                <a:gd name="T29" fmla="*/ 82 h 226"/>
                <a:gd name="T30" fmla="*/ 288 w 307"/>
                <a:gd name="T31" fmla="*/ 101 h 226"/>
                <a:gd name="T32" fmla="*/ 292 w 307"/>
                <a:gd name="T33" fmla="*/ 104 h 226"/>
                <a:gd name="T34" fmla="*/ 303 w 307"/>
                <a:gd name="T35" fmla="*/ 112 h 226"/>
                <a:gd name="T36" fmla="*/ 307 w 307"/>
                <a:gd name="T37" fmla="*/ 143 h 226"/>
                <a:gd name="T38" fmla="*/ 301 w 307"/>
                <a:gd name="T39" fmla="*/ 158 h 226"/>
                <a:gd name="T40" fmla="*/ 301 w 307"/>
                <a:gd name="T41" fmla="*/ 164 h 226"/>
                <a:gd name="T42" fmla="*/ 298 w 307"/>
                <a:gd name="T43" fmla="*/ 175 h 226"/>
                <a:gd name="T44" fmla="*/ 287 w 307"/>
                <a:gd name="T45" fmla="*/ 185 h 226"/>
                <a:gd name="T46" fmla="*/ 277 w 307"/>
                <a:gd name="T47" fmla="*/ 212 h 226"/>
                <a:gd name="T48" fmla="*/ 260 w 307"/>
                <a:gd name="T49" fmla="*/ 220 h 226"/>
                <a:gd name="T50" fmla="*/ 253 w 307"/>
                <a:gd name="T51" fmla="*/ 226 h 226"/>
                <a:gd name="T52" fmla="*/ 238 w 307"/>
                <a:gd name="T53" fmla="*/ 222 h 226"/>
                <a:gd name="T54" fmla="*/ 205 w 307"/>
                <a:gd name="T55" fmla="*/ 216 h 226"/>
                <a:gd name="T56" fmla="*/ 203 w 307"/>
                <a:gd name="T57" fmla="*/ 205 h 226"/>
                <a:gd name="T58" fmla="*/ 201 w 307"/>
                <a:gd name="T59" fmla="*/ 199 h 226"/>
                <a:gd name="T60" fmla="*/ 186 w 307"/>
                <a:gd name="T61" fmla="*/ 188 h 226"/>
                <a:gd name="T62" fmla="*/ 178 w 307"/>
                <a:gd name="T63" fmla="*/ 179 h 226"/>
                <a:gd name="T64" fmla="*/ 164 w 307"/>
                <a:gd name="T65" fmla="*/ 173 h 226"/>
                <a:gd name="T66" fmla="*/ 156 w 307"/>
                <a:gd name="T67" fmla="*/ 170 h 226"/>
                <a:gd name="T68" fmla="*/ 121 w 307"/>
                <a:gd name="T69" fmla="*/ 162 h 226"/>
                <a:gd name="T70" fmla="*/ 102 w 307"/>
                <a:gd name="T71" fmla="*/ 168 h 226"/>
                <a:gd name="T72" fmla="*/ 95 w 307"/>
                <a:gd name="T73" fmla="*/ 171 h 226"/>
                <a:gd name="T74" fmla="*/ 89 w 307"/>
                <a:gd name="T75" fmla="*/ 177 h 226"/>
                <a:gd name="T76" fmla="*/ 85 w 307"/>
                <a:gd name="T77" fmla="*/ 177 h 226"/>
                <a:gd name="T78" fmla="*/ 52 w 307"/>
                <a:gd name="T79" fmla="*/ 183 h 226"/>
                <a:gd name="T80" fmla="*/ 46 w 307"/>
                <a:gd name="T81" fmla="*/ 186 h 226"/>
                <a:gd name="T82" fmla="*/ 14 w 307"/>
                <a:gd name="T83" fmla="*/ 192 h 226"/>
                <a:gd name="T84" fmla="*/ 18 w 307"/>
                <a:gd name="T85" fmla="*/ 171 h 226"/>
                <a:gd name="T86" fmla="*/ 14 w 307"/>
                <a:gd name="T87" fmla="*/ 160 h 226"/>
                <a:gd name="T88" fmla="*/ 14 w 307"/>
                <a:gd name="T89" fmla="*/ 153 h 226"/>
                <a:gd name="T90" fmla="*/ 9 w 307"/>
                <a:gd name="T91" fmla="*/ 142 h 226"/>
                <a:gd name="T92" fmla="*/ 7 w 307"/>
                <a:gd name="T93" fmla="*/ 132 h 226"/>
                <a:gd name="T94" fmla="*/ 3 w 307"/>
                <a:gd name="T95" fmla="*/ 121 h 226"/>
                <a:gd name="T96" fmla="*/ 5 w 307"/>
                <a:gd name="T97" fmla="*/ 112 h 226"/>
                <a:gd name="T98" fmla="*/ 5 w 307"/>
                <a:gd name="T99" fmla="*/ 88 h 226"/>
                <a:gd name="T100" fmla="*/ 26 w 307"/>
                <a:gd name="T101" fmla="*/ 75 h 226"/>
                <a:gd name="T102" fmla="*/ 50 w 307"/>
                <a:gd name="T103" fmla="*/ 69 h 226"/>
                <a:gd name="T104" fmla="*/ 63 w 307"/>
                <a:gd name="T105" fmla="*/ 63 h 226"/>
                <a:gd name="T106" fmla="*/ 68 w 307"/>
                <a:gd name="T107" fmla="*/ 43 h 226"/>
                <a:gd name="T108" fmla="*/ 85 w 307"/>
                <a:gd name="T109" fmla="*/ 43 h 226"/>
                <a:gd name="T110" fmla="*/ 89 w 307"/>
                <a:gd name="T111" fmla="*/ 30 h 226"/>
                <a:gd name="T112" fmla="*/ 104 w 307"/>
                <a:gd name="T113" fmla="*/ 20 h 226"/>
                <a:gd name="T114" fmla="*/ 115 w 307"/>
                <a:gd name="T115" fmla="*/ 26 h 226"/>
                <a:gd name="T116" fmla="*/ 119 w 307"/>
                <a:gd name="T117" fmla="*/ 28 h 226"/>
                <a:gd name="T118" fmla="*/ 123 w 307"/>
                <a:gd name="T119" fmla="*/ 24 h 226"/>
                <a:gd name="T120" fmla="*/ 136 w 307"/>
                <a:gd name="T121" fmla="*/ 13 h 226"/>
                <a:gd name="T122" fmla="*/ 145 w 307"/>
                <a:gd name="T123" fmla="*/ 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7" h="226">
                  <a:moveTo>
                    <a:pt x="178" y="9"/>
                  </a:moveTo>
                  <a:cubicBezTo>
                    <a:pt x="178" y="12"/>
                    <a:pt x="178" y="16"/>
                    <a:pt x="178" y="19"/>
                  </a:cubicBezTo>
                  <a:cubicBezTo>
                    <a:pt x="177" y="19"/>
                    <a:pt x="175" y="19"/>
                    <a:pt x="173" y="19"/>
                  </a:cubicBezTo>
                  <a:cubicBezTo>
                    <a:pt x="175" y="21"/>
                    <a:pt x="174" y="22"/>
                    <a:pt x="171" y="22"/>
                  </a:cubicBezTo>
                  <a:cubicBezTo>
                    <a:pt x="174" y="26"/>
                    <a:pt x="171" y="25"/>
                    <a:pt x="171" y="30"/>
                  </a:cubicBezTo>
                  <a:cubicBezTo>
                    <a:pt x="173" y="33"/>
                    <a:pt x="176" y="34"/>
                    <a:pt x="180" y="34"/>
                  </a:cubicBezTo>
                  <a:cubicBezTo>
                    <a:pt x="181" y="42"/>
                    <a:pt x="193" y="38"/>
                    <a:pt x="193" y="47"/>
                  </a:cubicBezTo>
                  <a:cubicBezTo>
                    <a:pt x="198" y="47"/>
                    <a:pt x="204" y="46"/>
                    <a:pt x="206" y="48"/>
                  </a:cubicBezTo>
                  <a:cubicBezTo>
                    <a:pt x="210" y="48"/>
                    <a:pt x="207" y="40"/>
                    <a:pt x="214" y="43"/>
                  </a:cubicBezTo>
                  <a:cubicBezTo>
                    <a:pt x="213" y="42"/>
                    <a:pt x="211" y="37"/>
                    <a:pt x="214" y="37"/>
                  </a:cubicBezTo>
                  <a:cubicBezTo>
                    <a:pt x="216" y="37"/>
                    <a:pt x="213" y="34"/>
                    <a:pt x="214" y="32"/>
                  </a:cubicBezTo>
                  <a:cubicBezTo>
                    <a:pt x="214" y="32"/>
                    <a:pt x="216" y="31"/>
                    <a:pt x="216" y="30"/>
                  </a:cubicBezTo>
                  <a:cubicBezTo>
                    <a:pt x="216" y="28"/>
                    <a:pt x="218" y="26"/>
                    <a:pt x="218" y="22"/>
                  </a:cubicBezTo>
                  <a:cubicBezTo>
                    <a:pt x="217" y="21"/>
                    <a:pt x="215" y="19"/>
                    <a:pt x="218" y="13"/>
                  </a:cubicBezTo>
                  <a:cubicBezTo>
                    <a:pt x="218" y="13"/>
                    <a:pt x="221" y="13"/>
                    <a:pt x="221" y="13"/>
                  </a:cubicBezTo>
                  <a:cubicBezTo>
                    <a:pt x="223" y="11"/>
                    <a:pt x="221" y="5"/>
                    <a:pt x="223" y="4"/>
                  </a:cubicBezTo>
                  <a:cubicBezTo>
                    <a:pt x="227" y="3"/>
                    <a:pt x="224" y="9"/>
                    <a:pt x="227" y="11"/>
                  </a:cubicBezTo>
                  <a:cubicBezTo>
                    <a:pt x="227" y="11"/>
                    <a:pt x="229" y="11"/>
                    <a:pt x="229" y="11"/>
                  </a:cubicBezTo>
                  <a:cubicBezTo>
                    <a:pt x="230" y="14"/>
                    <a:pt x="231" y="18"/>
                    <a:pt x="232" y="20"/>
                  </a:cubicBezTo>
                  <a:cubicBezTo>
                    <a:pt x="234" y="24"/>
                    <a:pt x="238" y="26"/>
                    <a:pt x="238" y="30"/>
                  </a:cubicBezTo>
                  <a:cubicBezTo>
                    <a:pt x="243" y="25"/>
                    <a:pt x="240" y="33"/>
                    <a:pt x="246" y="32"/>
                  </a:cubicBezTo>
                  <a:cubicBezTo>
                    <a:pt x="245" y="36"/>
                    <a:pt x="245" y="40"/>
                    <a:pt x="247" y="43"/>
                  </a:cubicBezTo>
                  <a:cubicBezTo>
                    <a:pt x="250" y="46"/>
                    <a:pt x="247" y="50"/>
                    <a:pt x="249" y="56"/>
                  </a:cubicBezTo>
                  <a:cubicBezTo>
                    <a:pt x="254" y="50"/>
                    <a:pt x="250" y="55"/>
                    <a:pt x="257" y="56"/>
                  </a:cubicBezTo>
                  <a:cubicBezTo>
                    <a:pt x="257" y="59"/>
                    <a:pt x="255" y="59"/>
                    <a:pt x="255" y="61"/>
                  </a:cubicBezTo>
                  <a:cubicBezTo>
                    <a:pt x="258" y="64"/>
                    <a:pt x="263" y="64"/>
                    <a:pt x="262" y="71"/>
                  </a:cubicBezTo>
                  <a:cubicBezTo>
                    <a:pt x="264" y="71"/>
                    <a:pt x="267" y="70"/>
                    <a:pt x="268" y="71"/>
                  </a:cubicBezTo>
                  <a:cubicBezTo>
                    <a:pt x="268" y="71"/>
                    <a:pt x="267" y="74"/>
                    <a:pt x="268" y="75"/>
                  </a:cubicBezTo>
                  <a:cubicBezTo>
                    <a:pt x="268" y="75"/>
                    <a:pt x="271" y="74"/>
                    <a:pt x="272" y="75"/>
                  </a:cubicBezTo>
                  <a:cubicBezTo>
                    <a:pt x="274" y="77"/>
                    <a:pt x="273" y="83"/>
                    <a:pt x="279" y="82"/>
                  </a:cubicBezTo>
                  <a:cubicBezTo>
                    <a:pt x="279" y="87"/>
                    <a:pt x="282" y="92"/>
                    <a:pt x="285" y="95"/>
                  </a:cubicBezTo>
                  <a:cubicBezTo>
                    <a:pt x="286" y="97"/>
                    <a:pt x="287" y="99"/>
                    <a:pt x="288" y="101"/>
                  </a:cubicBezTo>
                  <a:cubicBezTo>
                    <a:pt x="289" y="101"/>
                    <a:pt x="291" y="100"/>
                    <a:pt x="292" y="101"/>
                  </a:cubicBezTo>
                  <a:cubicBezTo>
                    <a:pt x="293" y="101"/>
                    <a:pt x="291" y="104"/>
                    <a:pt x="292" y="104"/>
                  </a:cubicBezTo>
                  <a:cubicBezTo>
                    <a:pt x="294" y="106"/>
                    <a:pt x="297" y="105"/>
                    <a:pt x="296" y="104"/>
                  </a:cubicBezTo>
                  <a:cubicBezTo>
                    <a:pt x="300" y="108"/>
                    <a:pt x="297" y="113"/>
                    <a:pt x="303" y="112"/>
                  </a:cubicBezTo>
                  <a:cubicBezTo>
                    <a:pt x="299" y="117"/>
                    <a:pt x="304" y="124"/>
                    <a:pt x="305" y="132"/>
                  </a:cubicBezTo>
                  <a:cubicBezTo>
                    <a:pt x="306" y="137"/>
                    <a:pt x="303" y="141"/>
                    <a:pt x="307" y="143"/>
                  </a:cubicBezTo>
                  <a:cubicBezTo>
                    <a:pt x="303" y="146"/>
                    <a:pt x="304" y="149"/>
                    <a:pt x="303" y="157"/>
                  </a:cubicBezTo>
                  <a:cubicBezTo>
                    <a:pt x="303" y="156"/>
                    <a:pt x="300" y="157"/>
                    <a:pt x="301" y="158"/>
                  </a:cubicBezTo>
                  <a:cubicBezTo>
                    <a:pt x="302" y="158"/>
                    <a:pt x="303" y="158"/>
                    <a:pt x="303" y="158"/>
                  </a:cubicBezTo>
                  <a:cubicBezTo>
                    <a:pt x="303" y="159"/>
                    <a:pt x="302" y="163"/>
                    <a:pt x="301" y="164"/>
                  </a:cubicBezTo>
                  <a:cubicBezTo>
                    <a:pt x="301" y="164"/>
                    <a:pt x="298" y="166"/>
                    <a:pt x="298" y="166"/>
                  </a:cubicBezTo>
                  <a:cubicBezTo>
                    <a:pt x="297" y="168"/>
                    <a:pt x="301" y="171"/>
                    <a:pt x="298" y="175"/>
                  </a:cubicBezTo>
                  <a:cubicBezTo>
                    <a:pt x="294" y="175"/>
                    <a:pt x="295" y="180"/>
                    <a:pt x="290" y="179"/>
                  </a:cubicBezTo>
                  <a:cubicBezTo>
                    <a:pt x="291" y="183"/>
                    <a:pt x="290" y="185"/>
                    <a:pt x="287" y="185"/>
                  </a:cubicBezTo>
                  <a:cubicBezTo>
                    <a:pt x="288" y="192"/>
                    <a:pt x="284" y="194"/>
                    <a:pt x="285" y="201"/>
                  </a:cubicBezTo>
                  <a:cubicBezTo>
                    <a:pt x="277" y="200"/>
                    <a:pt x="278" y="207"/>
                    <a:pt x="277" y="212"/>
                  </a:cubicBezTo>
                  <a:cubicBezTo>
                    <a:pt x="275" y="212"/>
                    <a:pt x="272" y="212"/>
                    <a:pt x="272" y="214"/>
                  </a:cubicBezTo>
                  <a:cubicBezTo>
                    <a:pt x="271" y="218"/>
                    <a:pt x="264" y="218"/>
                    <a:pt x="260" y="220"/>
                  </a:cubicBezTo>
                  <a:cubicBezTo>
                    <a:pt x="259" y="221"/>
                    <a:pt x="258" y="223"/>
                    <a:pt x="257" y="224"/>
                  </a:cubicBezTo>
                  <a:cubicBezTo>
                    <a:pt x="255" y="224"/>
                    <a:pt x="253" y="223"/>
                    <a:pt x="253" y="226"/>
                  </a:cubicBezTo>
                  <a:cubicBezTo>
                    <a:pt x="249" y="223"/>
                    <a:pt x="247" y="219"/>
                    <a:pt x="242" y="218"/>
                  </a:cubicBezTo>
                  <a:cubicBezTo>
                    <a:pt x="238" y="216"/>
                    <a:pt x="239" y="221"/>
                    <a:pt x="238" y="222"/>
                  </a:cubicBezTo>
                  <a:cubicBezTo>
                    <a:pt x="234" y="224"/>
                    <a:pt x="228" y="221"/>
                    <a:pt x="225" y="226"/>
                  </a:cubicBezTo>
                  <a:cubicBezTo>
                    <a:pt x="218" y="222"/>
                    <a:pt x="213" y="217"/>
                    <a:pt x="205" y="216"/>
                  </a:cubicBezTo>
                  <a:cubicBezTo>
                    <a:pt x="207" y="214"/>
                    <a:pt x="207" y="212"/>
                    <a:pt x="205" y="207"/>
                  </a:cubicBezTo>
                  <a:cubicBezTo>
                    <a:pt x="204" y="206"/>
                    <a:pt x="203" y="207"/>
                    <a:pt x="203" y="205"/>
                  </a:cubicBezTo>
                  <a:cubicBezTo>
                    <a:pt x="203" y="205"/>
                    <a:pt x="203" y="203"/>
                    <a:pt x="203" y="203"/>
                  </a:cubicBezTo>
                  <a:cubicBezTo>
                    <a:pt x="202" y="201"/>
                    <a:pt x="197" y="200"/>
                    <a:pt x="201" y="199"/>
                  </a:cubicBezTo>
                  <a:cubicBezTo>
                    <a:pt x="200" y="198"/>
                    <a:pt x="192" y="194"/>
                    <a:pt x="191" y="198"/>
                  </a:cubicBezTo>
                  <a:cubicBezTo>
                    <a:pt x="189" y="195"/>
                    <a:pt x="189" y="190"/>
                    <a:pt x="186" y="188"/>
                  </a:cubicBezTo>
                  <a:cubicBezTo>
                    <a:pt x="185" y="184"/>
                    <a:pt x="187" y="183"/>
                    <a:pt x="188" y="181"/>
                  </a:cubicBezTo>
                  <a:cubicBezTo>
                    <a:pt x="186" y="179"/>
                    <a:pt x="184" y="180"/>
                    <a:pt x="178" y="179"/>
                  </a:cubicBezTo>
                  <a:cubicBezTo>
                    <a:pt x="175" y="181"/>
                    <a:pt x="175" y="188"/>
                    <a:pt x="167" y="186"/>
                  </a:cubicBezTo>
                  <a:cubicBezTo>
                    <a:pt x="169" y="179"/>
                    <a:pt x="162" y="181"/>
                    <a:pt x="164" y="173"/>
                  </a:cubicBezTo>
                  <a:cubicBezTo>
                    <a:pt x="159" y="173"/>
                    <a:pt x="158" y="170"/>
                    <a:pt x="152" y="171"/>
                  </a:cubicBezTo>
                  <a:cubicBezTo>
                    <a:pt x="152" y="170"/>
                    <a:pt x="155" y="170"/>
                    <a:pt x="156" y="170"/>
                  </a:cubicBezTo>
                  <a:cubicBezTo>
                    <a:pt x="151" y="164"/>
                    <a:pt x="147" y="169"/>
                    <a:pt x="137" y="168"/>
                  </a:cubicBezTo>
                  <a:cubicBezTo>
                    <a:pt x="131" y="166"/>
                    <a:pt x="126" y="164"/>
                    <a:pt x="121" y="162"/>
                  </a:cubicBezTo>
                  <a:cubicBezTo>
                    <a:pt x="116" y="164"/>
                    <a:pt x="111" y="163"/>
                    <a:pt x="109" y="168"/>
                  </a:cubicBezTo>
                  <a:cubicBezTo>
                    <a:pt x="107" y="168"/>
                    <a:pt x="104" y="167"/>
                    <a:pt x="102" y="168"/>
                  </a:cubicBezTo>
                  <a:cubicBezTo>
                    <a:pt x="100" y="168"/>
                    <a:pt x="101" y="169"/>
                    <a:pt x="100" y="170"/>
                  </a:cubicBezTo>
                  <a:cubicBezTo>
                    <a:pt x="97" y="170"/>
                    <a:pt x="98" y="166"/>
                    <a:pt x="95" y="171"/>
                  </a:cubicBezTo>
                  <a:cubicBezTo>
                    <a:pt x="94" y="172"/>
                    <a:pt x="92" y="173"/>
                    <a:pt x="93" y="175"/>
                  </a:cubicBezTo>
                  <a:cubicBezTo>
                    <a:pt x="90" y="173"/>
                    <a:pt x="89" y="169"/>
                    <a:pt x="89" y="177"/>
                  </a:cubicBezTo>
                  <a:cubicBezTo>
                    <a:pt x="87" y="177"/>
                    <a:pt x="87" y="175"/>
                    <a:pt x="85" y="175"/>
                  </a:cubicBezTo>
                  <a:cubicBezTo>
                    <a:pt x="83" y="175"/>
                    <a:pt x="85" y="177"/>
                    <a:pt x="85" y="177"/>
                  </a:cubicBezTo>
                  <a:cubicBezTo>
                    <a:pt x="83" y="181"/>
                    <a:pt x="77" y="179"/>
                    <a:pt x="76" y="185"/>
                  </a:cubicBezTo>
                  <a:cubicBezTo>
                    <a:pt x="71" y="181"/>
                    <a:pt x="60" y="183"/>
                    <a:pt x="52" y="183"/>
                  </a:cubicBezTo>
                  <a:cubicBezTo>
                    <a:pt x="49" y="182"/>
                    <a:pt x="51" y="186"/>
                    <a:pt x="50" y="186"/>
                  </a:cubicBezTo>
                  <a:cubicBezTo>
                    <a:pt x="49" y="187"/>
                    <a:pt x="47" y="186"/>
                    <a:pt x="46" y="186"/>
                  </a:cubicBezTo>
                  <a:cubicBezTo>
                    <a:pt x="44" y="187"/>
                    <a:pt x="43" y="188"/>
                    <a:pt x="40" y="188"/>
                  </a:cubicBezTo>
                  <a:cubicBezTo>
                    <a:pt x="35" y="190"/>
                    <a:pt x="26" y="194"/>
                    <a:pt x="14" y="192"/>
                  </a:cubicBezTo>
                  <a:cubicBezTo>
                    <a:pt x="15" y="187"/>
                    <a:pt x="14" y="181"/>
                    <a:pt x="20" y="181"/>
                  </a:cubicBezTo>
                  <a:cubicBezTo>
                    <a:pt x="19" y="178"/>
                    <a:pt x="22" y="172"/>
                    <a:pt x="18" y="171"/>
                  </a:cubicBezTo>
                  <a:cubicBezTo>
                    <a:pt x="13" y="171"/>
                    <a:pt x="20" y="170"/>
                    <a:pt x="18" y="164"/>
                  </a:cubicBezTo>
                  <a:cubicBezTo>
                    <a:pt x="16" y="159"/>
                    <a:pt x="16" y="168"/>
                    <a:pt x="14" y="160"/>
                  </a:cubicBezTo>
                  <a:cubicBezTo>
                    <a:pt x="14" y="160"/>
                    <a:pt x="15" y="157"/>
                    <a:pt x="14" y="157"/>
                  </a:cubicBezTo>
                  <a:cubicBezTo>
                    <a:pt x="12" y="154"/>
                    <a:pt x="15" y="156"/>
                    <a:pt x="14" y="153"/>
                  </a:cubicBezTo>
                  <a:cubicBezTo>
                    <a:pt x="14" y="149"/>
                    <a:pt x="10" y="146"/>
                    <a:pt x="13" y="143"/>
                  </a:cubicBezTo>
                  <a:cubicBezTo>
                    <a:pt x="13" y="141"/>
                    <a:pt x="10" y="143"/>
                    <a:pt x="9" y="142"/>
                  </a:cubicBezTo>
                  <a:cubicBezTo>
                    <a:pt x="8" y="141"/>
                    <a:pt x="9" y="139"/>
                    <a:pt x="9" y="138"/>
                  </a:cubicBezTo>
                  <a:cubicBezTo>
                    <a:pt x="9" y="138"/>
                    <a:pt x="7" y="132"/>
                    <a:pt x="7" y="132"/>
                  </a:cubicBezTo>
                  <a:cubicBezTo>
                    <a:pt x="4" y="130"/>
                    <a:pt x="8" y="131"/>
                    <a:pt x="7" y="129"/>
                  </a:cubicBezTo>
                  <a:cubicBezTo>
                    <a:pt x="6" y="126"/>
                    <a:pt x="2" y="125"/>
                    <a:pt x="3" y="121"/>
                  </a:cubicBezTo>
                  <a:cubicBezTo>
                    <a:pt x="8" y="122"/>
                    <a:pt x="5" y="114"/>
                    <a:pt x="9" y="114"/>
                  </a:cubicBezTo>
                  <a:cubicBezTo>
                    <a:pt x="9" y="111"/>
                    <a:pt x="6" y="113"/>
                    <a:pt x="5" y="112"/>
                  </a:cubicBezTo>
                  <a:cubicBezTo>
                    <a:pt x="4" y="110"/>
                    <a:pt x="6" y="105"/>
                    <a:pt x="1" y="106"/>
                  </a:cubicBezTo>
                  <a:cubicBezTo>
                    <a:pt x="0" y="98"/>
                    <a:pt x="4" y="94"/>
                    <a:pt x="5" y="88"/>
                  </a:cubicBezTo>
                  <a:cubicBezTo>
                    <a:pt x="7" y="91"/>
                    <a:pt x="14" y="89"/>
                    <a:pt x="14" y="84"/>
                  </a:cubicBezTo>
                  <a:cubicBezTo>
                    <a:pt x="15" y="80"/>
                    <a:pt x="26" y="83"/>
                    <a:pt x="26" y="75"/>
                  </a:cubicBezTo>
                  <a:cubicBezTo>
                    <a:pt x="36" y="76"/>
                    <a:pt x="41" y="71"/>
                    <a:pt x="50" y="71"/>
                  </a:cubicBezTo>
                  <a:cubicBezTo>
                    <a:pt x="52" y="71"/>
                    <a:pt x="50" y="68"/>
                    <a:pt x="50" y="69"/>
                  </a:cubicBezTo>
                  <a:cubicBezTo>
                    <a:pt x="53" y="65"/>
                    <a:pt x="59" y="68"/>
                    <a:pt x="59" y="61"/>
                  </a:cubicBezTo>
                  <a:cubicBezTo>
                    <a:pt x="61" y="62"/>
                    <a:pt x="61" y="63"/>
                    <a:pt x="63" y="63"/>
                  </a:cubicBezTo>
                  <a:cubicBezTo>
                    <a:pt x="67" y="64"/>
                    <a:pt x="62" y="55"/>
                    <a:pt x="68" y="58"/>
                  </a:cubicBezTo>
                  <a:cubicBezTo>
                    <a:pt x="67" y="50"/>
                    <a:pt x="68" y="51"/>
                    <a:pt x="68" y="43"/>
                  </a:cubicBezTo>
                  <a:cubicBezTo>
                    <a:pt x="73" y="43"/>
                    <a:pt x="76" y="45"/>
                    <a:pt x="80" y="47"/>
                  </a:cubicBezTo>
                  <a:cubicBezTo>
                    <a:pt x="82" y="45"/>
                    <a:pt x="82" y="42"/>
                    <a:pt x="85" y="43"/>
                  </a:cubicBezTo>
                  <a:cubicBezTo>
                    <a:pt x="83" y="39"/>
                    <a:pt x="90" y="36"/>
                    <a:pt x="85" y="35"/>
                  </a:cubicBezTo>
                  <a:cubicBezTo>
                    <a:pt x="86" y="33"/>
                    <a:pt x="89" y="33"/>
                    <a:pt x="89" y="30"/>
                  </a:cubicBezTo>
                  <a:cubicBezTo>
                    <a:pt x="95" y="31"/>
                    <a:pt x="91" y="23"/>
                    <a:pt x="98" y="26"/>
                  </a:cubicBezTo>
                  <a:cubicBezTo>
                    <a:pt x="100" y="24"/>
                    <a:pt x="102" y="22"/>
                    <a:pt x="104" y="20"/>
                  </a:cubicBezTo>
                  <a:cubicBezTo>
                    <a:pt x="106" y="22"/>
                    <a:pt x="109" y="23"/>
                    <a:pt x="113" y="22"/>
                  </a:cubicBezTo>
                  <a:cubicBezTo>
                    <a:pt x="109" y="26"/>
                    <a:pt x="114" y="24"/>
                    <a:pt x="115" y="26"/>
                  </a:cubicBezTo>
                  <a:cubicBezTo>
                    <a:pt x="115" y="26"/>
                    <a:pt x="115" y="28"/>
                    <a:pt x="115" y="28"/>
                  </a:cubicBezTo>
                  <a:cubicBezTo>
                    <a:pt x="116" y="28"/>
                    <a:pt x="118" y="27"/>
                    <a:pt x="119" y="28"/>
                  </a:cubicBezTo>
                  <a:cubicBezTo>
                    <a:pt x="119" y="28"/>
                    <a:pt x="121" y="33"/>
                    <a:pt x="126" y="32"/>
                  </a:cubicBezTo>
                  <a:cubicBezTo>
                    <a:pt x="129" y="33"/>
                    <a:pt x="127" y="22"/>
                    <a:pt x="123" y="24"/>
                  </a:cubicBezTo>
                  <a:cubicBezTo>
                    <a:pt x="124" y="22"/>
                    <a:pt x="126" y="21"/>
                    <a:pt x="128" y="20"/>
                  </a:cubicBezTo>
                  <a:cubicBezTo>
                    <a:pt x="128" y="16"/>
                    <a:pt x="131" y="13"/>
                    <a:pt x="136" y="13"/>
                  </a:cubicBezTo>
                  <a:cubicBezTo>
                    <a:pt x="135" y="9"/>
                    <a:pt x="137" y="7"/>
                    <a:pt x="141" y="7"/>
                  </a:cubicBezTo>
                  <a:cubicBezTo>
                    <a:pt x="138" y="13"/>
                    <a:pt x="140" y="10"/>
                    <a:pt x="145" y="9"/>
                  </a:cubicBezTo>
                  <a:cubicBezTo>
                    <a:pt x="153" y="0"/>
                    <a:pt x="168" y="9"/>
                    <a:pt x="178" y="9"/>
                  </a:cubicBezTo>
                  <a:close/>
                </a:path>
              </a:pathLst>
            </a:custGeom>
            <a:grpFill/>
            <a:ln>
              <a:noFill/>
            </a:ln>
          </p:spPr>
          <p:txBody>
            <a:bodyPr anchor="ctr"/>
            <a:lstStyle/>
            <a:p>
              <a:pPr algn="ctr"/>
              <a:endParaRPr dirty="0"/>
            </a:p>
          </p:txBody>
        </p:sp>
      </p:grpSp>
      <p:sp>
        <p:nvSpPr>
          <p:cNvPr id="20" name="标题 19"/>
          <p:cNvSpPr>
            <a:spLocks noGrp="1"/>
          </p:cNvSpPr>
          <p:nvPr userDrawn="1">
            <p:ph type="title"/>
          </p:nvPr>
        </p:nvSpPr>
        <p:spPr>
          <a:xfrm>
            <a:off x="3386407" y="2396807"/>
            <a:ext cx="5419185" cy="895350"/>
          </a:xfrm>
        </p:spPr>
        <p:txBody>
          <a:bodyPr anchor="b">
            <a:normAutofit/>
          </a:bodyPr>
          <a:lstStyle>
            <a:lvl1pPr algn="l">
              <a:defRPr sz="2400" b="1">
                <a:solidFill>
                  <a:schemeClr val="tx1"/>
                </a:solidFill>
              </a:defRPr>
            </a:lvl1pPr>
          </a:lstStyle>
          <a:p>
            <a:r>
              <a:rPr lang="en-US" dirty="0"/>
              <a:t>Click to edit Master title style</a:t>
            </a:r>
            <a:endParaRPr lang="zh-CN" altLang="en-US" dirty="0"/>
          </a:p>
        </p:txBody>
      </p:sp>
      <p:sp>
        <p:nvSpPr>
          <p:cNvPr id="21" name="文本占位符 20"/>
          <p:cNvSpPr>
            <a:spLocks noGrp="1"/>
          </p:cNvSpPr>
          <p:nvPr userDrawn="1">
            <p:ph type="body" idx="1"/>
          </p:nvPr>
        </p:nvSpPr>
        <p:spPr>
          <a:xfrm>
            <a:off x="3387523" y="3292157"/>
            <a:ext cx="5419185" cy="1015623"/>
          </a:xfrm>
        </p:spPr>
        <p:txBody>
          <a:bodyPr anchor="t">
            <a:normAutofit/>
          </a:bodyPr>
          <a:lstStyle>
            <a:lvl1pPr marL="0" indent="0" algn="l">
              <a:lnSpc>
                <a:spcPct val="150000"/>
              </a:lnSpc>
              <a:spcBef>
                <a:spcPts val="0"/>
              </a:spcBef>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矩形 1"/>
          <p:cNvSpPr/>
          <p:nvPr userDrawn="1"/>
        </p:nvSpPr>
        <p:spPr>
          <a:xfrm>
            <a:off x="-50800" y="0"/>
            <a:ext cx="122427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userDrawn="1"/>
        </p:nvSpPr>
        <p:spPr>
          <a:xfrm rot="20845223" flipH="1">
            <a:off x="1013131" y="1654281"/>
            <a:ext cx="881040" cy="881040"/>
          </a:xfrm>
          <a:custGeom>
            <a:avLst/>
            <a:gdLst>
              <a:gd name="connsiteX0" fmla="*/ 8990 w 1232541"/>
              <a:gd name="connsiteY0" fmla="*/ 616815 h 1232541"/>
              <a:gd name="connsiteX1" fmla="*/ 616815 w 1232541"/>
              <a:gd name="connsiteY1" fmla="*/ 8990 h 1232541"/>
              <a:gd name="connsiteX2" fmla="*/ 1224640 w 1232541"/>
              <a:gd name="connsiteY2" fmla="*/ 616815 h 1232541"/>
              <a:gd name="connsiteX3" fmla="*/ 616815 w 1232541"/>
              <a:gd name="connsiteY3" fmla="*/ 1224640 h 1232541"/>
            </a:gdLst>
            <a:ahLst/>
            <a:cxnLst>
              <a:cxn ang="0">
                <a:pos x="connsiteX0" y="connsiteY0"/>
              </a:cxn>
              <a:cxn ang="0">
                <a:pos x="connsiteX1" y="connsiteY1"/>
              </a:cxn>
              <a:cxn ang="0">
                <a:pos x="connsiteX2" y="connsiteY2"/>
              </a:cxn>
              <a:cxn ang="0">
                <a:pos x="connsiteX3" y="connsiteY3"/>
              </a:cxn>
            </a:cxnLst>
            <a:rect l="l" t="t" r="r" b="b"/>
            <a:pathLst>
              <a:path w="1232541" h="1232541">
                <a:moveTo>
                  <a:pt x="8990" y="616815"/>
                </a:moveTo>
                <a:lnTo>
                  <a:pt x="616815" y="8990"/>
                </a:lnTo>
                <a:lnTo>
                  <a:pt x="1224640" y="616815"/>
                </a:lnTo>
                <a:lnTo>
                  <a:pt x="616815" y="1224640"/>
                </a:lnTo>
                <a:close/>
              </a:path>
            </a:pathLst>
          </a:custGeom>
          <a:noFill/>
          <a:ln w="12707" cap="flat">
            <a:solidFill>
              <a:schemeClr val="accent1">
                <a:lumMod val="40000"/>
                <a:lumOff val="60000"/>
              </a:schemeClr>
            </a:solidFill>
            <a:prstDash val="solid"/>
            <a:miter/>
          </a:ln>
        </p:spPr>
        <p:txBody>
          <a:bodyPr rtlCol="0" anchor="ctr"/>
          <a:lstStyle/>
          <a:p>
            <a:endParaRPr lang="zh-CN" altLang="en-US"/>
          </a:p>
        </p:txBody>
      </p:sp>
      <p:sp>
        <p:nvSpPr>
          <p:cNvPr id="228" name="六边形 227"/>
          <p:cNvSpPr/>
          <p:nvPr userDrawn="1"/>
        </p:nvSpPr>
        <p:spPr>
          <a:xfrm rot="5400000">
            <a:off x="1783051" y="2482315"/>
            <a:ext cx="1594270" cy="1380301"/>
          </a:xfrm>
          <a:prstGeom prst="hexagon">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750"/>
                                        <p:tgtEl>
                                          <p:spTgt spid="228"/>
                                        </p:tgtEl>
                                      </p:cBhvr>
                                    </p:animEffect>
                                  </p:childTnLst>
                                </p:cTn>
                              </p:par>
                              <p:par>
                                <p:cTn id="8" presetID="64" presetClass="path" presetSubtype="0" decel="100000" fill="hold" grpId="1" nodeType="withEffect">
                                  <p:stCondLst>
                                    <p:cond delay="0"/>
                                  </p:stCondLst>
                                  <p:childTnLst>
                                    <p:animMotion origin="layout" path="M -4.58333E-6 -3.7037E-7 L -4.58333E-6 -0.08657 " pathEditMode="relative" rAng="0" ptsTypes="AA">
                                      <p:cBhvr>
                                        <p:cTn id="9" dur="2000" spd="-100000" fill="hold"/>
                                        <p:tgtEl>
                                          <p:spTgt spid="228"/>
                                        </p:tgtEl>
                                        <p:attrNameLst>
                                          <p:attrName>ppt_x</p:attrName>
                                          <p:attrName>ppt_y</p:attrName>
                                        </p:attrNameLst>
                                      </p:cBhvr>
                                      <p:rCtr x="0"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animBg="1"/>
      <p:bldP spid="228" grpId="1"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lvl1pPr>
              <a:defRPr/>
            </a:lvl1pPr>
          </a:lstStyle>
          <a:p>
            <a:r>
              <a:rPr lang="en-US" altLang="zh-CN" dirty="0"/>
              <a:t>Click to edit Master title style</a:t>
            </a:r>
            <a:endParaRPr lang="zh-CN" altLang="en-US" dirty="0"/>
          </a:p>
        </p:txBody>
      </p:sp>
      <p:sp>
        <p:nvSpPr>
          <p:cNvPr id="8" name="内容占位符 7"/>
          <p:cNvSpPr>
            <a:spLocks noGrp="1"/>
          </p:cNvSpPr>
          <p:nvPr>
            <p:ph sz="quarter" idx="13"/>
          </p:nvPr>
        </p:nvSpPr>
        <p:spPr>
          <a:xfrm>
            <a:off x="669925" y="1130299"/>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en-US" altLang="zh-CN" dirty="0"/>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grpSp>
        <p:nvGrpSpPr>
          <p:cNvPr id="19" name="c7cd9fd3-95be-4895-a18c-01ed58a2112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userDrawn="1">
            <p:custDataLst>
              <p:tags r:id="rId1"/>
            </p:custDataLst>
          </p:nvPr>
        </p:nvGrpSpPr>
        <p:grpSpPr>
          <a:xfrm>
            <a:off x="2226886" y="1668539"/>
            <a:ext cx="7490430" cy="2936672"/>
            <a:chOff x="654511" y="1531088"/>
            <a:chExt cx="10877774" cy="4264704"/>
          </a:xfrm>
          <a:gradFill>
            <a:gsLst>
              <a:gs pos="0">
                <a:schemeClr val="bg2"/>
              </a:gs>
              <a:gs pos="100000">
                <a:schemeClr val="bg1">
                  <a:lumMod val="85000"/>
                </a:schemeClr>
              </a:gs>
            </a:gsLst>
            <a:lin ang="5400000" scaled="1"/>
          </a:gradFill>
        </p:grpSpPr>
        <p:sp>
          <p:nvSpPr>
            <p:cNvPr id="20" name="iṣḻiḋé"/>
            <p:cNvSpPr/>
            <p:nvPr/>
          </p:nvSpPr>
          <p:spPr bwMode="auto">
            <a:xfrm>
              <a:off x="4357583" y="1531088"/>
              <a:ext cx="101834" cy="54004"/>
            </a:xfrm>
            <a:custGeom>
              <a:avLst/>
              <a:gdLst>
                <a:gd name="T0" fmla="*/ 27 w 28"/>
                <a:gd name="T1" fmla="*/ 7 h 15"/>
                <a:gd name="T2" fmla="*/ 16 w 28"/>
                <a:gd name="T3" fmla="*/ 0 h 15"/>
                <a:gd name="T4" fmla="*/ 1 w 28"/>
                <a:gd name="T5" fmla="*/ 7 h 15"/>
                <a:gd name="T6" fmla="*/ 12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3" y="0"/>
                    <a:pt x="16" y="0"/>
                  </a:cubicBezTo>
                  <a:cubicBezTo>
                    <a:pt x="8" y="0"/>
                    <a:pt x="2" y="3"/>
                    <a:pt x="1" y="7"/>
                  </a:cubicBezTo>
                  <a:cubicBezTo>
                    <a:pt x="0" y="12"/>
                    <a:pt x="5" y="15"/>
                    <a:pt x="12" y="15"/>
                  </a:cubicBezTo>
                  <a:cubicBezTo>
                    <a:pt x="19" y="15"/>
                    <a:pt x="26" y="12"/>
                    <a:pt x="27" y="7"/>
                  </a:cubicBezTo>
                  <a:close/>
                </a:path>
              </a:pathLst>
            </a:custGeom>
            <a:grpFill/>
            <a:ln>
              <a:noFill/>
            </a:ln>
          </p:spPr>
          <p:txBody>
            <a:bodyPr anchor="ctr"/>
            <a:lstStyle/>
            <a:p>
              <a:pPr algn="ctr"/>
              <a:endParaRPr/>
            </a:p>
          </p:txBody>
        </p:sp>
        <p:sp>
          <p:nvSpPr>
            <p:cNvPr id="21" name="íṥḷîḋè"/>
            <p:cNvSpPr/>
            <p:nvPr/>
          </p:nvSpPr>
          <p:spPr bwMode="auto">
            <a:xfrm>
              <a:off x="4474847" y="1531088"/>
              <a:ext cx="101834" cy="54004"/>
            </a:xfrm>
            <a:custGeom>
              <a:avLst/>
              <a:gdLst>
                <a:gd name="T0" fmla="*/ 27 w 28"/>
                <a:gd name="T1" fmla="*/ 7 h 15"/>
                <a:gd name="T2" fmla="*/ 16 w 28"/>
                <a:gd name="T3" fmla="*/ 0 h 15"/>
                <a:gd name="T4" fmla="*/ 1 w 28"/>
                <a:gd name="T5" fmla="*/ 7 h 15"/>
                <a:gd name="T6" fmla="*/ 13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3" y="0"/>
                    <a:pt x="16" y="0"/>
                  </a:cubicBezTo>
                  <a:cubicBezTo>
                    <a:pt x="9" y="0"/>
                    <a:pt x="2" y="3"/>
                    <a:pt x="1" y="7"/>
                  </a:cubicBezTo>
                  <a:cubicBezTo>
                    <a:pt x="0" y="12"/>
                    <a:pt x="5" y="15"/>
                    <a:pt x="13" y="15"/>
                  </a:cubicBezTo>
                  <a:cubicBezTo>
                    <a:pt x="20" y="15"/>
                    <a:pt x="26" y="12"/>
                    <a:pt x="27" y="7"/>
                  </a:cubicBezTo>
                  <a:close/>
                </a:path>
              </a:pathLst>
            </a:custGeom>
            <a:grpFill/>
            <a:ln>
              <a:noFill/>
            </a:ln>
          </p:spPr>
          <p:txBody>
            <a:bodyPr anchor="ctr"/>
            <a:lstStyle/>
            <a:p>
              <a:pPr algn="ctr"/>
              <a:endParaRPr/>
            </a:p>
          </p:txBody>
        </p:sp>
        <p:sp>
          <p:nvSpPr>
            <p:cNvPr id="22" name="i$1îḍe"/>
            <p:cNvSpPr/>
            <p:nvPr/>
          </p:nvSpPr>
          <p:spPr bwMode="auto">
            <a:xfrm>
              <a:off x="4590568" y="1531088"/>
              <a:ext cx="103378" cy="54004"/>
            </a:xfrm>
            <a:custGeom>
              <a:avLst/>
              <a:gdLst>
                <a:gd name="T0" fmla="*/ 28 w 28"/>
                <a:gd name="T1" fmla="*/ 7 h 15"/>
                <a:gd name="T2" fmla="*/ 16 w 28"/>
                <a:gd name="T3" fmla="*/ 0 h 15"/>
                <a:gd name="T4" fmla="*/ 1 w 28"/>
                <a:gd name="T5" fmla="*/ 7 h 15"/>
                <a:gd name="T6" fmla="*/ 13 w 28"/>
                <a:gd name="T7" fmla="*/ 15 h 15"/>
                <a:gd name="T8" fmla="*/ 28 w 28"/>
                <a:gd name="T9" fmla="*/ 7 h 15"/>
              </a:gdLst>
              <a:ahLst/>
              <a:cxnLst>
                <a:cxn ang="0">
                  <a:pos x="T0" y="T1"/>
                </a:cxn>
                <a:cxn ang="0">
                  <a:pos x="T2" y="T3"/>
                </a:cxn>
                <a:cxn ang="0">
                  <a:pos x="T4" y="T5"/>
                </a:cxn>
                <a:cxn ang="0">
                  <a:pos x="T6" y="T7"/>
                </a:cxn>
                <a:cxn ang="0">
                  <a:pos x="T8" y="T9"/>
                </a:cxn>
              </a:cxnLst>
              <a:rect l="0" t="0" r="r" b="b"/>
              <a:pathLst>
                <a:path w="28" h="15">
                  <a:moveTo>
                    <a:pt x="28" y="7"/>
                  </a:moveTo>
                  <a:cubicBezTo>
                    <a:pt x="28" y="3"/>
                    <a:pt x="23" y="0"/>
                    <a:pt x="16" y="0"/>
                  </a:cubicBezTo>
                  <a:cubicBezTo>
                    <a:pt x="9" y="0"/>
                    <a:pt x="2" y="3"/>
                    <a:pt x="1" y="7"/>
                  </a:cubicBezTo>
                  <a:cubicBezTo>
                    <a:pt x="0" y="12"/>
                    <a:pt x="6" y="15"/>
                    <a:pt x="13" y="15"/>
                  </a:cubicBezTo>
                  <a:cubicBezTo>
                    <a:pt x="20" y="15"/>
                    <a:pt x="27" y="12"/>
                    <a:pt x="28" y="7"/>
                  </a:cubicBezTo>
                  <a:close/>
                </a:path>
              </a:pathLst>
            </a:custGeom>
            <a:grpFill/>
            <a:ln>
              <a:noFill/>
            </a:ln>
          </p:spPr>
          <p:txBody>
            <a:bodyPr anchor="ctr"/>
            <a:lstStyle/>
            <a:p>
              <a:pPr algn="ctr"/>
              <a:endParaRPr/>
            </a:p>
          </p:txBody>
        </p:sp>
        <p:sp>
          <p:nvSpPr>
            <p:cNvPr id="23" name="îṥļiďè"/>
            <p:cNvSpPr/>
            <p:nvPr/>
          </p:nvSpPr>
          <p:spPr bwMode="auto">
            <a:xfrm>
              <a:off x="4710918" y="1531088"/>
              <a:ext cx="103378" cy="54004"/>
            </a:xfrm>
            <a:custGeom>
              <a:avLst/>
              <a:gdLst>
                <a:gd name="T0" fmla="*/ 27 w 28"/>
                <a:gd name="T1" fmla="*/ 7 h 15"/>
                <a:gd name="T2" fmla="*/ 15 w 28"/>
                <a:gd name="T3" fmla="*/ 0 h 15"/>
                <a:gd name="T4" fmla="*/ 1 w 28"/>
                <a:gd name="T5" fmla="*/ 7 h 15"/>
                <a:gd name="T6" fmla="*/ 12 w 28"/>
                <a:gd name="T7" fmla="*/ 15 h 15"/>
                <a:gd name="T8" fmla="*/ 27 w 28"/>
                <a:gd name="T9" fmla="*/ 7 h 15"/>
              </a:gdLst>
              <a:ahLst/>
              <a:cxnLst>
                <a:cxn ang="0">
                  <a:pos x="T0" y="T1"/>
                </a:cxn>
                <a:cxn ang="0">
                  <a:pos x="T2" y="T3"/>
                </a:cxn>
                <a:cxn ang="0">
                  <a:pos x="T4" y="T5"/>
                </a:cxn>
                <a:cxn ang="0">
                  <a:pos x="T6" y="T7"/>
                </a:cxn>
                <a:cxn ang="0">
                  <a:pos x="T8" y="T9"/>
                </a:cxn>
              </a:cxnLst>
              <a:rect l="0" t="0" r="r" b="b"/>
              <a:pathLst>
                <a:path w="28" h="15">
                  <a:moveTo>
                    <a:pt x="27" y="7"/>
                  </a:moveTo>
                  <a:cubicBezTo>
                    <a:pt x="28" y="3"/>
                    <a:pt x="22" y="0"/>
                    <a:pt x="15" y="0"/>
                  </a:cubicBezTo>
                  <a:cubicBezTo>
                    <a:pt x="8" y="0"/>
                    <a:pt x="1" y="3"/>
                    <a:pt x="1" y="7"/>
                  </a:cubicBezTo>
                  <a:cubicBezTo>
                    <a:pt x="0" y="12"/>
                    <a:pt x="5" y="15"/>
                    <a:pt x="12" y="15"/>
                  </a:cubicBezTo>
                  <a:cubicBezTo>
                    <a:pt x="20" y="15"/>
                    <a:pt x="26" y="12"/>
                    <a:pt x="27" y="7"/>
                  </a:cubicBezTo>
                  <a:close/>
                </a:path>
              </a:pathLst>
            </a:custGeom>
            <a:grpFill/>
            <a:ln>
              <a:noFill/>
            </a:ln>
          </p:spPr>
          <p:txBody>
            <a:bodyPr anchor="ctr"/>
            <a:lstStyle/>
            <a:p>
              <a:pPr algn="ctr"/>
              <a:endParaRPr/>
            </a:p>
          </p:txBody>
        </p:sp>
        <p:sp>
          <p:nvSpPr>
            <p:cNvPr id="24" name="íṡḷiḓe"/>
            <p:cNvSpPr/>
            <p:nvPr/>
          </p:nvSpPr>
          <p:spPr bwMode="auto">
            <a:xfrm>
              <a:off x="4102997" y="1595892"/>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4"/>
                    <a:pt x="24" y="0"/>
                    <a:pt x="16" y="0"/>
                  </a:cubicBezTo>
                  <a:cubicBezTo>
                    <a:pt x="9" y="0"/>
                    <a:pt x="2" y="4"/>
                    <a:pt x="1" y="8"/>
                  </a:cubicBezTo>
                  <a:cubicBezTo>
                    <a:pt x="0" y="12"/>
                    <a:pt x="5" y="15"/>
                    <a:pt x="12" y="15"/>
                  </a:cubicBezTo>
                  <a:cubicBezTo>
                    <a:pt x="20" y="15"/>
                    <a:pt x="26" y="12"/>
                    <a:pt x="28" y="8"/>
                  </a:cubicBezTo>
                  <a:close/>
                </a:path>
              </a:pathLst>
            </a:custGeom>
            <a:grpFill/>
            <a:ln>
              <a:noFill/>
            </a:ln>
          </p:spPr>
          <p:txBody>
            <a:bodyPr anchor="ctr"/>
            <a:lstStyle/>
            <a:p>
              <a:pPr algn="ctr"/>
              <a:endParaRPr/>
            </a:p>
          </p:txBody>
        </p:sp>
        <p:sp>
          <p:nvSpPr>
            <p:cNvPr id="25" name="íṧḻídê"/>
            <p:cNvSpPr/>
            <p:nvPr/>
          </p:nvSpPr>
          <p:spPr bwMode="auto">
            <a:xfrm>
              <a:off x="4223347" y="1595892"/>
              <a:ext cx="101834" cy="55546"/>
            </a:xfrm>
            <a:custGeom>
              <a:avLst/>
              <a:gdLst>
                <a:gd name="T0" fmla="*/ 27 w 28"/>
                <a:gd name="T1" fmla="*/ 8 h 15"/>
                <a:gd name="T2" fmla="*/ 16 w 28"/>
                <a:gd name="T3" fmla="*/ 0 h 15"/>
                <a:gd name="T4" fmla="*/ 1 w 28"/>
                <a:gd name="T5" fmla="*/ 8 h 15"/>
                <a:gd name="T6" fmla="*/ 12 w 28"/>
                <a:gd name="T7" fmla="*/ 15 h 15"/>
                <a:gd name="T8" fmla="*/ 27 w 28"/>
                <a:gd name="T9" fmla="*/ 8 h 15"/>
              </a:gdLst>
              <a:ahLst/>
              <a:cxnLst>
                <a:cxn ang="0">
                  <a:pos x="T0" y="T1"/>
                </a:cxn>
                <a:cxn ang="0">
                  <a:pos x="T2" y="T3"/>
                </a:cxn>
                <a:cxn ang="0">
                  <a:pos x="T4" y="T5"/>
                </a:cxn>
                <a:cxn ang="0">
                  <a:pos x="T6" y="T7"/>
                </a:cxn>
                <a:cxn ang="0">
                  <a:pos x="T8" y="T9"/>
                </a:cxn>
              </a:cxnLst>
              <a:rect l="0" t="0" r="r" b="b"/>
              <a:pathLst>
                <a:path w="28" h="15">
                  <a:moveTo>
                    <a:pt x="27" y="8"/>
                  </a:moveTo>
                  <a:cubicBezTo>
                    <a:pt x="28" y="4"/>
                    <a:pt x="23" y="0"/>
                    <a:pt x="16" y="0"/>
                  </a:cubicBezTo>
                  <a:cubicBezTo>
                    <a:pt x="9" y="0"/>
                    <a:pt x="2" y="4"/>
                    <a:pt x="1" y="8"/>
                  </a:cubicBezTo>
                  <a:cubicBezTo>
                    <a:pt x="0" y="12"/>
                    <a:pt x="5" y="15"/>
                    <a:pt x="12" y="15"/>
                  </a:cubicBezTo>
                  <a:cubicBezTo>
                    <a:pt x="19" y="15"/>
                    <a:pt x="26" y="12"/>
                    <a:pt x="27" y="8"/>
                  </a:cubicBezTo>
                  <a:close/>
                </a:path>
              </a:pathLst>
            </a:custGeom>
            <a:grpFill/>
            <a:ln>
              <a:noFill/>
            </a:ln>
          </p:spPr>
          <p:txBody>
            <a:bodyPr anchor="ctr"/>
            <a:lstStyle/>
            <a:p>
              <a:pPr algn="ctr"/>
              <a:endParaRPr/>
            </a:p>
          </p:txBody>
        </p:sp>
        <p:sp>
          <p:nvSpPr>
            <p:cNvPr id="26" name="îšļïḍe"/>
            <p:cNvSpPr/>
            <p:nvPr/>
          </p:nvSpPr>
          <p:spPr bwMode="auto">
            <a:xfrm>
              <a:off x="4339067" y="1595892"/>
              <a:ext cx="106464" cy="55546"/>
            </a:xfrm>
            <a:custGeom>
              <a:avLst/>
              <a:gdLst>
                <a:gd name="T0" fmla="*/ 28 w 29"/>
                <a:gd name="T1" fmla="*/ 8 h 15"/>
                <a:gd name="T2" fmla="*/ 16 w 29"/>
                <a:gd name="T3" fmla="*/ 0 h 15"/>
                <a:gd name="T4" fmla="*/ 1 w 29"/>
                <a:gd name="T5" fmla="*/ 8 h 15"/>
                <a:gd name="T6" fmla="*/ 13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4"/>
                    <a:pt x="24" y="0"/>
                    <a:pt x="16" y="0"/>
                  </a:cubicBezTo>
                  <a:cubicBezTo>
                    <a:pt x="9" y="0"/>
                    <a:pt x="2" y="4"/>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27" name="ïṣľiḍé"/>
            <p:cNvSpPr/>
            <p:nvPr/>
          </p:nvSpPr>
          <p:spPr bwMode="auto">
            <a:xfrm>
              <a:off x="4459417" y="1595892"/>
              <a:ext cx="103378"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4"/>
                    <a:pt x="23" y="0"/>
                    <a:pt x="16" y="0"/>
                  </a:cubicBezTo>
                  <a:cubicBezTo>
                    <a:pt x="9" y="0"/>
                    <a:pt x="2" y="4"/>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28" name="ïśḷïḑe"/>
            <p:cNvSpPr/>
            <p:nvPr/>
          </p:nvSpPr>
          <p:spPr bwMode="auto">
            <a:xfrm>
              <a:off x="4579767" y="1595892"/>
              <a:ext cx="103378" cy="55546"/>
            </a:xfrm>
            <a:custGeom>
              <a:avLst/>
              <a:gdLst>
                <a:gd name="T0" fmla="*/ 27 w 28"/>
                <a:gd name="T1" fmla="*/ 8 h 15"/>
                <a:gd name="T2" fmla="*/ 15 w 28"/>
                <a:gd name="T3" fmla="*/ 0 h 15"/>
                <a:gd name="T4" fmla="*/ 1 w 28"/>
                <a:gd name="T5" fmla="*/ 8 h 15"/>
                <a:gd name="T6" fmla="*/ 12 w 28"/>
                <a:gd name="T7" fmla="*/ 15 h 15"/>
                <a:gd name="T8" fmla="*/ 27 w 28"/>
                <a:gd name="T9" fmla="*/ 8 h 15"/>
              </a:gdLst>
              <a:ahLst/>
              <a:cxnLst>
                <a:cxn ang="0">
                  <a:pos x="T0" y="T1"/>
                </a:cxn>
                <a:cxn ang="0">
                  <a:pos x="T2" y="T3"/>
                </a:cxn>
                <a:cxn ang="0">
                  <a:pos x="T4" y="T5"/>
                </a:cxn>
                <a:cxn ang="0">
                  <a:pos x="T6" y="T7"/>
                </a:cxn>
                <a:cxn ang="0">
                  <a:pos x="T8" y="T9"/>
                </a:cxn>
              </a:cxnLst>
              <a:rect l="0" t="0" r="r" b="b"/>
              <a:pathLst>
                <a:path w="28" h="15">
                  <a:moveTo>
                    <a:pt x="27" y="8"/>
                  </a:moveTo>
                  <a:cubicBezTo>
                    <a:pt x="28" y="4"/>
                    <a:pt x="23" y="0"/>
                    <a:pt x="15" y="0"/>
                  </a:cubicBezTo>
                  <a:cubicBezTo>
                    <a:pt x="8" y="0"/>
                    <a:pt x="1" y="4"/>
                    <a:pt x="1" y="8"/>
                  </a:cubicBezTo>
                  <a:cubicBezTo>
                    <a:pt x="0" y="12"/>
                    <a:pt x="5" y="15"/>
                    <a:pt x="12" y="15"/>
                  </a:cubicBezTo>
                  <a:cubicBezTo>
                    <a:pt x="20" y="15"/>
                    <a:pt x="26" y="12"/>
                    <a:pt x="27" y="8"/>
                  </a:cubicBezTo>
                  <a:close/>
                </a:path>
              </a:pathLst>
            </a:custGeom>
            <a:grpFill/>
            <a:ln>
              <a:noFill/>
            </a:ln>
          </p:spPr>
          <p:txBody>
            <a:bodyPr anchor="ctr"/>
            <a:lstStyle/>
            <a:p>
              <a:pPr algn="ctr"/>
              <a:endParaRPr/>
            </a:p>
          </p:txBody>
        </p:sp>
        <p:sp>
          <p:nvSpPr>
            <p:cNvPr id="29" name="ïSḷîḑê"/>
            <p:cNvSpPr/>
            <p:nvPr/>
          </p:nvSpPr>
          <p:spPr bwMode="auto">
            <a:xfrm>
              <a:off x="4697031" y="1595892"/>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4"/>
                    <a:pt x="23" y="0"/>
                    <a:pt x="16" y="0"/>
                  </a:cubicBezTo>
                  <a:cubicBezTo>
                    <a:pt x="8" y="0"/>
                    <a:pt x="2" y="4"/>
                    <a:pt x="1" y="8"/>
                  </a:cubicBezTo>
                  <a:cubicBezTo>
                    <a:pt x="0" y="12"/>
                    <a:pt x="6" y="15"/>
                    <a:pt x="13" y="15"/>
                  </a:cubicBezTo>
                  <a:cubicBezTo>
                    <a:pt x="20" y="15"/>
                    <a:pt x="27" y="12"/>
                    <a:pt x="28" y="8"/>
                  </a:cubicBezTo>
                  <a:close/>
                </a:path>
              </a:pathLst>
            </a:custGeom>
            <a:grpFill/>
            <a:ln>
              <a:noFill/>
            </a:ln>
          </p:spPr>
          <p:txBody>
            <a:bodyPr anchor="ctr"/>
            <a:lstStyle/>
            <a:p>
              <a:pPr algn="ctr"/>
              <a:endParaRPr/>
            </a:p>
          </p:txBody>
        </p:sp>
        <p:sp>
          <p:nvSpPr>
            <p:cNvPr id="30" name="îśḷíḋè"/>
            <p:cNvSpPr/>
            <p:nvPr/>
          </p:nvSpPr>
          <p:spPr bwMode="auto">
            <a:xfrm>
              <a:off x="3839153" y="1665325"/>
              <a:ext cx="109550" cy="55546"/>
            </a:xfrm>
            <a:custGeom>
              <a:avLst/>
              <a:gdLst>
                <a:gd name="T0" fmla="*/ 29 w 30"/>
                <a:gd name="T1" fmla="*/ 8 h 15"/>
                <a:gd name="T2" fmla="*/ 18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8" y="0"/>
                  </a:cubicBezTo>
                  <a:cubicBezTo>
                    <a:pt x="10" y="0"/>
                    <a:pt x="3" y="3"/>
                    <a:pt x="2" y="8"/>
                  </a:cubicBezTo>
                  <a:cubicBezTo>
                    <a:pt x="0" y="12"/>
                    <a:pt x="5" y="15"/>
                    <a:pt x="13" y="15"/>
                  </a:cubicBezTo>
                  <a:cubicBezTo>
                    <a:pt x="20" y="15"/>
                    <a:pt x="27" y="12"/>
                    <a:pt x="29" y="8"/>
                  </a:cubicBezTo>
                  <a:close/>
                </a:path>
              </a:pathLst>
            </a:custGeom>
            <a:grpFill/>
            <a:ln>
              <a:noFill/>
            </a:ln>
          </p:spPr>
          <p:txBody>
            <a:bodyPr anchor="ctr"/>
            <a:lstStyle/>
            <a:p>
              <a:pPr algn="ctr"/>
              <a:endParaRPr/>
            </a:p>
          </p:txBody>
        </p:sp>
        <p:sp>
          <p:nvSpPr>
            <p:cNvPr id="31" name="íš1idé"/>
            <p:cNvSpPr/>
            <p:nvPr/>
          </p:nvSpPr>
          <p:spPr bwMode="auto">
            <a:xfrm>
              <a:off x="3959502" y="1665325"/>
              <a:ext cx="109550" cy="55546"/>
            </a:xfrm>
            <a:custGeom>
              <a:avLst/>
              <a:gdLst>
                <a:gd name="T0" fmla="*/ 29 w 30"/>
                <a:gd name="T1" fmla="*/ 8 h 15"/>
                <a:gd name="T2" fmla="*/ 17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7" y="0"/>
                  </a:cubicBezTo>
                  <a:cubicBezTo>
                    <a:pt x="10" y="0"/>
                    <a:pt x="3" y="3"/>
                    <a:pt x="2" y="8"/>
                  </a:cubicBezTo>
                  <a:cubicBezTo>
                    <a:pt x="0" y="12"/>
                    <a:pt x="5" y="15"/>
                    <a:pt x="13" y="15"/>
                  </a:cubicBezTo>
                  <a:cubicBezTo>
                    <a:pt x="20" y="15"/>
                    <a:pt x="27" y="12"/>
                    <a:pt x="29" y="8"/>
                  </a:cubicBezTo>
                  <a:close/>
                </a:path>
              </a:pathLst>
            </a:custGeom>
            <a:grpFill/>
            <a:ln>
              <a:noFill/>
            </a:ln>
          </p:spPr>
          <p:txBody>
            <a:bodyPr anchor="ctr"/>
            <a:lstStyle/>
            <a:p>
              <a:pPr algn="ctr"/>
              <a:endParaRPr/>
            </a:p>
          </p:txBody>
        </p:sp>
        <p:sp>
          <p:nvSpPr>
            <p:cNvPr id="32" name="îṣ1íḋè"/>
            <p:cNvSpPr/>
            <p:nvPr/>
          </p:nvSpPr>
          <p:spPr bwMode="auto">
            <a:xfrm>
              <a:off x="4079852" y="1665325"/>
              <a:ext cx="109550" cy="55546"/>
            </a:xfrm>
            <a:custGeom>
              <a:avLst/>
              <a:gdLst>
                <a:gd name="T0" fmla="*/ 29 w 30"/>
                <a:gd name="T1" fmla="*/ 8 h 15"/>
                <a:gd name="T2" fmla="*/ 17 w 30"/>
                <a:gd name="T3" fmla="*/ 0 h 15"/>
                <a:gd name="T4" fmla="*/ 2 w 30"/>
                <a:gd name="T5" fmla="*/ 8 h 15"/>
                <a:gd name="T6" fmla="*/ 13 w 30"/>
                <a:gd name="T7" fmla="*/ 15 h 15"/>
                <a:gd name="T8" fmla="*/ 29 w 30"/>
                <a:gd name="T9" fmla="*/ 8 h 15"/>
              </a:gdLst>
              <a:ahLst/>
              <a:cxnLst>
                <a:cxn ang="0">
                  <a:pos x="T0" y="T1"/>
                </a:cxn>
                <a:cxn ang="0">
                  <a:pos x="T2" y="T3"/>
                </a:cxn>
                <a:cxn ang="0">
                  <a:pos x="T4" y="T5"/>
                </a:cxn>
                <a:cxn ang="0">
                  <a:pos x="T6" y="T7"/>
                </a:cxn>
                <a:cxn ang="0">
                  <a:pos x="T8" y="T9"/>
                </a:cxn>
              </a:cxnLst>
              <a:rect l="0" t="0" r="r" b="b"/>
              <a:pathLst>
                <a:path w="30" h="15">
                  <a:moveTo>
                    <a:pt x="29" y="8"/>
                  </a:moveTo>
                  <a:cubicBezTo>
                    <a:pt x="30" y="3"/>
                    <a:pt x="25" y="0"/>
                    <a:pt x="17" y="0"/>
                  </a:cubicBezTo>
                  <a:cubicBezTo>
                    <a:pt x="10" y="0"/>
                    <a:pt x="3" y="3"/>
                    <a:pt x="2" y="8"/>
                  </a:cubicBezTo>
                  <a:cubicBezTo>
                    <a:pt x="0" y="12"/>
                    <a:pt x="6" y="15"/>
                    <a:pt x="13" y="15"/>
                  </a:cubicBezTo>
                  <a:cubicBezTo>
                    <a:pt x="20" y="15"/>
                    <a:pt x="27" y="12"/>
                    <a:pt x="29" y="8"/>
                  </a:cubicBezTo>
                  <a:close/>
                </a:path>
              </a:pathLst>
            </a:custGeom>
            <a:grpFill/>
            <a:ln>
              <a:noFill/>
            </a:ln>
          </p:spPr>
          <p:txBody>
            <a:bodyPr anchor="ctr"/>
            <a:lstStyle/>
            <a:p>
              <a:pPr algn="ctr"/>
              <a:endParaRPr/>
            </a:p>
          </p:txBody>
        </p:sp>
        <p:sp>
          <p:nvSpPr>
            <p:cNvPr id="33" name="ïṩḻíḋè"/>
            <p:cNvSpPr/>
            <p:nvPr/>
          </p:nvSpPr>
          <p:spPr bwMode="auto">
            <a:xfrm>
              <a:off x="4204831" y="1665325"/>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3"/>
                    <a:pt x="24" y="0"/>
                    <a:pt x="16" y="0"/>
                  </a:cubicBezTo>
                  <a:cubicBezTo>
                    <a:pt x="9"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4" name="íṩlîḑe"/>
            <p:cNvSpPr/>
            <p:nvPr/>
          </p:nvSpPr>
          <p:spPr bwMode="auto">
            <a:xfrm>
              <a:off x="4325181" y="1665325"/>
              <a:ext cx="104920" cy="55546"/>
            </a:xfrm>
            <a:custGeom>
              <a:avLst/>
              <a:gdLst>
                <a:gd name="T0" fmla="*/ 28 w 29"/>
                <a:gd name="T1" fmla="*/ 8 h 15"/>
                <a:gd name="T2" fmla="*/ 16 w 29"/>
                <a:gd name="T3" fmla="*/ 0 h 15"/>
                <a:gd name="T4" fmla="*/ 1 w 29"/>
                <a:gd name="T5" fmla="*/ 8 h 15"/>
                <a:gd name="T6" fmla="*/ 12 w 29"/>
                <a:gd name="T7" fmla="*/ 15 h 15"/>
                <a:gd name="T8" fmla="*/ 28 w 29"/>
                <a:gd name="T9" fmla="*/ 8 h 15"/>
              </a:gdLst>
              <a:ahLst/>
              <a:cxnLst>
                <a:cxn ang="0">
                  <a:pos x="T0" y="T1"/>
                </a:cxn>
                <a:cxn ang="0">
                  <a:pos x="T2" y="T3"/>
                </a:cxn>
                <a:cxn ang="0">
                  <a:pos x="T4" y="T5"/>
                </a:cxn>
                <a:cxn ang="0">
                  <a:pos x="T6" y="T7"/>
                </a:cxn>
                <a:cxn ang="0">
                  <a:pos x="T8" y="T9"/>
                </a:cxn>
              </a:cxnLst>
              <a:rect l="0" t="0" r="r" b="b"/>
              <a:pathLst>
                <a:path w="29" h="15">
                  <a:moveTo>
                    <a:pt x="28" y="8"/>
                  </a:moveTo>
                  <a:cubicBezTo>
                    <a:pt x="29" y="3"/>
                    <a:pt x="23" y="0"/>
                    <a:pt x="16" y="0"/>
                  </a:cubicBezTo>
                  <a:cubicBezTo>
                    <a:pt x="9"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5" name="işlïḋe"/>
            <p:cNvSpPr/>
            <p:nvPr/>
          </p:nvSpPr>
          <p:spPr bwMode="auto">
            <a:xfrm>
              <a:off x="4445531" y="1665325"/>
              <a:ext cx="101834" cy="55546"/>
            </a:xfrm>
            <a:custGeom>
              <a:avLst/>
              <a:gdLst>
                <a:gd name="T0" fmla="*/ 28 w 28"/>
                <a:gd name="T1" fmla="*/ 8 h 15"/>
                <a:gd name="T2" fmla="*/ 16 w 28"/>
                <a:gd name="T3" fmla="*/ 0 h 15"/>
                <a:gd name="T4" fmla="*/ 1 w 28"/>
                <a:gd name="T5" fmla="*/ 8 h 15"/>
                <a:gd name="T6" fmla="*/ 12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2" y="3"/>
                    <a:pt x="1" y="8"/>
                  </a:cubicBezTo>
                  <a:cubicBezTo>
                    <a:pt x="0" y="12"/>
                    <a:pt x="5" y="15"/>
                    <a:pt x="12" y="15"/>
                  </a:cubicBezTo>
                  <a:cubicBezTo>
                    <a:pt x="20" y="15"/>
                    <a:pt x="27" y="12"/>
                    <a:pt x="28" y="8"/>
                  </a:cubicBezTo>
                  <a:close/>
                </a:path>
              </a:pathLst>
            </a:custGeom>
            <a:grpFill/>
            <a:ln>
              <a:noFill/>
            </a:ln>
          </p:spPr>
          <p:txBody>
            <a:bodyPr anchor="ctr"/>
            <a:lstStyle/>
            <a:p>
              <a:pPr algn="ctr"/>
              <a:endParaRPr/>
            </a:p>
          </p:txBody>
        </p:sp>
        <p:sp>
          <p:nvSpPr>
            <p:cNvPr id="36" name="íśľïḑé"/>
            <p:cNvSpPr/>
            <p:nvPr/>
          </p:nvSpPr>
          <p:spPr bwMode="auto">
            <a:xfrm>
              <a:off x="4565881" y="1665325"/>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2"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37" name="íṧliḍê"/>
            <p:cNvSpPr/>
            <p:nvPr/>
          </p:nvSpPr>
          <p:spPr bwMode="auto">
            <a:xfrm>
              <a:off x="4686231" y="1665325"/>
              <a:ext cx="101834" cy="55546"/>
            </a:xfrm>
            <a:custGeom>
              <a:avLst/>
              <a:gdLst>
                <a:gd name="T0" fmla="*/ 28 w 28"/>
                <a:gd name="T1" fmla="*/ 8 h 15"/>
                <a:gd name="T2" fmla="*/ 16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6" y="0"/>
                  </a:cubicBezTo>
                  <a:cubicBezTo>
                    <a:pt x="8" y="0"/>
                    <a:pt x="1"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38" name="iṩḻíḑe"/>
            <p:cNvSpPr/>
            <p:nvPr/>
          </p:nvSpPr>
          <p:spPr bwMode="auto">
            <a:xfrm>
              <a:off x="4806581" y="1665325"/>
              <a:ext cx="101834" cy="55546"/>
            </a:xfrm>
            <a:custGeom>
              <a:avLst/>
              <a:gdLst>
                <a:gd name="T0" fmla="*/ 28 w 28"/>
                <a:gd name="T1" fmla="*/ 8 h 15"/>
                <a:gd name="T2" fmla="*/ 15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5" y="0"/>
                  </a:cubicBezTo>
                  <a:cubicBezTo>
                    <a:pt x="8" y="0"/>
                    <a:pt x="1" y="3"/>
                    <a:pt x="1" y="8"/>
                  </a:cubicBezTo>
                  <a:cubicBezTo>
                    <a:pt x="0" y="12"/>
                    <a:pt x="5" y="15"/>
                    <a:pt x="13" y="15"/>
                  </a:cubicBezTo>
                  <a:cubicBezTo>
                    <a:pt x="20" y="15"/>
                    <a:pt x="27" y="12"/>
                    <a:pt x="28" y="8"/>
                  </a:cubicBezTo>
                  <a:close/>
                </a:path>
              </a:pathLst>
            </a:custGeom>
            <a:grpFill/>
            <a:ln>
              <a:noFill/>
            </a:ln>
          </p:spPr>
          <p:txBody>
            <a:bodyPr anchor="ctr"/>
            <a:lstStyle/>
            <a:p>
              <a:pPr algn="ctr"/>
              <a:endParaRPr/>
            </a:p>
          </p:txBody>
        </p:sp>
        <p:sp>
          <p:nvSpPr>
            <p:cNvPr id="39" name="ïṡḻídé"/>
            <p:cNvSpPr/>
            <p:nvPr/>
          </p:nvSpPr>
          <p:spPr bwMode="auto">
            <a:xfrm>
              <a:off x="4926930" y="1665325"/>
              <a:ext cx="101834" cy="55546"/>
            </a:xfrm>
            <a:custGeom>
              <a:avLst/>
              <a:gdLst>
                <a:gd name="T0" fmla="*/ 28 w 28"/>
                <a:gd name="T1" fmla="*/ 8 h 15"/>
                <a:gd name="T2" fmla="*/ 15 w 28"/>
                <a:gd name="T3" fmla="*/ 0 h 15"/>
                <a:gd name="T4" fmla="*/ 1 w 28"/>
                <a:gd name="T5" fmla="*/ 8 h 15"/>
                <a:gd name="T6" fmla="*/ 13 w 28"/>
                <a:gd name="T7" fmla="*/ 15 h 15"/>
                <a:gd name="T8" fmla="*/ 28 w 28"/>
                <a:gd name="T9" fmla="*/ 8 h 15"/>
              </a:gdLst>
              <a:ahLst/>
              <a:cxnLst>
                <a:cxn ang="0">
                  <a:pos x="T0" y="T1"/>
                </a:cxn>
                <a:cxn ang="0">
                  <a:pos x="T2" y="T3"/>
                </a:cxn>
                <a:cxn ang="0">
                  <a:pos x="T4" y="T5"/>
                </a:cxn>
                <a:cxn ang="0">
                  <a:pos x="T6" y="T7"/>
                </a:cxn>
                <a:cxn ang="0">
                  <a:pos x="T8" y="T9"/>
                </a:cxn>
              </a:cxnLst>
              <a:rect l="0" t="0" r="r" b="b"/>
              <a:pathLst>
                <a:path w="28" h="15">
                  <a:moveTo>
                    <a:pt x="28" y="8"/>
                  </a:moveTo>
                  <a:cubicBezTo>
                    <a:pt x="28" y="3"/>
                    <a:pt x="23" y="0"/>
                    <a:pt x="15" y="0"/>
                  </a:cubicBezTo>
                  <a:cubicBezTo>
                    <a:pt x="8" y="0"/>
                    <a:pt x="1" y="3"/>
                    <a:pt x="1" y="8"/>
                  </a:cubicBezTo>
                  <a:cubicBezTo>
                    <a:pt x="0" y="12"/>
                    <a:pt x="6" y="15"/>
                    <a:pt x="13" y="15"/>
                  </a:cubicBezTo>
                  <a:cubicBezTo>
                    <a:pt x="21" y="15"/>
                    <a:pt x="27" y="12"/>
                    <a:pt x="28" y="8"/>
                  </a:cubicBezTo>
                  <a:close/>
                </a:path>
              </a:pathLst>
            </a:custGeom>
            <a:grpFill/>
            <a:ln>
              <a:noFill/>
            </a:ln>
          </p:spPr>
          <p:txBody>
            <a:bodyPr anchor="ctr"/>
            <a:lstStyle/>
            <a:p>
              <a:pPr algn="ctr"/>
              <a:endParaRPr/>
            </a:p>
          </p:txBody>
        </p:sp>
        <p:sp>
          <p:nvSpPr>
            <p:cNvPr id="40" name="íŝľiďe"/>
            <p:cNvSpPr/>
            <p:nvPr/>
          </p:nvSpPr>
          <p:spPr bwMode="auto">
            <a:xfrm>
              <a:off x="3697202" y="1734757"/>
              <a:ext cx="109550" cy="58632"/>
            </a:xfrm>
            <a:custGeom>
              <a:avLst/>
              <a:gdLst>
                <a:gd name="T0" fmla="*/ 28 w 30"/>
                <a:gd name="T1" fmla="*/ 8 h 16"/>
                <a:gd name="T2" fmla="*/ 17 w 30"/>
                <a:gd name="T3" fmla="*/ 0 h 16"/>
                <a:gd name="T4" fmla="*/ 1 w 30"/>
                <a:gd name="T5" fmla="*/ 8 h 16"/>
                <a:gd name="T6" fmla="*/ 12 w 30"/>
                <a:gd name="T7" fmla="*/ 16 h 16"/>
                <a:gd name="T8" fmla="*/ 28 w 30"/>
                <a:gd name="T9" fmla="*/ 8 h 16"/>
              </a:gdLst>
              <a:ahLst/>
              <a:cxnLst>
                <a:cxn ang="0">
                  <a:pos x="T0" y="T1"/>
                </a:cxn>
                <a:cxn ang="0">
                  <a:pos x="T2" y="T3"/>
                </a:cxn>
                <a:cxn ang="0">
                  <a:pos x="T4" y="T5"/>
                </a:cxn>
                <a:cxn ang="0">
                  <a:pos x="T6" y="T7"/>
                </a:cxn>
                <a:cxn ang="0">
                  <a:pos x="T8" y="T9"/>
                </a:cxn>
              </a:cxnLst>
              <a:rect l="0" t="0" r="r" b="b"/>
              <a:pathLst>
                <a:path w="30" h="16">
                  <a:moveTo>
                    <a:pt x="28" y="8"/>
                  </a:moveTo>
                  <a:cubicBezTo>
                    <a:pt x="30" y="3"/>
                    <a:pt x="25" y="0"/>
                    <a:pt x="17" y="0"/>
                  </a:cubicBezTo>
                  <a:cubicBezTo>
                    <a:pt x="10" y="0"/>
                    <a:pt x="3" y="3"/>
                    <a:pt x="1" y="8"/>
                  </a:cubicBezTo>
                  <a:cubicBezTo>
                    <a:pt x="0" y="12"/>
                    <a:pt x="4" y="16"/>
                    <a:pt x="12" y="16"/>
                  </a:cubicBezTo>
                  <a:cubicBezTo>
                    <a:pt x="20" y="16"/>
                    <a:pt x="27" y="12"/>
                    <a:pt x="28" y="8"/>
                  </a:cubicBezTo>
                  <a:close/>
                </a:path>
              </a:pathLst>
            </a:custGeom>
            <a:grpFill/>
            <a:ln>
              <a:noFill/>
            </a:ln>
          </p:spPr>
          <p:txBody>
            <a:bodyPr anchor="ctr"/>
            <a:lstStyle/>
            <a:p>
              <a:pPr algn="ctr"/>
              <a:endParaRPr/>
            </a:p>
          </p:txBody>
        </p:sp>
        <p:sp>
          <p:nvSpPr>
            <p:cNvPr id="41" name="íŝľïďê"/>
            <p:cNvSpPr/>
            <p:nvPr/>
          </p:nvSpPr>
          <p:spPr bwMode="auto">
            <a:xfrm>
              <a:off x="3817551" y="1734757"/>
              <a:ext cx="109550" cy="58632"/>
            </a:xfrm>
            <a:custGeom>
              <a:avLst/>
              <a:gdLst>
                <a:gd name="T0" fmla="*/ 29 w 30"/>
                <a:gd name="T1" fmla="*/ 8 h 16"/>
                <a:gd name="T2" fmla="*/ 18 w 30"/>
                <a:gd name="T3" fmla="*/ 0 h 16"/>
                <a:gd name="T4" fmla="*/ 1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5" y="0"/>
                    <a:pt x="18" y="0"/>
                  </a:cubicBezTo>
                  <a:cubicBezTo>
                    <a:pt x="10" y="0"/>
                    <a:pt x="3" y="3"/>
                    <a:pt x="1" y="8"/>
                  </a:cubicBezTo>
                  <a:cubicBezTo>
                    <a:pt x="0" y="12"/>
                    <a:pt x="5" y="16"/>
                    <a:pt x="13" y="16"/>
                  </a:cubicBezTo>
                  <a:cubicBezTo>
                    <a:pt x="20" y="16"/>
                    <a:pt x="27" y="12"/>
                    <a:pt x="29" y="8"/>
                  </a:cubicBezTo>
                  <a:close/>
                </a:path>
              </a:pathLst>
            </a:custGeom>
            <a:grpFill/>
            <a:ln>
              <a:noFill/>
            </a:ln>
          </p:spPr>
          <p:txBody>
            <a:bodyPr anchor="ctr"/>
            <a:lstStyle/>
            <a:p>
              <a:pPr algn="ctr"/>
              <a:endParaRPr/>
            </a:p>
          </p:txBody>
        </p:sp>
        <p:sp>
          <p:nvSpPr>
            <p:cNvPr id="42" name="ïSḷíďè"/>
            <p:cNvSpPr/>
            <p:nvPr/>
          </p:nvSpPr>
          <p:spPr bwMode="auto">
            <a:xfrm>
              <a:off x="3940987" y="1734757"/>
              <a:ext cx="106464" cy="58632"/>
            </a:xfrm>
            <a:custGeom>
              <a:avLst/>
              <a:gdLst>
                <a:gd name="T0" fmla="*/ 28 w 29"/>
                <a:gd name="T1" fmla="*/ 8 h 16"/>
                <a:gd name="T2" fmla="*/ 17 w 29"/>
                <a:gd name="T3" fmla="*/ 0 h 16"/>
                <a:gd name="T4" fmla="*/ 1 w 29"/>
                <a:gd name="T5" fmla="*/ 8 h 16"/>
                <a:gd name="T6" fmla="*/ 12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7" y="0"/>
                  </a:cubicBezTo>
                  <a:cubicBezTo>
                    <a:pt x="9" y="0"/>
                    <a:pt x="2" y="3"/>
                    <a:pt x="1" y="8"/>
                  </a:cubicBezTo>
                  <a:cubicBezTo>
                    <a:pt x="0" y="12"/>
                    <a:pt x="5" y="16"/>
                    <a:pt x="12" y="16"/>
                  </a:cubicBezTo>
                  <a:cubicBezTo>
                    <a:pt x="20" y="16"/>
                    <a:pt x="27" y="12"/>
                    <a:pt x="28" y="8"/>
                  </a:cubicBezTo>
                  <a:close/>
                </a:path>
              </a:pathLst>
            </a:custGeom>
            <a:grpFill/>
            <a:ln>
              <a:noFill/>
            </a:ln>
          </p:spPr>
          <p:txBody>
            <a:bodyPr anchor="ctr"/>
            <a:lstStyle/>
            <a:p>
              <a:pPr algn="ctr"/>
              <a:endParaRPr/>
            </a:p>
          </p:txBody>
        </p:sp>
        <p:sp>
          <p:nvSpPr>
            <p:cNvPr id="43" name="i$1iḑe"/>
            <p:cNvSpPr/>
            <p:nvPr/>
          </p:nvSpPr>
          <p:spPr bwMode="auto">
            <a:xfrm>
              <a:off x="4062880" y="1734757"/>
              <a:ext cx="108006" cy="58632"/>
            </a:xfrm>
            <a:custGeom>
              <a:avLst/>
              <a:gdLst>
                <a:gd name="T0" fmla="*/ 28 w 30"/>
                <a:gd name="T1" fmla="*/ 8 h 16"/>
                <a:gd name="T2" fmla="*/ 17 w 30"/>
                <a:gd name="T3" fmla="*/ 0 h 16"/>
                <a:gd name="T4" fmla="*/ 1 w 30"/>
                <a:gd name="T5" fmla="*/ 8 h 16"/>
                <a:gd name="T6" fmla="*/ 13 w 30"/>
                <a:gd name="T7" fmla="*/ 16 h 16"/>
                <a:gd name="T8" fmla="*/ 28 w 30"/>
                <a:gd name="T9" fmla="*/ 8 h 16"/>
              </a:gdLst>
              <a:ahLst/>
              <a:cxnLst>
                <a:cxn ang="0">
                  <a:pos x="T0" y="T1"/>
                </a:cxn>
                <a:cxn ang="0">
                  <a:pos x="T2" y="T3"/>
                </a:cxn>
                <a:cxn ang="0">
                  <a:pos x="T4" y="T5"/>
                </a:cxn>
                <a:cxn ang="0">
                  <a:pos x="T6" y="T7"/>
                </a:cxn>
                <a:cxn ang="0">
                  <a:pos x="T8" y="T9"/>
                </a:cxn>
              </a:cxnLst>
              <a:rect l="0" t="0" r="r" b="b"/>
              <a:pathLst>
                <a:path w="30" h="16">
                  <a:moveTo>
                    <a:pt x="28" y="8"/>
                  </a:moveTo>
                  <a:cubicBezTo>
                    <a:pt x="30" y="3"/>
                    <a:pt x="25" y="0"/>
                    <a:pt x="17" y="0"/>
                  </a:cubicBezTo>
                  <a:cubicBezTo>
                    <a:pt x="10"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44" name="iṧlidê"/>
            <p:cNvSpPr/>
            <p:nvPr/>
          </p:nvSpPr>
          <p:spPr bwMode="auto">
            <a:xfrm>
              <a:off x="4183230" y="1734757"/>
              <a:ext cx="109550" cy="58632"/>
            </a:xfrm>
            <a:custGeom>
              <a:avLst/>
              <a:gdLst>
                <a:gd name="T0" fmla="*/ 29 w 30"/>
                <a:gd name="T1" fmla="*/ 8 h 16"/>
                <a:gd name="T2" fmla="*/ 17 w 30"/>
                <a:gd name="T3" fmla="*/ 0 h 16"/>
                <a:gd name="T4" fmla="*/ 2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5" y="0"/>
                    <a:pt x="17" y="0"/>
                  </a:cubicBezTo>
                  <a:cubicBezTo>
                    <a:pt x="10" y="0"/>
                    <a:pt x="3" y="3"/>
                    <a:pt x="2" y="8"/>
                  </a:cubicBezTo>
                  <a:cubicBezTo>
                    <a:pt x="0" y="12"/>
                    <a:pt x="6" y="16"/>
                    <a:pt x="13" y="16"/>
                  </a:cubicBezTo>
                  <a:cubicBezTo>
                    <a:pt x="21" y="16"/>
                    <a:pt x="28" y="12"/>
                    <a:pt x="29" y="8"/>
                  </a:cubicBezTo>
                  <a:close/>
                </a:path>
              </a:pathLst>
            </a:custGeom>
            <a:grpFill/>
            <a:ln>
              <a:noFill/>
            </a:ln>
          </p:spPr>
          <p:txBody>
            <a:bodyPr anchor="ctr"/>
            <a:lstStyle/>
            <a:p>
              <a:pPr algn="ctr"/>
              <a:endParaRPr/>
            </a:p>
          </p:txBody>
        </p:sp>
        <p:sp>
          <p:nvSpPr>
            <p:cNvPr id="45" name="iSlîḑê"/>
            <p:cNvSpPr/>
            <p:nvPr/>
          </p:nvSpPr>
          <p:spPr bwMode="auto">
            <a:xfrm>
              <a:off x="4306666"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6" y="0"/>
                  </a:cubicBezTo>
                  <a:cubicBezTo>
                    <a:pt x="9"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46" name="iśḻiďé"/>
            <p:cNvSpPr/>
            <p:nvPr/>
          </p:nvSpPr>
          <p:spPr bwMode="auto">
            <a:xfrm>
              <a:off x="4427016" y="1734757"/>
              <a:ext cx="109550" cy="58632"/>
            </a:xfrm>
            <a:custGeom>
              <a:avLst/>
              <a:gdLst>
                <a:gd name="T0" fmla="*/ 29 w 30"/>
                <a:gd name="T1" fmla="*/ 8 h 16"/>
                <a:gd name="T2" fmla="*/ 17 w 30"/>
                <a:gd name="T3" fmla="*/ 0 h 16"/>
                <a:gd name="T4" fmla="*/ 1 w 30"/>
                <a:gd name="T5" fmla="*/ 8 h 16"/>
                <a:gd name="T6" fmla="*/ 13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30" y="3"/>
                    <a:pt x="24" y="0"/>
                    <a:pt x="17" y="0"/>
                  </a:cubicBezTo>
                  <a:cubicBezTo>
                    <a:pt x="9" y="0"/>
                    <a:pt x="2" y="3"/>
                    <a:pt x="1" y="8"/>
                  </a:cubicBezTo>
                  <a:cubicBezTo>
                    <a:pt x="0" y="12"/>
                    <a:pt x="6" y="16"/>
                    <a:pt x="13" y="16"/>
                  </a:cubicBezTo>
                  <a:cubicBezTo>
                    <a:pt x="21" y="16"/>
                    <a:pt x="28" y="12"/>
                    <a:pt x="29" y="8"/>
                  </a:cubicBezTo>
                  <a:close/>
                </a:path>
              </a:pathLst>
            </a:custGeom>
            <a:grpFill/>
            <a:ln>
              <a:noFill/>
            </a:ln>
          </p:spPr>
          <p:txBody>
            <a:bodyPr anchor="ctr"/>
            <a:lstStyle/>
            <a:p>
              <a:pPr algn="ctr"/>
              <a:endParaRPr/>
            </a:p>
          </p:txBody>
        </p:sp>
        <p:sp>
          <p:nvSpPr>
            <p:cNvPr id="47" name="îṡľïḑé"/>
            <p:cNvSpPr/>
            <p:nvPr/>
          </p:nvSpPr>
          <p:spPr bwMode="auto">
            <a:xfrm>
              <a:off x="4550451"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3" y="0"/>
                    <a:pt x="16" y="0"/>
                  </a:cubicBezTo>
                  <a:cubicBezTo>
                    <a:pt x="8" y="0"/>
                    <a:pt x="2" y="3"/>
                    <a:pt x="1"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48" name="íṩľíḋê"/>
            <p:cNvSpPr/>
            <p:nvPr/>
          </p:nvSpPr>
          <p:spPr bwMode="auto">
            <a:xfrm>
              <a:off x="4670801" y="1734757"/>
              <a:ext cx="106464" cy="58632"/>
            </a:xfrm>
            <a:custGeom>
              <a:avLst/>
              <a:gdLst>
                <a:gd name="T0" fmla="*/ 28 w 29"/>
                <a:gd name="T1" fmla="*/ 8 h 16"/>
                <a:gd name="T2" fmla="*/ 16 w 29"/>
                <a:gd name="T3" fmla="*/ 0 h 16"/>
                <a:gd name="T4" fmla="*/ 1 w 29"/>
                <a:gd name="T5" fmla="*/ 8 h 16"/>
                <a:gd name="T6" fmla="*/ 13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9" y="3"/>
                    <a:pt x="24" y="0"/>
                    <a:pt x="16" y="0"/>
                  </a:cubicBezTo>
                  <a:cubicBezTo>
                    <a:pt x="9" y="0"/>
                    <a:pt x="2" y="3"/>
                    <a:pt x="1" y="8"/>
                  </a:cubicBezTo>
                  <a:cubicBezTo>
                    <a:pt x="0" y="12"/>
                    <a:pt x="6" y="16"/>
                    <a:pt x="13" y="16"/>
                  </a:cubicBezTo>
                  <a:cubicBezTo>
                    <a:pt x="21" y="16"/>
                    <a:pt x="28" y="12"/>
                    <a:pt x="28" y="8"/>
                  </a:cubicBezTo>
                  <a:close/>
                </a:path>
              </a:pathLst>
            </a:custGeom>
            <a:grpFill/>
            <a:ln>
              <a:noFill/>
            </a:ln>
          </p:spPr>
          <p:txBody>
            <a:bodyPr anchor="ctr"/>
            <a:lstStyle/>
            <a:p>
              <a:pPr algn="ctr"/>
              <a:endParaRPr/>
            </a:p>
          </p:txBody>
        </p:sp>
        <p:sp>
          <p:nvSpPr>
            <p:cNvPr id="49" name="îslíďe"/>
            <p:cNvSpPr/>
            <p:nvPr/>
          </p:nvSpPr>
          <p:spPr bwMode="auto">
            <a:xfrm>
              <a:off x="4795779" y="1734757"/>
              <a:ext cx="101834" cy="58632"/>
            </a:xfrm>
            <a:custGeom>
              <a:avLst/>
              <a:gdLst>
                <a:gd name="T0" fmla="*/ 28 w 28"/>
                <a:gd name="T1" fmla="*/ 8 h 16"/>
                <a:gd name="T2" fmla="*/ 15 w 28"/>
                <a:gd name="T3" fmla="*/ 0 h 16"/>
                <a:gd name="T4" fmla="*/ 0 w 28"/>
                <a:gd name="T5" fmla="*/ 8 h 16"/>
                <a:gd name="T6" fmla="*/ 13 w 28"/>
                <a:gd name="T7" fmla="*/ 16 h 16"/>
                <a:gd name="T8" fmla="*/ 28 w 28"/>
                <a:gd name="T9" fmla="*/ 8 h 16"/>
              </a:gdLst>
              <a:ahLst/>
              <a:cxnLst>
                <a:cxn ang="0">
                  <a:pos x="T0" y="T1"/>
                </a:cxn>
                <a:cxn ang="0">
                  <a:pos x="T2" y="T3"/>
                </a:cxn>
                <a:cxn ang="0">
                  <a:pos x="T4" y="T5"/>
                </a:cxn>
                <a:cxn ang="0">
                  <a:pos x="T6" y="T7"/>
                </a:cxn>
                <a:cxn ang="0">
                  <a:pos x="T8" y="T9"/>
                </a:cxn>
              </a:cxnLst>
              <a:rect l="0" t="0" r="r" b="b"/>
              <a:pathLst>
                <a:path w="28" h="16">
                  <a:moveTo>
                    <a:pt x="28" y="8"/>
                  </a:moveTo>
                  <a:cubicBezTo>
                    <a:pt x="28" y="3"/>
                    <a:pt x="23" y="0"/>
                    <a:pt x="15" y="0"/>
                  </a:cubicBezTo>
                  <a:cubicBezTo>
                    <a:pt x="8" y="0"/>
                    <a:pt x="1" y="3"/>
                    <a:pt x="0" y="8"/>
                  </a:cubicBezTo>
                  <a:cubicBezTo>
                    <a:pt x="0" y="12"/>
                    <a:pt x="5" y="16"/>
                    <a:pt x="13" y="16"/>
                  </a:cubicBezTo>
                  <a:cubicBezTo>
                    <a:pt x="20" y="16"/>
                    <a:pt x="27" y="12"/>
                    <a:pt x="28" y="8"/>
                  </a:cubicBezTo>
                  <a:close/>
                </a:path>
              </a:pathLst>
            </a:custGeom>
            <a:grpFill/>
            <a:ln>
              <a:noFill/>
            </a:ln>
          </p:spPr>
          <p:txBody>
            <a:bodyPr anchor="ctr"/>
            <a:lstStyle/>
            <a:p>
              <a:pPr algn="ctr"/>
              <a:endParaRPr/>
            </a:p>
          </p:txBody>
        </p:sp>
        <p:sp>
          <p:nvSpPr>
            <p:cNvPr id="50" name="ïsļîḑê"/>
            <p:cNvSpPr/>
            <p:nvPr/>
          </p:nvSpPr>
          <p:spPr bwMode="auto">
            <a:xfrm>
              <a:off x="3919386" y="1804190"/>
              <a:ext cx="109550" cy="61718"/>
            </a:xfrm>
            <a:custGeom>
              <a:avLst/>
              <a:gdLst>
                <a:gd name="T0" fmla="*/ 28 w 30"/>
                <a:gd name="T1" fmla="*/ 9 h 17"/>
                <a:gd name="T2" fmla="*/ 17 w 30"/>
                <a:gd name="T3" fmla="*/ 0 h 17"/>
                <a:gd name="T4" fmla="*/ 1 w 30"/>
                <a:gd name="T5" fmla="*/ 9 h 17"/>
                <a:gd name="T6" fmla="*/ 12 w 30"/>
                <a:gd name="T7" fmla="*/ 17 h 17"/>
                <a:gd name="T8" fmla="*/ 28 w 30"/>
                <a:gd name="T9" fmla="*/ 9 h 17"/>
              </a:gdLst>
              <a:ahLst/>
              <a:cxnLst>
                <a:cxn ang="0">
                  <a:pos x="T0" y="T1"/>
                </a:cxn>
                <a:cxn ang="0">
                  <a:pos x="T2" y="T3"/>
                </a:cxn>
                <a:cxn ang="0">
                  <a:pos x="T4" y="T5"/>
                </a:cxn>
                <a:cxn ang="0">
                  <a:pos x="T6" y="T7"/>
                </a:cxn>
                <a:cxn ang="0">
                  <a:pos x="T8" y="T9"/>
                </a:cxn>
              </a:cxnLst>
              <a:rect l="0" t="0" r="r" b="b"/>
              <a:pathLst>
                <a:path w="30" h="17">
                  <a:moveTo>
                    <a:pt x="28" y="9"/>
                  </a:moveTo>
                  <a:cubicBezTo>
                    <a:pt x="30" y="4"/>
                    <a:pt x="25" y="0"/>
                    <a:pt x="17" y="0"/>
                  </a:cubicBezTo>
                  <a:cubicBezTo>
                    <a:pt x="9" y="0"/>
                    <a:pt x="2" y="4"/>
                    <a:pt x="1" y="9"/>
                  </a:cubicBezTo>
                  <a:cubicBezTo>
                    <a:pt x="0" y="13"/>
                    <a:pt x="5" y="17"/>
                    <a:pt x="12" y="17"/>
                  </a:cubicBezTo>
                  <a:cubicBezTo>
                    <a:pt x="20" y="17"/>
                    <a:pt x="27" y="13"/>
                    <a:pt x="28" y="9"/>
                  </a:cubicBezTo>
                  <a:close/>
                </a:path>
              </a:pathLst>
            </a:custGeom>
            <a:grpFill/>
            <a:ln>
              <a:noFill/>
            </a:ln>
          </p:spPr>
          <p:txBody>
            <a:bodyPr anchor="ctr"/>
            <a:lstStyle/>
            <a:p>
              <a:pPr algn="ctr"/>
              <a:endParaRPr/>
            </a:p>
          </p:txBody>
        </p:sp>
        <p:sp>
          <p:nvSpPr>
            <p:cNvPr id="51" name="îSľïdé"/>
            <p:cNvSpPr/>
            <p:nvPr/>
          </p:nvSpPr>
          <p:spPr bwMode="auto">
            <a:xfrm>
              <a:off x="4039736" y="1804190"/>
              <a:ext cx="109550" cy="61718"/>
            </a:xfrm>
            <a:custGeom>
              <a:avLst/>
              <a:gdLst>
                <a:gd name="T0" fmla="*/ 29 w 30"/>
                <a:gd name="T1" fmla="*/ 9 h 17"/>
                <a:gd name="T2" fmla="*/ 18 w 30"/>
                <a:gd name="T3" fmla="*/ 0 h 17"/>
                <a:gd name="T4" fmla="*/ 2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8" y="0"/>
                  </a:cubicBezTo>
                  <a:cubicBezTo>
                    <a:pt x="10" y="0"/>
                    <a:pt x="3" y="4"/>
                    <a:pt x="2" y="9"/>
                  </a:cubicBezTo>
                  <a:cubicBezTo>
                    <a:pt x="0" y="13"/>
                    <a:pt x="6" y="17"/>
                    <a:pt x="13" y="17"/>
                  </a:cubicBezTo>
                  <a:cubicBezTo>
                    <a:pt x="21" y="17"/>
                    <a:pt x="28" y="13"/>
                    <a:pt x="29" y="9"/>
                  </a:cubicBezTo>
                  <a:close/>
                </a:path>
              </a:pathLst>
            </a:custGeom>
            <a:grpFill/>
            <a:ln>
              <a:noFill/>
            </a:ln>
          </p:spPr>
          <p:txBody>
            <a:bodyPr anchor="ctr"/>
            <a:lstStyle/>
            <a:p>
              <a:pPr algn="ctr"/>
              <a:endParaRPr/>
            </a:p>
          </p:txBody>
        </p:sp>
        <p:sp>
          <p:nvSpPr>
            <p:cNvPr id="52" name="îSľíḑe"/>
            <p:cNvSpPr/>
            <p:nvPr/>
          </p:nvSpPr>
          <p:spPr bwMode="auto">
            <a:xfrm>
              <a:off x="4164715" y="1804190"/>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3"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53" name="î$1îďé"/>
            <p:cNvSpPr/>
            <p:nvPr/>
          </p:nvSpPr>
          <p:spPr bwMode="auto">
            <a:xfrm>
              <a:off x="4288151" y="1804190"/>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4" y="0"/>
                    <a:pt x="17" y="0"/>
                  </a:cubicBezTo>
                  <a:cubicBezTo>
                    <a:pt x="9"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54" name="íṧḻídé"/>
            <p:cNvSpPr/>
            <p:nvPr/>
          </p:nvSpPr>
          <p:spPr bwMode="auto">
            <a:xfrm>
              <a:off x="4413129" y="1804190"/>
              <a:ext cx="104920"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9" y="0"/>
                    <a:pt x="2" y="4"/>
                    <a:pt x="1" y="9"/>
                  </a:cubicBezTo>
                  <a:cubicBezTo>
                    <a:pt x="0" y="13"/>
                    <a:pt x="5" y="17"/>
                    <a:pt x="13" y="17"/>
                  </a:cubicBezTo>
                  <a:cubicBezTo>
                    <a:pt x="21" y="17"/>
                    <a:pt x="28" y="13"/>
                    <a:pt x="28" y="9"/>
                  </a:cubicBezTo>
                  <a:close/>
                </a:path>
              </a:pathLst>
            </a:custGeom>
            <a:grpFill/>
            <a:ln>
              <a:noFill/>
            </a:ln>
          </p:spPr>
          <p:txBody>
            <a:bodyPr anchor="ctr"/>
            <a:lstStyle/>
            <a:p>
              <a:pPr algn="ctr"/>
              <a:endParaRPr/>
            </a:p>
          </p:txBody>
        </p:sp>
        <p:sp>
          <p:nvSpPr>
            <p:cNvPr id="55" name="ïšľïḍê"/>
            <p:cNvSpPr/>
            <p:nvPr/>
          </p:nvSpPr>
          <p:spPr bwMode="auto">
            <a:xfrm>
              <a:off x="4536564" y="1804190"/>
              <a:ext cx="106464"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8" y="0"/>
                    <a:pt x="2" y="4"/>
                    <a:pt x="1" y="9"/>
                  </a:cubicBezTo>
                  <a:cubicBezTo>
                    <a:pt x="0" y="13"/>
                    <a:pt x="5" y="17"/>
                    <a:pt x="13" y="17"/>
                  </a:cubicBezTo>
                  <a:cubicBezTo>
                    <a:pt x="21" y="17"/>
                    <a:pt x="27" y="13"/>
                    <a:pt x="28" y="9"/>
                  </a:cubicBezTo>
                  <a:close/>
                </a:path>
              </a:pathLst>
            </a:custGeom>
            <a:grpFill/>
            <a:ln>
              <a:noFill/>
            </a:ln>
          </p:spPr>
          <p:txBody>
            <a:bodyPr anchor="ctr"/>
            <a:lstStyle/>
            <a:p>
              <a:pPr algn="ctr"/>
              <a:endParaRPr/>
            </a:p>
          </p:txBody>
        </p:sp>
        <p:sp>
          <p:nvSpPr>
            <p:cNvPr id="56" name="iSḷîḋé"/>
            <p:cNvSpPr/>
            <p:nvPr/>
          </p:nvSpPr>
          <p:spPr bwMode="auto">
            <a:xfrm>
              <a:off x="4660000" y="1804190"/>
              <a:ext cx="106464" cy="61718"/>
            </a:xfrm>
            <a:custGeom>
              <a:avLst/>
              <a:gdLst>
                <a:gd name="T0" fmla="*/ 28 w 29"/>
                <a:gd name="T1" fmla="*/ 9 h 17"/>
                <a:gd name="T2" fmla="*/ 16 w 29"/>
                <a:gd name="T3" fmla="*/ 0 h 17"/>
                <a:gd name="T4" fmla="*/ 0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3" y="0"/>
                    <a:pt x="16" y="0"/>
                  </a:cubicBezTo>
                  <a:cubicBezTo>
                    <a:pt x="8" y="0"/>
                    <a:pt x="1" y="4"/>
                    <a:pt x="0" y="9"/>
                  </a:cubicBezTo>
                  <a:cubicBezTo>
                    <a:pt x="0" y="13"/>
                    <a:pt x="5" y="17"/>
                    <a:pt x="13" y="17"/>
                  </a:cubicBezTo>
                  <a:cubicBezTo>
                    <a:pt x="20" y="17"/>
                    <a:pt x="27" y="13"/>
                    <a:pt x="28" y="9"/>
                  </a:cubicBezTo>
                  <a:close/>
                </a:path>
              </a:pathLst>
            </a:custGeom>
            <a:grpFill/>
            <a:ln>
              <a:noFill/>
            </a:ln>
          </p:spPr>
          <p:txBody>
            <a:bodyPr anchor="ctr"/>
            <a:lstStyle/>
            <a:p>
              <a:pPr algn="ctr"/>
              <a:endParaRPr/>
            </a:p>
          </p:txBody>
        </p:sp>
        <p:sp>
          <p:nvSpPr>
            <p:cNvPr id="57" name="iṡlïďe"/>
            <p:cNvSpPr/>
            <p:nvPr/>
          </p:nvSpPr>
          <p:spPr bwMode="auto">
            <a:xfrm>
              <a:off x="4780350" y="1804190"/>
              <a:ext cx="106464" cy="61718"/>
            </a:xfrm>
            <a:custGeom>
              <a:avLst/>
              <a:gdLst>
                <a:gd name="T0" fmla="*/ 29 w 29"/>
                <a:gd name="T1" fmla="*/ 9 h 17"/>
                <a:gd name="T2" fmla="*/ 16 w 29"/>
                <a:gd name="T3" fmla="*/ 0 h 17"/>
                <a:gd name="T4" fmla="*/ 1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4" y="0"/>
                    <a:pt x="16" y="0"/>
                  </a:cubicBezTo>
                  <a:cubicBezTo>
                    <a:pt x="9" y="0"/>
                    <a:pt x="2" y="4"/>
                    <a:pt x="1" y="9"/>
                  </a:cubicBezTo>
                  <a:cubicBezTo>
                    <a:pt x="0" y="13"/>
                    <a:pt x="6" y="17"/>
                    <a:pt x="14" y="17"/>
                  </a:cubicBezTo>
                  <a:cubicBezTo>
                    <a:pt x="21" y="17"/>
                    <a:pt x="28" y="13"/>
                    <a:pt x="29" y="9"/>
                  </a:cubicBezTo>
                  <a:close/>
                </a:path>
              </a:pathLst>
            </a:custGeom>
            <a:grpFill/>
            <a:ln>
              <a:noFill/>
            </a:ln>
          </p:spPr>
          <p:txBody>
            <a:bodyPr anchor="ctr"/>
            <a:lstStyle/>
            <a:p>
              <a:pPr algn="ctr"/>
              <a:endParaRPr/>
            </a:p>
          </p:txBody>
        </p:sp>
        <p:sp>
          <p:nvSpPr>
            <p:cNvPr id="58" name="íśľiḓê"/>
            <p:cNvSpPr/>
            <p:nvPr/>
          </p:nvSpPr>
          <p:spPr bwMode="auto">
            <a:xfrm>
              <a:off x="4022764" y="1878251"/>
              <a:ext cx="108006"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0" y="17"/>
                    <a:pt x="28" y="13"/>
                    <a:pt x="29" y="9"/>
                  </a:cubicBezTo>
                  <a:close/>
                </a:path>
              </a:pathLst>
            </a:custGeom>
            <a:grpFill/>
            <a:ln>
              <a:noFill/>
            </a:ln>
          </p:spPr>
          <p:txBody>
            <a:bodyPr anchor="ctr"/>
            <a:lstStyle/>
            <a:p>
              <a:pPr algn="ctr"/>
              <a:endParaRPr/>
            </a:p>
          </p:txBody>
        </p:sp>
        <p:sp>
          <p:nvSpPr>
            <p:cNvPr id="59" name="ïSlidê"/>
            <p:cNvSpPr/>
            <p:nvPr/>
          </p:nvSpPr>
          <p:spPr bwMode="auto">
            <a:xfrm>
              <a:off x="4146199" y="1878251"/>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0" name="ï$ḻïde"/>
            <p:cNvSpPr/>
            <p:nvPr/>
          </p:nvSpPr>
          <p:spPr bwMode="auto">
            <a:xfrm>
              <a:off x="4269635" y="1878251"/>
              <a:ext cx="109550" cy="61718"/>
            </a:xfrm>
            <a:custGeom>
              <a:avLst/>
              <a:gdLst>
                <a:gd name="T0" fmla="*/ 29 w 30"/>
                <a:gd name="T1" fmla="*/ 9 h 17"/>
                <a:gd name="T2" fmla="*/ 17 w 30"/>
                <a:gd name="T3" fmla="*/ 0 h 17"/>
                <a:gd name="T4" fmla="*/ 1 w 30"/>
                <a:gd name="T5" fmla="*/ 9 h 17"/>
                <a:gd name="T6" fmla="*/ 13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10"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1" name="iṧļîḋé"/>
            <p:cNvSpPr/>
            <p:nvPr/>
          </p:nvSpPr>
          <p:spPr bwMode="auto">
            <a:xfrm>
              <a:off x="4394613" y="1878251"/>
              <a:ext cx="109550" cy="61718"/>
            </a:xfrm>
            <a:custGeom>
              <a:avLst/>
              <a:gdLst>
                <a:gd name="T0" fmla="*/ 29 w 30"/>
                <a:gd name="T1" fmla="*/ 9 h 17"/>
                <a:gd name="T2" fmla="*/ 17 w 30"/>
                <a:gd name="T3" fmla="*/ 0 h 17"/>
                <a:gd name="T4" fmla="*/ 1 w 30"/>
                <a:gd name="T5" fmla="*/ 9 h 17"/>
                <a:gd name="T6" fmla="*/ 14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30" y="4"/>
                    <a:pt x="25" y="0"/>
                    <a:pt x="17" y="0"/>
                  </a:cubicBezTo>
                  <a:cubicBezTo>
                    <a:pt x="9" y="0"/>
                    <a:pt x="2" y="4"/>
                    <a:pt x="1" y="9"/>
                  </a:cubicBezTo>
                  <a:cubicBezTo>
                    <a:pt x="0" y="13"/>
                    <a:pt x="6" y="17"/>
                    <a:pt x="14" y="17"/>
                  </a:cubicBezTo>
                  <a:cubicBezTo>
                    <a:pt x="21" y="17"/>
                    <a:pt x="28" y="13"/>
                    <a:pt x="29" y="9"/>
                  </a:cubicBezTo>
                  <a:close/>
                </a:path>
              </a:pathLst>
            </a:custGeom>
            <a:grpFill/>
            <a:ln>
              <a:noFill/>
            </a:ln>
          </p:spPr>
          <p:txBody>
            <a:bodyPr anchor="ctr"/>
            <a:lstStyle/>
            <a:p>
              <a:pPr algn="ctr"/>
              <a:endParaRPr/>
            </a:p>
          </p:txBody>
        </p:sp>
        <p:sp>
          <p:nvSpPr>
            <p:cNvPr id="62" name="íşḻîḑè"/>
            <p:cNvSpPr/>
            <p:nvPr/>
          </p:nvSpPr>
          <p:spPr bwMode="auto">
            <a:xfrm>
              <a:off x="4522678" y="1878251"/>
              <a:ext cx="104920" cy="61718"/>
            </a:xfrm>
            <a:custGeom>
              <a:avLst/>
              <a:gdLst>
                <a:gd name="T0" fmla="*/ 28 w 29"/>
                <a:gd name="T1" fmla="*/ 9 h 17"/>
                <a:gd name="T2" fmla="*/ 16 w 29"/>
                <a:gd name="T3" fmla="*/ 0 h 17"/>
                <a:gd name="T4" fmla="*/ 1 w 29"/>
                <a:gd name="T5" fmla="*/ 9 h 17"/>
                <a:gd name="T6" fmla="*/ 13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9" y="4"/>
                    <a:pt x="24" y="0"/>
                    <a:pt x="16" y="0"/>
                  </a:cubicBezTo>
                  <a:cubicBezTo>
                    <a:pt x="8" y="0"/>
                    <a:pt x="2" y="4"/>
                    <a:pt x="1" y="9"/>
                  </a:cubicBezTo>
                  <a:cubicBezTo>
                    <a:pt x="0" y="13"/>
                    <a:pt x="5" y="17"/>
                    <a:pt x="13" y="17"/>
                  </a:cubicBezTo>
                  <a:cubicBezTo>
                    <a:pt x="21" y="17"/>
                    <a:pt x="28" y="13"/>
                    <a:pt x="28" y="9"/>
                  </a:cubicBezTo>
                  <a:close/>
                </a:path>
              </a:pathLst>
            </a:custGeom>
            <a:grpFill/>
            <a:ln>
              <a:noFill/>
            </a:ln>
          </p:spPr>
          <p:txBody>
            <a:bodyPr anchor="ctr"/>
            <a:lstStyle/>
            <a:p>
              <a:pPr algn="ctr"/>
              <a:endParaRPr/>
            </a:p>
          </p:txBody>
        </p:sp>
        <p:sp>
          <p:nvSpPr>
            <p:cNvPr id="63" name="íṩḻîdé"/>
            <p:cNvSpPr/>
            <p:nvPr/>
          </p:nvSpPr>
          <p:spPr bwMode="auto">
            <a:xfrm>
              <a:off x="4646114" y="1878251"/>
              <a:ext cx="104920" cy="61718"/>
            </a:xfrm>
            <a:custGeom>
              <a:avLst/>
              <a:gdLst>
                <a:gd name="T0" fmla="*/ 29 w 29"/>
                <a:gd name="T1" fmla="*/ 9 h 17"/>
                <a:gd name="T2" fmla="*/ 16 w 29"/>
                <a:gd name="T3" fmla="*/ 0 h 17"/>
                <a:gd name="T4" fmla="*/ 1 w 29"/>
                <a:gd name="T5" fmla="*/ 9 h 17"/>
                <a:gd name="T6" fmla="*/ 13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4" y="0"/>
                    <a:pt x="16" y="0"/>
                  </a:cubicBezTo>
                  <a:cubicBezTo>
                    <a:pt x="8" y="0"/>
                    <a:pt x="2" y="4"/>
                    <a:pt x="1" y="9"/>
                  </a:cubicBezTo>
                  <a:cubicBezTo>
                    <a:pt x="0" y="13"/>
                    <a:pt x="5" y="17"/>
                    <a:pt x="13" y="17"/>
                  </a:cubicBezTo>
                  <a:cubicBezTo>
                    <a:pt x="21" y="17"/>
                    <a:pt x="28" y="13"/>
                    <a:pt x="29" y="9"/>
                  </a:cubicBezTo>
                  <a:close/>
                </a:path>
              </a:pathLst>
            </a:custGeom>
            <a:grpFill/>
            <a:ln>
              <a:noFill/>
            </a:ln>
          </p:spPr>
          <p:txBody>
            <a:bodyPr anchor="ctr"/>
            <a:lstStyle/>
            <a:p>
              <a:pPr algn="ctr"/>
              <a:endParaRPr/>
            </a:p>
          </p:txBody>
        </p:sp>
        <p:sp>
          <p:nvSpPr>
            <p:cNvPr id="64" name="iṧlîḓè"/>
            <p:cNvSpPr/>
            <p:nvPr/>
          </p:nvSpPr>
          <p:spPr bwMode="auto">
            <a:xfrm>
              <a:off x="3999619" y="1953855"/>
              <a:ext cx="114178" cy="63261"/>
            </a:xfrm>
            <a:custGeom>
              <a:avLst/>
              <a:gdLst>
                <a:gd name="T0" fmla="*/ 29 w 31"/>
                <a:gd name="T1" fmla="*/ 8 h 17"/>
                <a:gd name="T2" fmla="*/ 18 w 31"/>
                <a:gd name="T3" fmla="*/ 0 h 17"/>
                <a:gd name="T4" fmla="*/ 1 w 31"/>
                <a:gd name="T5" fmla="*/ 8 h 17"/>
                <a:gd name="T6" fmla="*/ 13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31" y="4"/>
                    <a:pt x="25" y="0"/>
                    <a:pt x="18" y="0"/>
                  </a:cubicBezTo>
                  <a:cubicBezTo>
                    <a:pt x="10" y="0"/>
                    <a:pt x="2" y="4"/>
                    <a:pt x="1" y="8"/>
                  </a:cubicBezTo>
                  <a:cubicBezTo>
                    <a:pt x="0" y="13"/>
                    <a:pt x="5" y="17"/>
                    <a:pt x="13" y="17"/>
                  </a:cubicBezTo>
                  <a:cubicBezTo>
                    <a:pt x="21" y="17"/>
                    <a:pt x="28" y="13"/>
                    <a:pt x="29" y="8"/>
                  </a:cubicBezTo>
                  <a:close/>
                </a:path>
              </a:pathLst>
            </a:custGeom>
            <a:grpFill/>
            <a:ln>
              <a:noFill/>
            </a:ln>
          </p:spPr>
          <p:txBody>
            <a:bodyPr anchor="ctr"/>
            <a:lstStyle/>
            <a:p>
              <a:pPr algn="ctr"/>
              <a:endParaRPr/>
            </a:p>
          </p:txBody>
        </p:sp>
        <p:sp>
          <p:nvSpPr>
            <p:cNvPr id="65" name="îSḻïḑe"/>
            <p:cNvSpPr/>
            <p:nvPr/>
          </p:nvSpPr>
          <p:spPr bwMode="auto">
            <a:xfrm>
              <a:off x="4124598" y="1953855"/>
              <a:ext cx="112636" cy="63261"/>
            </a:xfrm>
            <a:custGeom>
              <a:avLst/>
              <a:gdLst>
                <a:gd name="T0" fmla="*/ 30 w 31"/>
                <a:gd name="T1" fmla="*/ 8 h 17"/>
                <a:gd name="T2" fmla="*/ 18 w 31"/>
                <a:gd name="T3" fmla="*/ 0 h 17"/>
                <a:gd name="T4" fmla="*/ 2 w 31"/>
                <a:gd name="T5" fmla="*/ 8 h 17"/>
                <a:gd name="T6" fmla="*/ 14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8" y="0"/>
                  </a:cubicBezTo>
                  <a:cubicBezTo>
                    <a:pt x="10" y="0"/>
                    <a:pt x="3" y="4"/>
                    <a:pt x="2" y="8"/>
                  </a:cubicBezTo>
                  <a:cubicBezTo>
                    <a:pt x="0" y="13"/>
                    <a:pt x="6" y="17"/>
                    <a:pt x="14" y="17"/>
                  </a:cubicBezTo>
                  <a:cubicBezTo>
                    <a:pt x="21" y="17"/>
                    <a:pt x="29" y="13"/>
                    <a:pt x="30" y="8"/>
                  </a:cubicBezTo>
                  <a:close/>
                </a:path>
              </a:pathLst>
            </a:custGeom>
            <a:grpFill/>
            <a:ln>
              <a:noFill/>
            </a:ln>
          </p:spPr>
          <p:txBody>
            <a:bodyPr anchor="ctr"/>
            <a:lstStyle/>
            <a:p>
              <a:pPr algn="ctr"/>
              <a:endParaRPr/>
            </a:p>
          </p:txBody>
        </p:sp>
        <p:sp>
          <p:nvSpPr>
            <p:cNvPr id="66" name="î$liḓe"/>
            <p:cNvSpPr/>
            <p:nvPr/>
          </p:nvSpPr>
          <p:spPr bwMode="auto">
            <a:xfrm>
              <a:off x="4252662" y="1953855"/>
              <a:ext cx="112636" cy="63261"/>
            </a:xfrm>
            <a:custGeom>
              <a:avLst/>
              <a:gdLst>
                <a:gd name="T0" fmla="*/ 29 w 31"/>
                <a:gd name="T1" fmla="*/ 8 h 17"/>
                <a:gd name="T2" fmla="*/ 17 w 31"/>
                <a:gd name="T3" fmla="*/ 0 h 17"/>
                <a:gd name="T4" fmla="*/ 1 w 31"/>
                <a:gd name="T5" fmla="*/ 8 h 17"/>
                <a:gd name="T6" fmla="*/ 13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31" y="4"/>
                    <a:pt x="25" y="0"/>
                    <a:pt x="17" y="0"/>
                  </a:cubicBezTo>
                  <a:cubicBezTo>
                    <a:pt x="10" y="0"/>
                    <a:pt x="2" y="4"/>
                    <a:pt x="1" y="8"/>
                  </a:cubicBezTo>
                  <a:cubicBezTo>
                    <a:pt x="0" y="13"/>
                    <a:pt x="5" y="17"/>
                    <a:pt x="13" y="17"/>
                  </a:cubicBezTo>
                  <a:cubicBezTo>
                    <a:pt x="21" y="17"/>
                    <a:pt x="28" y="13"/>
                    <a:pt x="29" y="8"/>
                  </a:cubicBezTo>
                  <a:close/>
                </a:path>
              </a:pathLst>
            </a:custGeom>
            <a:grpFill/>
            <a:ln>
              <a:noFill/>
            </a:ln>
          </p:spPr>
          <p:txBody>
            <a:bodyPr anchor="ctr"/>
            <a:lstStyle/>
            <a:p>
              <a:pPr algn="ctr"/>
              <a:endParaRPr/>
            </a:p>
          </p:txBody>
        </p:sp>
        <p:sp>
          <p:nvSpPr>
            <p:cNvPr id="67" name="îš1ïḓé"/>
            <p:cNvSpPr/>
            <p:nvPr/>
          </p:nvSpPr>
          <p:spPr bwMode="auto">
            <a:xfrm>
              <a:off x="4106083" y="2031003"/>
              <a:ext cx="112636" cy="61718"/>
            </a:xfrm>
            <a:custGeom>
              <a:avLst/>
              <a:gdLst>
                <a:gd name="T0" fmla="*/ 30 w 31"/>
                <a:gd name="T1" fmla="*/ 9 h 17"/>
                <a:gd name="T2" fmla="*/ 18 w 31"/>
                <a:gd name="T3" fmla="*/ 0 h 17"/>
                <a:gd name="T4" fmla="*/ 1 w 31"/>
                <a:gd name="T5" fmla="*/ 9 h 17"/>
                <a:gd name="T6" fmla="*/ 13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5" y="0"/>
                    <a:pt x="18" y="0"/>
                  </a:cubicBezTo>
                  <a:cubicBezTo>
                    <a:pt x="10" y="0"/>
                    <a:pt x="2" y="4"/>
                    <a:pt x="1" y="9"/>
                  </a:cubicBezTo>
                  <a:cubicBezTo>
                    <a:pt x="0" y="13"/>
                    <a:pt x="5" y="17"/>
                    <a:pt x="13" y="17"/>
                  </a:cubicBezTo>
                  <a:cubicBezTo>
                    <a:pt x="21" y="17"/>
                    <a:pt x="28" y="13"/>
                    <a:pt x="30" y="9"/>
                  </a:cubicBezTo>
                  <a:close/>
                </a:path>
              </a:pathLst>
            </a:custGeom>
            <a:grpFill/>
            <a:ln>
              <a:noFill/>
            </a:ln>
          </p:spPr>
          <p:txBody>
            <a:bodyPr anchor="ctr"/>
            <a:lstStyle/>
            <a:p>
              <a:pPr algn="ctr"/>
              <a:endParaRPr/>
            </a:p>
          </p:txBody>
        </p:sp>
        <p:sp>
          <p:nvSpPr>
            <p:cNvPr id="68" name="ïṩľîḓé"/>
            <p:cNvSpPr/>
            <p:nvPr/>
          </p:nvSpPr>
          <p:spPr bwMode="auto">
            <a:xfrm>
              <a:off x="4883728" y="1953855"/>
              <a:ext cx="109550" cy="63261"/>
            </a:xfrm>
            <a:custGeom>
              <a:avLst/>
              <a:gdLst>
                <a:gd name="T0" fmla="*/ 29 w 30"/>
                <a:gd name="T1" fmla="*/ 8 h 17"/>
                <a:gd name="T2" fmla="*/ 16 w 30"/>
                <a:gd name="T3" fmla="*/ 0 h 17"/>
                <a:gd name="T4" fmla="*/ 1 w 30"/>
                <a:gd name="T5" fmla="*/ 8 h 17"/>
                <a:gd name="T6" fmla="*/ 14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30" y="4"/>
                    <a:pt x="24" y="0"/>
                    <a:pt x="16" y="0"/>
                  </a:cubicBezTo>
                  <a:cubicBezTo>
                    <a:pt x="9" y="0"/>
                    <a:pt x="2" y="4"/>
                    <a:pt x="1" y="8"/>
                  </a:cubicBezTo>
                  <a:cubicBezTo>
                    <a:pt x="0" y="13"/>
                    <a:pt x="6" y="17"/>
                    <a:pt x="14" y="17"/>
                  </a:cubicBezTo>
                  <a:cubicBezTo>
                    <a:pt x="22" y="17"/>
                    <a:pt x="29" y="13"/>
                    <a:pt x="29" y="8"/>
                  </a:cubicBezTo>
                  <a:close/>
                </a:path>
              </a:pathLst>
            </a:custGeom>
            <a:grpFill/>
            <a:ln>
              <a:noFill/>
            </a:ln>
          </p:spPr>
          <p:txBody>
            <a:bodyPr anchor="ctr"/>
            <a:lstStyle/>
            <a:p>
              <a:pPr algn="ctr"/>
              <a:endParaRPr/>
            </a:p>
          </p:txBody>
        </p:sp>
        <p:sp>
          <p:nvSpPr>
            <p:cNvPr id="69" name="ïślíḓè"/>
            <p:cNvSpPr/>
            <p:nvPr/>
          </p:nvSpPr>
          <p:spPr bwMode="auto">
            <a:xfrm>
              <a:off x="5010250" y="1953855"/>
              <a:ext cx="106464" cy="63261"/>
            </a:xfrm>
            <a:custGeom>
              <a:avLst/>
              <a:gdLst>
                <a:gd name="T0" fmla="*/ 29 w 29"/>
                <a:gd name="T1" fmla="*/ 8 h 17"/>
                <a:gd name="T2" fmla="*/ 16 w 29"/>
                <a:gd name="T3" fmla="*/ 0 h 17"/>
                <a:gd name="T4" fmla="*/ 1 w 29"/>
                <a:gd name="T5" fmla="*/ 8 h 17"/>
                <a:gd name="T6" fmla="*/ 14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9" y="4"/>
                    <a:pt x="23" y="0"/>
                    <a:pt x="16" y="0"/>
                  </a:cubicBezTo>
                  <a:cubicBezTo>
                    <a:pt x="8" y="0"/>
                    <a:pt x="1" y="4"/>
                    <a:pt x="1" y="8"/>
                  </a:cubicBezTo>
                  <a:cubicBezTo>
                    <a:pt x="0" y="13"/>
                    <a:pt x="6" y="17"/>
                    <a:pt x="14" y="17"/>
                  </a:cubicBezTo>
                  <a:cubicBezTo>
                    <a:pt x="21" y="17"/>
                    <a:pt x="28" y="13"/>
                    <a:pt x="29" y="8"/>
                  </a:cubicBezTo>
                  <a:close/>
                </a:path>
              </a:pathLst>
            </a:custGeom>
            <a:grpFill/>
            <a:ln>
              <a:noFill/>
            </a:ln>
          </p:spPr>
          <p:txBody>
            <a:bodyPr anchor="ctr"/>
            <a:lstStyle/>
            <a:p>
              <a:pPr algn="ctr"/>
              <a:endParaRPr/>
            </a:p>
          </p:txBody>
        </p:sp>
        <p:sp>
          <p:nvSpPr>
            <p:cNvPr id="70" name="iṥ1íďè"/>
            <p:cNvSpPr/>
            <p:nvPr/>
          </p:nvSpPr>
          <p:spPr bwMode="auto">
            <a:xfrm>
              <a:off x="6525423" y="1953855"/>
              <a:ext cx="104920" cy="63261"/>
            </a:xfrm>
            <a:custGeom>
              <a:avLst/>
              <a:gdLst>
                <a:gd name="T0" fmla="*/ 28 w 29"/>
                <a:gd name="T1" fmla="*/ 8 h 17"/>
                <a:gd name="T2" fmla="*/ 13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3" y="0"/>
                  </a:cubicBezTo>
                  <a:cubicBezTo>
                    <a:pt x="6" y="0"/>
                    <a:pt x="0" y="4"/>
                    <a:pt x="0" y="8"/>
                  </a:cubicBezTo>
                  <a:cubicBezTo>
                    <a:pt x="1" y="13"/>
                    <a:pt x="8" y="17"/>
                    <a:pt x="15" y="17"/>
                  </a:cubicBezTo>
                  <a:cubicBezTo>
                    <a:pt x="23" y="17"/>
                    <a:pt x="29" y="13"/>
                    <a:pt x="28" y="8"/>
                  </a:cubicBezTo>
                  <a:close/>
                </a:path>
              </a:pathLst>
            </a:custGeom>
            <a:grpFill/>
            <a:ln>
              <a:noFill/>
            </a:ln>
          </p:spPr>
          <p:txBody>
            <a:bodyPr anchor="ctr"/>
            <a:lstStyle/>
            <a:p>
              <a:pPr algn="ctr"/>
              <a:endParaRPr/>
            </a:p>
          </p:txBody>
        </p:sp>
        <p:sp>
          <p:nvSpPr>
            <p:cNvPr id="71" name="îṡľîďè"/>
            <p:cNvSpPr/>
            <p:nvPr/>
          </p:nvSpPr>
          <p:spPr bwMode="auto">
            <a:xfrm>
              <a:off x="6533137" y="2031003"/>
              <a:ext cx="109550" cy="61718"/>
            </a:xfrm>
            <a:custGeom>
              <a:avLst/>
              <a:gdLst>
                <a:gd name="T0" fmla="*/ 29 w 30"/>
                <a:gd name="T1" fmla="*/ 9 h 17"/>
                <a:gd name="T2" fmla="*/ 14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2" y="0"/>
                    <a:pt x="14"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72" name="iśḷïḋe"/>
            <p:cNvSpPr/>
            <p:nvPr/>
          </p:nvSpPr>
          <p:spPr bwMode="auto">
            <a:xfrm>
              <a:off x="6539309" y="2108150"/>
              <a:ext cx="109550" cy="64804"/>
            </a:xfrm>
            <a:custGeom>
              <a:avLst/>
              <a:gdLst>
                <a:gd name="T0" fmla="*/ 30 w 30"/>
                <a:gd name="T1" fmla="*/ 9 h 18"/>
                <a:gd name="T2" fmla="*/ 14 w 30"/>
                <a:gd name="T3" fmla="*/ 0 h 18"/>
                <a:gd name="T4" fmla="*/ 1 w 30"/>
                <a:gd name="T5" fmla="*/ 9 h 18"/>
                <a:gd name="T6" fmla="*/ 16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2" y="0"/>
                    <a:pt x="14" y="0"/>
                  </a:cubicBezTo>
                  <a:cubicBezTo>
                    <a:pt x="6" y="0"/>
                    <a:pt x="0" y="4"/>
                    <a:pt x="1" y="9"/>
                  </a:cubicBezTo>
                  <a:cubicBezTo>
                    <a:pt x="1" y="14"/>
                    <a:pt x="8" y="18"/>
                    <a:pt x="16" y="18"/>
                  </a:cubicBezTo>
                  <a:cubicBezTo>
                    <a:pt x="24" y="18"/>
                    <a:pt x="30" y="14"/>
                    <a:pt x="30" y="9"/>
                  </a:cubicBezTo>
                  <a:close/>
                </a:path>
              </a:pathLst>
            </a:custGeom>
            <a:grpFill/>
            <a:ln>
              <a:noFill/>
            </a:ln>
          </p:spPr>
          <p:txBody>
            <a:bodyPr anchor="ctr"/>
            <a:lstStyle/>
            <a:p>
              <a:pPr algn="ctr"/>
              <a:endParaRPr/>
            </a:p>
          </p:txBody>
        </p:sp>
        <p:sp>
          <p:nvSpPr>
            <p:cNvPr id="73" name="î$1íḓè"/>
            <p:cNvSpPr/>
            <p:nvPr/>
          </p:nvSpPr>
          <p:spPr bwMode="auto">
            <a:xfrm>
              <a:off x="6557824" y="2271702"/>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4" y="0"/>
                  </a:cubicBezTo>
                  <a:cubicBezTo>
                    <a:pt x="6" y="0"/>
                    <a:pt x="0" y="4"/>
                    <a:pt x="1" y="9"/>
                  </a:cubicBezTo>
                  <a:cubicBezTo>
                    <a:pt x="1" y="14"/>
                    <a:pt x="8" y="19"/>
                    <a:pt x="17" y="19"/>
                  </a:cubicBezTo>
                  <a:cubicBezTo>
                    <a:pt x="25" y="19"/>
                    <a:pt x="31" y="14"/>
                    <a:pt x="30" y="9"/>
                  </a:cubicBezTo>
                  <a:close/>
                </a:path>
              </a:pathLst>
            </a:custGeom>
            <a:grpFill/>
            <a:ln>
              <a:noFill/>
            </a:ln>
          </p:spPr>
          <p:txBody>
            <a:bodyPr anchor="ctr"/>
            <a:lstStyle/>
            <a:p>
              <a:pPr algn="ctr"/>
              <a:endParaRPr/>
            </a:p>
          </p:txBody>
        </p:sp>
        <p:sp>
          <p:nvSpPr>
            <p:cNvPr id="74" name="ïşlidè"/>
            <p:cNvSpPr/>
            <p:nvPr/>
          </p:nvSpPr>
          <p:spPr bwMode="auto">
            <a:xfrm>
              <a:off x="6153572" y="2108150"/>
              <a:ext cx="109550" cy="64804"/>
            </a:xfrm>
            <a:custGeom>
              <a:avLst/>
              <a:gdLst>
                <a:gd name="T0" fmla="*/ 30 w 30"/>
                <a:gd name="T1" fmla="*/ 9 h 18"/>
                <a:gd name="T2" fmla="*/ 15 w 30"/>
                <a:gd name="T3" fmla="*/ 0 h 18"/>
                <a:gd name="T4" fmla="*/ 1 w 30"/>
                <a:gd name="T5" fmla="*/ 9 h 18"/>
                <a:gd name="T6" fmla="*/ 16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3" y="0"/>
                    <a:pt x="15" y="0"/>
                  </a:cubicBezTo>
                  <a:cubicBezTo>
                    <a:pt x="7" y="0"/>
                    <a:pt x="0" y="4"/>
                    <a:pt x="1" y="9"/>
                  </a:cubicBezTo>
                  <a:cubicBezTo>
                    <a:pt x="1" y="14"/>
                    <a:pt x="8" y="18"/>
                    <a:pt x="16" y="18"/>
                  </a:cubicBezTo>
                  <a:cubicBezTo>
                    <a:pt x="24" y="18"/>
                    <a:pt x="30" y="14"/>
                    <a:pt x="30" y="9"/>
                  </a:cubicBezTo>
                  <a:close/>
                </a:path>
              </a:pathLst>
            </a:custGeom>
            <a:grpFill/>
            <a:ln>
              <a:noFill/>
            </a:ln>
          </p:spPr>
          <p:txBody>
            <a:bodyPr anchor="ctr"/>
            <a:lstStyle/>
            <a:p>
              <a:pPr algn="ctr"/>
              <a:endParaRPr/>
            </a:p>
          </p:txBody>
        </p:sp>
        <p:sp>
          <p:nvSpPr>
            <p:cNvPr id="75" name="ïṡľïde"/>
            <p:cNvSpPr/>
            <p:nvPr/>
          </p:nvSpPr>
          <p:spPr bwMode="auto">
            <a:xfrm>
              <a:off x="6284723" y="2108150"/>
              <a:ext cx="104920" cy="64804"/>
            </a:xfrm>
            <a:custGeom>
              <a:avLst/>
              <a:gdLst>
                <a:gd name="T0" fmla="*/ 29 w 29"/>
                <a:gd name="T1" fmla="*/ 9 h 18"/>
                <a:gd name="T2" fmla="*/ 14 w 29"/>
                <a:gd name="T3" fmla="*/ 0 h 18"/>
                <a:gd name="T4" fmla="*/ 0 w 29"/>
                <a:gd name="T5" fmla="*/ 9 h 18"/>
                <a:gd name="T6" fmla="*/ 15 w 29"/>
                <a:gd name="T7" fmla="*/ 18 h 18"/>
                <a:gd name="T8" fmla="*/ 29 w 29"/>
                <a:gd name="T9" fmla="*/ 9 h 18"/>
              </a:gdLst>
              <a:ahLst/>
              <a:cxnLst>
                <a:cxn ang="0">
                  <a:pos x="T0" y="T1"/>
                </a:cxn>
                <a:cxn ang="0">
                  <a:pos x="T2" y="T3"/>
                </a:cxn>
                <a:cxn ang="0">
                  <a:pos x="T4" y="T5"/>
                </a:cxn>
                <a:cxn ang="0">
                  <a:pos x="T6" y="T7"/>
                </a:cxn>
                <a:cxn ang="0">
                  <a:pos x="T8" y="T9"/>
                </a:cxn>
              </a:cxnLst>
              <a:rect l="0" t="0" r="r" b="b"/>
              <a:pathLst>
                <a:path w="29" h="18">
                  <a:moveTo>
                    <a:pt x="29" y="9"/>
                  </a:moveTo>
                  <a:cubicBezTo>
                    <a:pt x="29" y="4"/>
                    <a:pt x="22" y="0"/>
                    <a:pt x="14" y="0"/>
                  </a:cubicBezTo>
                  <a:cubicBezTo>
                    <a:pt x="6" y="0"/>
                    <a:pt x="0" y="4"/>
                    <a:pt x="0" y="9"/>
                  </a:cubicBezTo>
                  <a:cubicBezTo>
                    <a:pt x="0" y="14"/>
                    <a:pt x="7" y="18"/>
                    <a:pt x="15" y="18"/>
                  </a:cubicBezTo>
                  <a:cubicBezTo>
                    <a:pt x="23" y="18"/>
                    <a:pt x="29" y="14"/>
                    <a:pt x="29" y="9"/>
                  </a:cubicBezTo>
                  <a:close/>
                </a:path>
              </a:pathLst>
            </a:custGeom>
            <a:grpFill/>
            <a:ln>
              <a:noFill/>
            </a:ln>
          </p:spPr>
          <p:txBody>
            <a:bodyPr anchor="ctr"/>
            <a:lstStyle/>
            <a:p>
              <a:pPr algn="ctr"/>
              <a:endParaRPr/>
            </a:p>
          </p:txBody>
        </p:sp>
        <p:sp>
          <p:nvSpPr>
            <p:cNvPr id="76" name="i$ḻîdè"/>
            <p:cNvSpPr/>
            <p:nvPr/>
          </p:nvSpPr>
          <p:spPr bwMode="auto">
            <a:xfrm>
              <a:off x="6412787" y="2108150"/>
              <a:ext cx="108006" cy="64804"/>
            </a:xfrm>
            <a:custGeom>
              <a:avLst/>
              <a:gdLst>
                <a:gd name="T0" fmla="*/ 29 w 30"/>
                <a:gd name="T1" fmla="*/ 9 h 18"/>
                <a:gd name="T2" fmla="*/ 14 w 30"/>
                <a:gd name="T3" fmla="*/ 0 h 18"/>
                <a:gd name="T4" fmla="*/ 1 w 30"/>
                <a:gd name="T5" fmla="*/ 9 h 18"/>
                <a:gd name="T6" fmla="*/ 16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9" y="4"/>
                    <a:pt x="22" y="0"/>
                    <a:pt x="14" y="0"/>
                  </a:cubicBezTo>
                  <a:cubicBezTo>
                    <a:pt x="6" y="0"/>
                    <a:pt x="0" y="4"/>
                    <a:pt x="1" y="9"/>
                  </a:cubicBezTo>
                  <a:cubicBezTo>
                    <a:pt x="1" y="14"/>
                    <a:pt x="8" y="18"/>
                    <a:pt x="16" y="18"/>
                  </a:cubicBezTo>
                  <a:cubicBezTo>
                    <a:pt x="24" y="18"/>
                    <a:pt x="30" y="14"/>
                    <a:pt x="29" y="9"/>
                  </a:cubicBezTo>
                  <a:close/>
                </a:path>
              </a:pathLst>
            </a:custGeom>
            <a:grpFill/>
            <a:ln>
              <a:noFill/>
            </a:ln>
          </p:spPr>
          <p:txBody>
            <a:bodyPr anchor="ctr"/>
            <a:lstStyle/>
            <a:p>
              <a:pPr algn="ctr"/>
              <a:endParaRPr/>
            </a:p>
          </p:txBody>
        </p:sp>
        <p:sp>
          <p:nvSpPr>
            <p:cNvPr id="77" name="ísļiḑè"/>
            <p:cNvSpPr/>
            <p:nvPr/>
          </p:nvSpPr>
          <p:spPr bwMode="auto">
            <a:xfrm>
              <a:off x="6287809" y="2188383"/>
              <a:ext cx="109550" cy="69433"/>
            </a:xfrm>
            <a:custGeom>
              <a:avLst/>
              <a:gdLst>
                <a:gd name="T0" fmla="*/ 30 w 30"/>
                <a:gd name="T1" fmla="*/ 9 h 19"/>
                <a:gd name="T2" fmla="*/ 15 w 30"/>
                <a:gd name="T3" fmla="*/ 0 h 19"/>
                <a:gd name="T4" fmla="*/ 1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3" y="0"/>
                    <a:pt x="15" y="0"/>
                  </a:cubicBezTo>
                  <a:cubicBezTo>
                    <a:pt x="7" y="0"/>
                    <a:pt x="0" y="4"/>
                    <a:pt x="1"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78" name="ï$1iḑé"/>
            <p:cNvSpPr/>
            <p:nvPr/>
          </p:nvSpPr>
          <p:spPr bwMode="auto">
            <a:xfrm>
              <a:off x="6418959" y="2188383"/>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79" name="íṥḷîḍê"/>
            <p:cNvSpPr/>
            <p:nvPr/>
          </p:nvSpPr>
          <p:spPr bwMode="auto">
            <a:xfrm>
              <a:off x="6295524" y="2271702"/>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80" name="iṥľïḓé"/>
            <p:cNvSpPr/>
            <p:nvPr/>
          </p:nvSpPr>
          <p:spPr bwMode="auto">
            <a:xfrm>
              <a:off x="6426674" y="2271702"/>
              <a:ext cx="112636" cy="69433"/>
            </a:xfrm>
            <a:custGeom>
              <a:avLst/>
              <a:gdLst>
                <a:gd name="T0" fmla="*/ 30 w 31"/>
                <a:gd name="T1" fmla="*/ 9 h 19"/>
                <a:gd name="T2" fmla="*/ 14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2" y="0"/>
                    <a:pt x="14" y="0"/>
                  </a:cubicBezTo>
                  <a:cubicBezTo>
                    <a:pt x="6" y="0"/>
                    <a:pt x="0" y="4"/>
                    <a:pt x="0" y="9"/>
                  </a:cubicBezTo>
                  <a:cubicBezTo>
                    <a:pt x="1" y="14"/>
                    <a:pt x="8" y="19"/>
                    <a:pt x="16" y="19"/>
                  </a:cubicBezTo>
                  <a:cubicBezTo>
                    <a:pt x="24" y="19"/>
                    <a:pt x="31" y="14"/>
                    <a:pt x="30" y="9"/>
                  </a:cubicBezTo>
                  <a:close/>
                </a:path>
              </a:pathLst>
            </a:custGeom>
            <a:grpFill/>
            <a:ln>
              <a:noFill/>
            </a:ln>
          </p:spPr>
          <p:txBody>
            <a:bodyPr anchor="ctr"/>
            <a:lstStyle/>
            <a:p>
              <a:pPr algn="ctr"/>
              <a:endParaRPr/>
            </a:p>
          </p:txBody>
        </p:sp>
        <p:sp>
          <p:nvSpPr>
            <p:cNvPr id="81" name="ï$lîḓê"/>
            <p:cNvSpPr/>
            <p:nvPr/>
          </p:nvSpPr>
          <p:spPr bwMode="auto">
            <a:xfrm>
              <a:off x="6298609" y="2356565"/>
              <a:ext cx="114178" cy="69433"/>
            </a:xfrm>
            <a:custGeom>
              <a:avLst/>
              <a:gdLst>
                <a:gd name="T0" fmla="*/ 31 w 31"/>
                <a:gd name="T1" fmla="*/ 9 h 19"/>
                <a:gd name="T2" fmla="*/ 15 w 31"/>
                <a:gd name="T3" fmla="*/ 0 h 19"/>
                <a:gd name="T4" fmla="*/ 1 w 31"/>
                <a:gd name="T5" fmla="*/ 9 h 19"/>
                <a:gd name="T6" fmla="*/ 17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7" y="0"/>
                    <a:pt x="0" y="4"/>
                    <a:pt x="1" y="9"/>
                  </a:cubicBezTo>
                  <a:cubicBezTo>
                    <a:pt x="1" y="15"/>
                    <a:pt x="8" y="19"/>
                    <a:pt x="17" y="19"/>
                  </a:cubicBezTo>
                  <a:cubicBezTo>
                    <a:pt x="25" y="19"/>
                    <a:pt x="31" y="15"/>
                    <a:pt x="31" y="9"/>
                  </a:cubicBezTo>
                  <a:close/>
                </a:path>
              </a:pathLst>
            </a:custGeom>
            <a:grpFill/>
            <a:ln>
              <a:noFill/>
            </a:ln>
          </p:spPr>
          <p:txBody>
            <a:bodyPr anchor="ctr"/>
            <a:lstStyle/>
            <a:p>
              <a:pPr algn="ctr"/>
              <a:endParaRPr/>
            </a:p>
          </p:txBody>
        </p:sp>
        <p:sp>
          <p:nvSpPr>
            <p:cNvPr id="82" name="iş1ïdé"/>
            <p:cNvSpPr/>
            <p:nvPr/>
          </p:nvSpPr>
          <p:spPr bwMode="auto">
            <a:xfrm>
              <a:off x="6434389" y="2356565"/>
              <a:ext cx="112636" cy="69433"/>
            </a:xfrm>
            <a:custGeom>
              <a:avLst/>
              <a:gdLst>
                <a:gd name="T0" fmla="*/ 31 w 31"/>
                <a:gd name="T1" fmla="*/ 9 h 19"/>
                <a:gd name="T2" fmla="*/ 15 w 31"/>
                <a:gd name="T3" fmla="*/ 0 h 19"/>
                <a:gd name="T4" fmla="*/ 1 w 31"/>
                <a:gd name="T5" fmla="*/ 9 h 19"/>
                <a:gd name="T6" fmla="*/ 16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6" y="0"/>
                    <a:pt x="0" y="4"/>
                    <a:pt x="1" y="9"/>
                  </a:cubicBezTo>
                  <a:cubicBezTo>
                    <a:pt x="1" y="15"/>
                    <a:pt x="8" y="19"/>
                    <a:pt x="16" y="19"/>
                  </a:cubicBezTo>
                  <a:cubicBezTo>
                    <a:pt x="25" y="19"/>
                    <a:pt x="31" y="15"/>
                    <a:pt x="31" y="9"/>
                  </a:cubicBezTo>
                  <a:close/>
                </a:path>
              </a:pathLst>
            </a:custGeom>
            <a:grpFill/>
            <a:ln>
              <a:noFill/>
            </a:ln>
          </p:spPr>
          <p:txBody>
            <a:bodyPr anchor="ctr"/>
            <a:lstStyle/>
            <a:p>
              <a:pPr algn="ctr"/>
              <a:endParaRPr/>
            </a:p>
          </p:txBody>
        </p:sp>
        <p:sp>
          <p:nvSpPr>
            <p:cNvPr id="83" name="ïṧľïḍê"/>
            <p:cNvSpPr/>
            <p:nvPr/>
          </p:nvSpPr>
          <p:spPr bwMode="auto">
            <a:xfrm>
              <a:off x="5886643" y="1878251"/>
              <a:ext cx="101834" cy="61718"/>
            </a:xfrm>
            <a:custGeom>
              <a:avLst/>
              <a:gdLst>
                <a:gd name="T0" fmla="*/ 28 w 28"/>
                <a:gd name="T1" fmla="*/ 9 h 17"/>
                <a:gd name="T2" fmla="*/ 14 w 28"/>
                <a:gd name="T3" fmla="*/ 0 h 17"/>
                <a:gd name="T4" fmla="*/ 0 w 28"/>
                <a:gd name="T5" fmla="*/ 9 h 17"/>
                <a:gd name="T6" fmla="*/ 14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6" y="17"/>
                    <a:pt x="14" y="17"/>
                  </a:cubicBezTo>
                  <a:cubicBezTo>
                    <a:pt x="22" y="17"/>
                    <a:pt x="28" y="13"/>
                    <a:pt x="28" y="9"/>
                  </a:cubicBezTo>
                  <a:close/>
                </a:path>
              </a:pathLst>
            </a:custGeom>
            <a:grpFill/>
            <a:ln>
              <a:noFill/>
            </a:ln>
          </p:spPr>
          <p:txBody>
            <a:bodyPr anchor="ctr"/>
            <a:lstStyle/>
            <a:p>
              <a:pPr algn="ctr"/>
              <a:endParaRPr/>
            </a:p>
          </p:txBody>
        </p:sp>
        <p:sp>
          <p:nvSpPr>
            <p:cNvPr id="84" name="íšḷïḓè"/>
            <p:cNvSpPr/>
            <p:nvPr/>
          </p:nvSpPr>
          <p:spPr bwMode="auto">
            <a:xfrm>
              <a:off x="6010079" y="1878251"/>
              <a:ext cx="103378" cy="61718"/>
            </a:xfrm>
            <a:custGeom>
              <a:avLst/>
              <a:gdLst>
                <a:gd name="T0" fmla="*/ 28 w 28"/>
                <a:gd name="T1" fmla="*/ 9 h 17"/>
                <a:gd name="T2" fmla="*/ 14 w 28"/>
                <a:gd name="T3" fmla="*/ 0 h 17"/>
                <a:gd name="T4" fmla="*/ 0 w 28"/>
                <a:gd name="T5" fmla="*/ 9 h 17"/>
                <a:gd name="T6" fmla="*/ 14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6" y="17"/>
                    <a:pt x="14" y="17"/>
                  </a:cubicBezTo>
                  <a:cubicBezTo>
                    <a:pt x="22" y="17"/>
                    <a:pt x="28" y="13"/>
                    <a:pt x="28" y="9"/>
                  </a:cubicBezTo>
                  <a:close/>
                </a:path>
              </a:pathLst>
            </a:custGeom>
            <a:grpFill/>
            <a:ln>
              <a:noFill/>
            </a:ln>
          </p:spPr>
          <p:txBody>
            <a:bodyPr anchor="ctr"/>
            <a:lstStyle/>
            <a:p>
              <a:pPr algn="ctr"/>
              <a:endParaRPr/>
            </a:p>
          </p:txBody>
        </p:sp>
        <p:sp>
          <p:nvSpPr>
            <p:cNvPr id="85" name="íṡḷïḓé"/>
            <p:cNvSpPr/>
            <p:nvPr/>
          </p:nvSpPr>
          <p:spPr bwMode="auto">
            <a:xfrm>
              <a:off x="6135057" y="1878251"/>
              <a:ext cx="101834" cy="61718"/>
            </a:xfrm>
            <a:custGeom>
              <a:avLst/>
              <a:gdLst>
                <a:gd name="T0" fmla="*/ 28 w 28"/>
                <a:gd name="T1" fmla="*/ 9 h 17"/>
                <a:gd name="T2" fmla="*/ 14 w 28"/>
                <a:gd name="T3" fmla="*/ 0 h 17"/>
                <a:gd name="T4" fmla="*/ 0 w 28"/>
                <a:gd name="T5" fmla="*/ 9 h 17"/>
                <a:gd name="T6" fmla="*/ 15 w 28"/>
                <a:gd name="T7" fmla="*/ 17 h 17"/>
                <a:gd name="T8" fmla="*/ 28 w 28"/>
                <a:gd name="T9" fmla="*/ 9 h 17"/>
              </a:gdLst>
              <a:ahLst/>
              <a:cxnLst>
                <a:cxn ang="0">
                  <a:pos x="T0" y="T1"/>
                </a:cxn>
                <a:cxn ang="0">
                  <a:pos x="T2" y="T3"/>
                </a:cxn>
                <a:cxn ang="0">
                  <a:pos x="T4" y="T5"/>
                </a:cxn>
                <a:cxn ang="0">
                  <a:pos x="T6" y="T7"/>
                </a:cxn>
                <a:cxn ang="0">
                  <a:pos x="T8" y="T9"/>
                </a:cxn>
              </a:cxnLst>
              <a:rect l="0" t="0" r="r" b="b"/>
              <a:pathLst>
                <a:path w="28" h="17">
                  <a:moveTo>
                    <a:pt x="28" y="9"/>
                  </a:moveTo>
                  <a:cubicBezTo>
                    <a:pt x="28" y="4"/>
                    <a:pt x="21" y="0"/>
                    <a:pt x="14" y="0"/>
                  </a:cubicBezTo>
                  <a:cubicBezTo>
                    <a:pt x="6" y="0"/>
                    <a:pt x="0" y="4"/>
                    <a:pt x="0" y="9"/>
                  </a:cubicBezTo>
                  <a:cubicBezTo>
                    <a:pt x="0" y="13"/>
                    <a:pt x="7" y="17"/>
                    <a:pt x="15" y="17"/>
                  </a:cubicBezTo>
                  <a:cubicBezTo>
                    <a:pt x="22" y="17"/>
                    <a:pt x="28" y="13"/>
                    <a:pt x="28" y="9"/>
                  </a:cubicBezTo>
                  <a:close/>
                </a:path>
              </a:pathLst>
            </a:custGeom>
            <a:grpFill/>
            <a:ln>
              <a:noFill/>
            </a:ln>
          </p:spPr>
          <p:txBody>
            <a:bodyPr anchor="ctr"/>
            <a:lstStyle/>
            <a:p>
              <a:pPr algn="ctr"/>
              <a:endParaRPr/>
            </a:p>
          </p:txBody>
        </p:sp>
        <p:sp>
          <p:nvSpPr>
            <p:cNvPr id="86" name="ïṡľïdè"/>
            <p:cNvSpPr/>
            <p:nvPr/>
          </p:nvSpPr>
          <p:spPr bwMode="auto">
            <a:xfrm>
              <a:off x="6258493" y="1878251"/>
              <a:ext cx="106464" cy="61718"/>
            </a:xfrm>
            <a:custGeom>
              <a:avLst/>
              <a:gdLst>
                <a:gd name="T0" fmla="*/ 28 w 29"/>
                <a:gd name="T1" fmla="*/ 9 h 17"/>
                <a:gd name="T2" fmla="*/ 14 w 29"/>
                <a:gd name="T3" fmla="*/ 0 h 17"/>
                <a:gd name="T4" fmla="*/ 0 w 29"/>
                <a:gd name="T5" fmla="*/ 9 h 17"/>
                <a:gd name="T6" fmla="*/ 15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4" y="0"/>
                  </a:cubicBezTo>
                  <a:cubicBezTo>
                    <a:pt x="6" y="0"/>
                    <a:pt x="0" y="4"/>
                    <a:pt x="0" y="9"/>
                  </a:cubicBezTo>
                  <a:cubicBezTo>
                    <a:pt x="1" y="13"/>
                    <a:pt x="7" y="17"/>
                    <a:pt x="15" y="17"/>
                  </a:cubicBezTo>
                  <a:cubicBezTo>
                    <a:pt x="23" y="17"/>
                    <a:pt x="29" y="13"/>
                    <a:pt x="28" y="9"/>
                  </a:cubicBezTo>
                  <a:close/>
                </a:path>
              </a:pathLst>
            </a:custGeom>
            <a:grpFill/>
            <a:ln>
              <a:noFill/>
            </a:ln>
          </p:spPr>
          <p:txBody>
            <a:bodyPr anchor="ctr"/>
            <a:lstStyle/>
            <a:p>
              <a:pPr algn="ctr"/>
              <a:endParaRPr/>
            </a:p>
          </p:txBody>
        </p:sp>
        <p:sp>
          <p:nvSpPr>
            <p:cNvPr id="87" name="i$ľiďé"/>
            <p:cNvSpPr/>
            <p:nvPr/>
          </p:nvSpPr>
          <p:spPr bwMode="auto">
            <a:xfrm>
              <a:off x="6383472" y="1878251"/>
              <a:ext cx="104920" cy="61718"/>
            </a:xfrm>
            <a:custGeom>
              <a:avLst/>
              <a:gdLst>
                <a:gd name="T0" fmla="*/ 28 w 29"/>
                <a:gd name="T1" fmla="*/ 9 h 17"/>
                <a:gd name="T2" fmla="*/ 14 w 29"/>
                <a:gd name="T3" fmla="*/ 0 h 17"/>
                <a:gd name="T4" fmla="*/ 0 w 29"/>
                <a:gd name="T5" fmla="*/ 9 h 17"/>
                <a:gd name="T6" fmla="*/ 15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4" y="0"/>
                  </a:cubicBezTo>
                  <a:cubicBezTo>
                    <a:pt x="6" y="0"/>
                    <a:pt x="0" y="4"/>
                    <a:pt x="0" y="9"/>
                  </a:cubicBezTo>
                  <a:cubicBezTo>
                    <a:pt x="1" y="13"/>
                    <a:pt x="7" y="17"/>
                    <a:pt x="15" y="17"/>
                  </a:cubicBezTo>
                  <a:cubicBezTo>
                    <a:pt x="23" y="17"/>
                    <a:pt x="29" y="13"/>
                    <a:pt x="28" y="9"/>
                  </a:cubicBezTo>
                  <a:close/>
                </a:path>
              </a:pathLst>
            </a:custGeom>
            <a:grpFill/>
            <a:ln>
              <a:noFill/>
            </a:ln>
          </p:spPr>
          <p:txBody>
            <a:bodyPr anchor="ctr"/>
            <a:lstStyle/>
            <a:p>
              <a:pPr algn="ctr"/>
              <a:endParaRPr/>
            </a:p>
          </p:txBody>
        </p:sp>
        <p:sp>
          <p:nvSpPr>
            <p:cNvPr id="88" name="îṩľiďé"/>
            <p:cNvSpPr/>
            <p:nvPr/>
          </p:nvSpPr>
          <p:spPr bwMode="auto">
            <a:xfrm>
              <a:off x="5758578" y="1953855"/>
              <a:ext cx="106464" cy="63261"/>
            </a:xfrm>
            <a:prstGeom prst="ellipse">
              <a:avLst/>
            </a:prstGeom>
            <a:grpFill/>
            <a:ln>
              <a:noFill/>
            </a:ln>
          </p:spPr>
          <p:txBody>
            <a:bodyPr anchor="ctr"/>
            <a:lstStyle/>
            <a:p>
              <a:pPr algn="ctr"/>
              <a:endParaRPr/>
            </a:p>
          </p:txBody>
        </p:sp>
        <p:sp>
          <p:nvSpPr>
            <p:cNvPr id="89" name="îślíḑê"/>
            <p:cNvSpPr/>
            <p:nvPr/>
          </p:nvSpPr>
          <p:spPr bwMode="auto">
            <a:xfrm>
              <a:off x="5886643" y="1953855"/>
              <a:ext cx="101834" cy="63261"/>
            </a:xfrm>
            <a:prstGeom prst="ellipse">
              <a:avLst/>
            </a:prstGeom>
            <a:grpFill/>
            <a:ln>
              <a:noFill/>
            </a:ln>
          </p:spPr>
          <p:txBody>
            <a:bodyPr anchor="ctr"/>
            <a:lstStyle/>
            <a:p>
              <a:pPr algn="ctr"/>
              <a:endParaRPr/>
            </a:p>
          </p:txBody>
        </p:sp>
        <p:sp>
          <p:nvSpPr>
            <p:cNvPr id="90" name="ï$ļïḋè"/>
            <p:cNvSpPr/>
            <p:nvPr/>
          </p:nvSpPr>
          <p:spPr bwMode="auto">
            <a:xfrm>
              <a:off x="6010079" y="1953855"/>
              <a:ext cx="106464" cy="63261"/>
            </a:xfrm>
            <a:custGeom>
              <a:avLst/>
              <a:gdLst>
                <a:gd name="T0" fmla="*/ 29 w 29"/>
                <a:gd name="T1" fmla="*/ 8 h 17"/>
                <a:gd name="T2" fmla="*/ 14 w 29"/>
                <a:gd name="T3" fmla="*/ 0 h 17"/>
                <a:gd name="T4" fmla="*/ 1 w 29"/>
                <a:gd name="T5" fmla="*/ 8 h 17"/>
                <a:gd name="T6" fmla="*/ 15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9" y="4"/>
                    <a:pt x="22" y="0"/>
                    <a:pt x="14" y="0"/>
                  </a:cubicBezTo>
                  <a:cubicBezTo>
                    <a:pt x="7" y="0"/>
                    <a:pt x="0" y="4"/>
                    <a:pt x="1" y="8"/>
                  </a:cubicBezTo>
                  <a:cubicBezTo>
                    <a:pt x="1" y="13"/>
                    <a:pt x="7" y="17"/>
                    <a:pt x="15" y="17"/>
                  </a:cubicBezTo>
                  <a:cubicBezTo>
                    <a:pt x="23" y="17"/>
                    <a:pt x="29" y="13"/>
                    <a:pt x="29" y="8"/>
                  </a:cubicBezTo>
                  <a:close/>
                </a:path>
              </a:pathLst>
            </a:custGeom>
            <a:grpFill/>
            <a:ln>
              <a:noFill/>
            </a:ln>
          </p:spPr>
          <p:txBody>
            <a:bodyPr anchor="ctr"/>
            <a:lstStyle/>
            <a:p>
              <a:pPr algn="ctr"/>
              <a:endParaRPr/>
            </a:p>
          </p:txBody>
        </p:sp>
        <p:sp>
          <p:nvSpPr>
            <p:cNvPr id="91" name="islíḓé"/>
            <p:cNvSpPr/>
            <p:nvPr/>
          </p:nvSpPr>
          <p:spPr bwMode="auto">
            <a:xfrm>
              <a:off x="6138143" y="1953855"/>
              <a:ext cx="106464" cy="63261"/>
            </a:xfrm>
            <a:custGeom>
              <a:avLst/>
              <a:gdLst>
                <a:gd name="T0" fmla="*/ 28 w 29"/>
                <a:gd name="T1" fmla="*/ 8 h 17"/>
                <a:gd name="T2" fmla="*/ 14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4" y="0"/>
                  </a:cubicBezTo>
                  <a:cubicBezTo>
                    <a:pt x="6" y="0"/>
                    <a:pt x="0" y="4"/>
                    <a:pt x="0" y="8"/>
                  </a:cubicBezTo>
                  <a:cubicBezTo>
                    <a:pt x="0" y="13"/>
                    <a:pt x="7" y="17"/>
                    <a:pt x="15" y="17"/>
                  </a:cubicBezTo>
                  <a:cubicBezTo>
                    <a:pt x="23" y="17"/>
                    <a:pt x="29" y="13"/>
                    <a:pt x="28" y="8"/>
                  </a:cubicBezTo>
                  <a:close/>
                </a:path>
              </a:pathLst>
            </a:custGeom>
            <a:grpFill/>
            <a:ln>
              <a:noFill/>
            </a:ln>
          </p:spPr>
          <p:txBody>
            <a:bodyPr anchor="ctr"/>
            <a:lstStyle/>
            <a:p>
              <a:pPr algn="ctr"/>
              <a:endParaRPr/>
            </a:p>
          </p:txBody>
        </p:sp>
        <p:sp>
          <p:nvSpPr>
            <p:cNvPr id="92" name="iṧļiḑe"/>
            <p:cNvSpPr/>
            <p:nvPr/>
          </p:nvSpPr>
          <p:spPr bwMode="auto">
            <a:xfrm>
              <a:off x="6263122" y="1953855"/>
              <a:ext cx="104920" cy="63261"/>
            </a:xfrm>
            <a:custGeom>
              <a:avLst/>
              <a:gdLst>
                <a:gd name="T0" fmla="*/ 29 w 29"/>
                <a:gd name="T1" fmla="*/ 8 h 17"/>
                <a:gd name="T2" fmla="*/ 14 w 29"/>
                <a:gd name="T3" fmla="*/ 0 h 17"/>
                <a:gd name="T4" fmla="*/ 1 w 29"/>
                <a:gd name="T5" fmla="*/ 8 h 17"/>
                <a:gd name="T6" fmla="*/ 15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8" y="4"/>
                    <a:pt x="22" y="0"/>
                    <a:pt x="14" y="0"/>
                  </a:cubicBezTo>
                  <a:cubicBezTo>
                    <a:pt x="6" y="0"/>
                    <a:pt x="0" y="4"/>
                    <a:pt x="1" y="8"/>
                  </a:cubicBezTo>
                  <a:cubicBezTo>
                    <a:pt x="1" y="13"/>
                    <a:pt x="8" y="17"/>
                    <a:pt x="15" y="17"/>
                  </a:cubicBezTo>
                  <a:cubicBezTo>
                    <a:pt x="23" y="17"/>
                    <a:pt x="29" y="13"/>
                    <a:pt x="29" y="8"/>
                  </a:cubicBezTo>
                  <a:close/>
                </a:path>
              </a:pathLst>
            </a:custGeom>
            <a:grpFill/>
            <a:ln>
              <a:noFill/>
            </a:ln>
          </p:spPr>
          <p:txBody>
            <a:bodyPr anchor="ctr"/>
            <a:lstStyle/>
            <a:p>
              <a:pPr algn="ctr"/>
              <a:endParaRPr/>
            </a:p>
          </p:txBody>
        </p:sp>
        <p:sp>
          <p:nvSpPr>
            <p:cNvPr id="93" name="íśḻide"/>
            <p:cNvSpPr/>
            <p:nvPr/>
          </p:nvSpPr>
          <p:spPr bwMode="auto">
            <a:xfrm>
              <a:off x="6389644" y="1953855"/>
              <a:ext cx="106464" cy="63261"/>
            </a:xfrm>
            <a:custGeom>
              <a:avLst/>
              <a:gdLst>
                <a:gd name="T0" fmla="*/ 28 w 29"/>
                <a:gd name="T1" fmla="*/ 8 h 17"/>
                <a:gd name="T2" fmla="*/ 14 w 29"/>
                <a:gd name="T3" fmla="*/ 0 h 17"/>
                <a:gd name="T4" fmla="*/ 0 w 29"/>
                <a:gd name="T5" fmla="*/ 8 h 17"/>
                <a:gd name="T6" fmla="*/ 15 w 29"/>
                <a:gd name="T7" fmla="*/ 17 h 17"/>
                <a:gd name="T8" fmla="*/ 28 w 29"/>
                <a:gd name="T9" fmla="*/ 8 h 17"/>
              </a:gdLst>
              <a:ahLst/>
              <a:cxnLst>
                <a:cxn ang="0">
                  <a:pos x="T0" y="T1"/>
                </a:cxn>
                <a:cxn ang="0">
                  <a:pos x="T2" y="T3"/>
                </a:cxn>
                <a:cxn ang="0">
                  <a:pos x="T4" y="T5"/>
                </a:cxn>
                <a:cxn ang="0">
                  <a:pos x="T6" y="T7"/>
                </a:cxn>
                <a:cxn ang="0">
                  <a:pos x="T8" y="T9"/>
                </a:cxn>
              </a:cxnLst>
              <a:rect l="0" t="0" r="r" b="b"/>
              <a:pathLst>
                <a:path w="29" h="17">
                  <a:moveTo>
                    <a:pt x="28" y="8"/>
                  </a:moveTo>
                  <a:cubicBezTo>
                    <a:pt x="28" y="4"/>
                    <a:pt x="21" y="0"/>
                    <a:pt x="14" y="0"/>
                  </a:cubicBezTo>
                  <a:cubicBezTo>
                    <a:pt x="6" y="0"/>
                    <a:pt x="0" y="4"/>
                    <a:pt x="0" y="8"/>
                  </a:cubicBezTo>
                  <a:cubicBezTo>
                    <a:pt x="1" y="13"/>
                    <a:pt x="7" y="17"/>
                    <a:pt x="15" y="17"/>
                  </a:cubicBezTo>
                  <a:cubicBezTo>
                    <a:pt x="23" y="17"/>
                    <a:pt x="29" y="13"/>
                    <a:pt x="28" y="8"/>
                  </a:cubicBezTo>
                  <a:close/>
                </a:path>
              </a:pathLst>
            </a:custGeom>
            <a:grpFill/>
            <a:ln>
              <a:noFill/>
            </a:ln>
          </p:spPr>
          <p:txBody>
            <a:bodyPr anchor="ctr"/>
            <a:lstStyle/>
            <a:p>
              <a:pPr algn="ctr"/>
              <a:endParaRPr/>
            </a:p>
          </p:txBody>
        </p:sp>
        <p:sp>
          <p:nvSpPr>
            <p:cNvPr id="94" name="ïsľiḍè"/>
            <p:cNvSpPr/>
            <p:nvPr/>
          </p:nvSpPr>
          <p:spPr bwMode="auto">
            <a:xfrm>
              <a:off x="5630514" y="2031003"/>
              <a:ext cx="106464" cy="61718"/>
            </a:xfrm>
            <a:custGeom>
              <a:avLst/>
              <a:gdLst>
                <a:gd name="T0" fmla="*/ 29 w 29"/>
                <a:gd name="T1" fmla="*/ 9 h 17"/>
                <a:gd name="T2" fmla="*/ 15 w 29"/>
                <a:gd name="T3" fmla="*/ 0 h 17"/>
                <a:gd name="T4" fmla="*/ 0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3" y="0"/>
                    <a:pt x="15" y="0"/>
                  </a:cubicBezTo>
                  <a:cubicBezTo>
                    <a:pt x="7" y="0"/>
                    <a:pt x="0" y="4"/>
                    <a:pt x="0" y="9"/>
                  </a:cubicBezTo>
                  <a:cubicBezTo>
                    <a:pt x="0" y="13"/>
                    <a:pt x="6" y="17"/>
                    <a:pt x="14" y="17"/>
                  </a:cubicBezTo>
                  <a:cubicBezTo>
                    <a:pt x="22" y="17"/>
                    <a:pt x="29" y="13"/>
                    <a:pt x="29" y="9"/>
                  </a:cubicBezTo>
                  <a:close/>
                </a:path>
              </a:pathLst>
            </a:custGeom>
            <a:grpFill/>
            <a:ln>
              <a:noFill/>
            </a:ln>
          </p:spPr>
          <p:txBody>
            <a:bodyPr anchor="ctr"/>
            <a:lstStyle/>
            <a:p>
              <a:pPr algn="ctr"/>
              <a:endParaRPr/>
            </a:p>
          </p:txBody>
        </p:sp>
        <p:sp>
          <p:nvSpPr>
            <p:cNvPr id="95" name="íṩḷîḋê"/>
            <p:cNvSpPr/>
            <p:nvPr/>
          </p:nvSpPr>
          <p:spPr bwMode="auto">
            <a:xfrm>
              <a:off x="5758578" y="2031003"/>
              <a:ext cx="106464" cy="61718"/>
            </a:xfrm>
            <a:custGeom>
              <a:avLst/>
              <a:gdLst>
                <a:gd name="T0" fmla="*/ 29 w 29"/>
                <a:gd name="T1" fmla="*/ 9 h 17"/>
                <a:gd name="T2" fmla="*/ 15 w 29"/>
                <a:gd name="T3" fmla="*/ 0 h 17"/>
                <a:gd name="T4" fmla="*/ 0 w 29"/>
                <a:gd name="T5" fmla="*/ 9 h 17"/>
                <a:gd name="T6" fmla="*/ 14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5" y="0"/>
                  </a:cubicBezTo>
                  <a:cubicBezTo>
                    <a:pt x="7" y="0"/>
                    <a:pt x="0" y="4"/>
                    <a:pt x="0" y="9"/>
                  </a:cubicBezTo>
                  <a:cubicBezTo>
                    <a:pt x="0" y="13"/>
                    <a:pt x="7" y="17"/>
                    <a:pt x="14" y="17"/>
                  </a:cubicBezTo>
                  <a:cubicBezTo>
                    <a:pt x="22" y="17"/>
                    <a:pt x="29" y="13"/>
                    <a:pt x="29" y="9"/>
                  </a:cubicBezTo>
                  <a:close/>
                </a:path>
              </a:pathLst>
            </a:custGeom>
            <a:grpFill/>
            <a:ln>
              <a:noFill/>
            </a:ln>
          </p:spPr>
          <p:txBody>
            <a:bodyPr anchor="ctr"/>
            <a:lstStyle/>
            <a:p>
              <a:pPr algn="ctr"/>
              <a:endParaRPr/>
            </a:p>
          </p:txBody>
        </p:sp>
        <p:sp>
          <p:nvSpPr>
            <p:cNvPr id="96" name="îṡḻiďê"/>
            <p:cNvSpPr/>
            <p:nvPr/>
          </p:nvSpPr>
          <p:spPr bwMode="auto">
            <a:xfrm>
              <a:off x="5886643"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97" name="í$ḷïde"/>
            <p:cNvSpPr/>
            <p:nvPr/>
          </p:nvSpPr>
          <p:spPr bwMode="auto">
            <a:xfrm>
              <a:off x="6148944" y="2031003"/>
              <a:ext cx="106464" cy="61718"/>
            </a:xfrm>
            <a:custGeom>
              <a:avLst/>
              <a:gdLst>
                <a:gd name="T0" fmla="*/ 29 w 29"/>
                <a:gd name="T1" fmla="*/ 9 h 17"/>
                <a:gd name="T2" fmla="*/ 14 w 29"/>
                <a:gd name="T3" fmla="*/ 0 h 17"/>
                <a:gd name="T4" fmla="*/ 1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9" y="4"/>
                    <a:pt x="22" y="0"/>
                    <a:pt x="14" y="0"/>
                  </a:cubicBezTo>
                  <a:cubicBezTo>
                    <a:pt x="7" y="0"/>
                    <a:pt x="0" y="4"/>
                    <a:pt x="1" y="9"/>
                  </a:cubicBezTo>
                  <a:cubicBezTo>
                    <a:pt x="1" y="13"/>
                    <a:pt x="8" y="17"/>
                    <a:pt x="15" y="17"/>
                  </a:cubicBezTo>
                  <a:cubicBezTo>
                    <a:pt x="23" y="17"/>
                    <a:pt x="29" y="13"/>
                    <a:pt x="29" y="9"/>
                  </a:cubicBezTo>
                  <a:close/>
                </a:path>
              </a:pathLst>
            </a:custGeom>
            <a:grpFill/>
            <a:ln>
              <a:noFill/>
            </a:ln>
          </p:spPr>
          <p:txBody>
            <a:bodyPr anchor="ctr"/>
            <a:lstStyle/>
            <a:p>
              <a:pPr algn="ctr"/>
              <a:endParaRPr/>
            </a:p>
          </p:txBody>
        </p:sp>
        <p:sp>
          <p:nvSpPr>
            <p:cNvPr id="98" name="iṡḷidè"/>
            <p:cNvSpPr/>
            <p:nvPr/>
          </p:nvSpPr>
          <p:spPr bwMode="auto">
            <a:xfrm>
              <a:off x="6269294"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8" y="4"/>
                    <a:pt x="22"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99" name="ïṣ1íďe"/>
            <p:cNvSpPr/>
            <p:nvPr/>
          </p:nvSpPr>
          <p:spPr bwMode="auto">
            <a:xfrm>
              <a:off x="6397358" y="2031003"/>
              <a:ext cx="106464" cy="61718"/>
            </a:xfrm>
            <a:custGeom>
              <a:avLst/>
              <a:gdLst>
                <a:gd name="T0" fmla="*/ 29 w 29"/>
                <a:gd name="T1" fmla="*/ 9 h 17"/>
                <a:gd name="T2" fmla="*/ 14 w 29"/>
                <a:gd name="T3" fmla="*/ 0 h 17"/>
                <a:gd name="T4" fmla="*/ 0 w 29"/>
                <a:gd name="T5" fmla="*/ 9 h 17"/>
                <a:gd name="T6" fmla="*/ 15 w 29"/>
                <a:gd name="T7" fmla="*/ 17 h 17"/>
                <a:gd name="T8" fmla="*/ 29 w 29"/>
                <a:gd name="T9" fmla="*/ 9 h 17"/>
              </a:gdLst>
              <a:ahLst/>
              <a:cxnLst>
                <a:cxn ang="0">
                  <a:pos x="T0" y="T1"/>
                </a:cxn>
                <a:cxn ang="0">
                  <a:pos x="T2" y="T3"/>
                </a:cxn>
                <a:cxn ang="0">
                  <a:pos x="T4" y="T5"/>
                </a:cxn>
                <a:cxn ang="0">
                  <a:pos x="T6" y="T7"/>
                </a:cxn>
                <a:cxn ang="0">
                  <a:pos x="T8" y="T9"/>
                </a:cxn>
              </a:cxnLst>
              <a:rect l="0" t="0" r="r" b="b"/>
              <a:pathLst>
                <a:path w="29" h="17">
                  <a:moveTo>
                    <a:pt x="29" y="9"/>
                  </a:moveTo>
                  <a:cubicBezTo>
                    <a:pt x="28" y="4"/>
                    <a:pt x="21" y="0"/>
                    <a:pt x="14" y="0"/>
                  </a:cubicBezTo>
                  <a:cubicBezTo>
                    <a:pt x="6" y="0"/>
                    <a:pt x="0" y="4"/>
                    <a:pt x="0" y="9"/>
                  </a:cubicBezTo>
                  <a:cubicBezTo>
                    <a:pt x="0" y="13"/>
                    <a:pt x="7" y="17"/>
                    <a:pt x="15" y="17"/>
                  </a:cubicBezTo>
                  <a:cubicBezTo>
                    <a:pt x="23" y="17"/>
                    <a:pt x="29" y="13"/>
                    <a:pt x="29" y="9"/>
                  </a:cubicBezTo>
                  <a:close/>
                </a:path>
              </a:pathLst>
            </a:custGeom>
            <a:grpFill/>
            <a:ln>
              <a:noFill/>
            </a:ln>
          </p:spPr>
          <p:txBody>
            <a:bodyPr anchor="ctr"/>
            <a:lstStyle/>
            <a:p>
              <a:pPr algn="ctr"/>
              <a:endParaRPr/>
            </a:p>
          </p:txBody>
        </p:sp>
        <p:sp>
          <p:nvSpPr>
            <p:cNvPr id="100" name="ïSḷïďè"/>
            <p:cNvSpPr/>
            <p:nvPr/>
          </p:nvSpPr>
          <p:spPr bwMode="auto">
            <a:xfrm>
              <a:off x="5627428" y="2108150"/>
              <a:ext cx="109550" cy="64804"/>
            </a:xfrm>
            <a:custGeom>
              <a:avLst/>
              <a:gdLst>
                <a:gd name="T0" fmla="*/ 29 w 30"/>
                <a:gd name="T1" fmla="*/ 9 h 18"/>
                <a:gd name="T2" fmla="*/ 15 w 30"/>
                <a:gd name="T3" fmla="*/ 0 h 18"/>
                <a:gd name="T4" fmla="*/ 1 w 30"/>
                <a:gd name="T5" fmla="*/ 9 h 18"/>
                <a:gd name="T6" fmla="*/ 15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30" y="4"/>
                    <a:pt x="23" y="0"/>
                    <a:pt x="15" y="0"/>
                  </a:cubicBezTo>
                  <a:cubicBezTo>
                    <a:pt x="7" y="0"/>
                    <a:pt x="1" y="4"/>
                    <a:pt x="1" y="9"/>
                  </a:cubicBezTo>
                  <a:cubicBezTo>
                    <a:pt x="0" y="14"/>
                    <a:pt x="7" y="18"/>
                    <a:pt x="15" y="18"/>
                  </a:cubicBezTo>
                  <a:cubicBezTo>
                    <a:pt x="23" y="18"/>
                    <a:pt x="29" y="14"/>
                    <a:pt x="29" y="9"/>
                  </a:cubicBezTo>
                  <a:close/>
                </a:path>
              </a:pathLst>
            </a:custGeom>
            <a:grpFill/>
            <a:ln>
              <a:noFill/>
            </a:ln>
          </p:spPr>
          <p:txBody>
            <a:bodyPr anchor="ctr"/>
            <a:lstStyle/>
            <a:p>
              <a:pPr algn="ctr"/>
              <a:endParaRPr/>
            </a:p>
          </p:txBody>
        </p:sp>
        <p:sp>
          <p:nvSpPr>
            <p:cNvPr id="101" name="ïṣļîḍe"/>
            <p:cNvSpPr/>
            <p:nvPr/>
          </p:nvSpPr>
          <p:spPr bwMode="auto">
            <a:xfrm>
              <a:off x="5758578" y="2108150"/>
              <a:ext cx="106464" cy="64804"/>
            </a:xfrm>
            <a:custGeom>
              <a:avLst/>
              <a:gdLst>
                <a:gd name="T0" fmla="*/ 29 w 29"/>
                <a:gd name="T1" fmla="*/ 9 h 18"/>
                <a:gd name="T2" fmla="*/ 14 w 29"/>
                <a:gd name="T3" fmla="*/ 0 h 18"/>
                <a:gd name="T4" fmla="*/ 0 w 29"/>
                <a:gd name="T5" fmla="*/ 9 h 18"/>
                <a:gd name="T6" fmla="*/ 14 w 29"/>
                <a:gd name="T7" fmla="*/ 18 h 18"/>
                <a:gd name="T8" fmla="*/ 29 w 29"/>
                <a:gd name="T9" fmla="*/ 9 h 18"/>
              </a:gdLst>
              <a:ahLst/>
              <a:cxnLst>
                <a:cxn ang="0">
                  <a:pos x="T0" y="T1"/>
                </a:cxn>
                <a:cxn ang="0">
                  <a:pos x="T2" y="T3"/>
                </a:cxn>
                <a:cxn ang="0">
                  <a:pos x="T4" y="T5"/>
                </a:cxn>
                <a:cxn ang="0">
                  <a:pos x="T6" y="T7"/>
                </a:cxn>
                <a:cxn ang="0">
                  <a:pos x="T8" y="T9"/>
                </a:cxn>
              </a:cxnLst>
              <a:rect l="0" t="0" r="r" b="b"/>
              <a:pathLst>
                <a:path w="29" h="18">
                  <a:moveTo>
                    <a:pt x="29" y="9"/>
                  </a:moveTo>
                  <a:cubicBezTo>
                    <a:pt x="29" y="4"/>
                    <a:pt x="22" y="0"/>
                    <a:pt x="14" y="0"/>
                  </a:cubicBezTo>
                  <a:cubicBezTo>
                    <a:pt x="7" y="0"/>
                    <a:pt x="0" y="4"/>
                    <a:pt x="0" y="9"/>
                  </a:cubicBezTo>
                  <a:cubicBezTo>
                    <a:pt x="0" y="14"/>
                    <a:pt x="6" y="18"/>
                    <a:pt x="14" y="18"/>
                  </a:cubicBezTo>
                  <a:cubicBezTo>
                    <a:pt x="22" y="18"/>
                    <a:pt x="29" y="14"/>
                    <a:pt x="29" y="9"/>
                  </a:cubicBezTo>
                  <a:close/>
                </a:path>
              </a:pathLst>
            </a:custGeom>
            <a:grpFill/>
            <a:ln>
              <a:noFill/>
            </a:ln>
          </p:spPr>
          <p:txBody>
            <a:bodyPr anchor="ctr"/>
            <a:lstStyle/>
            <a:p>
              <a:pPr algn="ctr"/>
              <a:endParaRPr/>
            </a:p>
          </p:txBody>
        </p:sp>
        <p:sp>
          <p:nvSpPr>
            <p:cNvPr id="102" name="isľiďê"/>
            <p:cNvSpPr/>
            <p:nvPr/>
          </p:nvSpPr>
          <p:spPr bwMode="auto">
            <a:xfrm>
              <a:off x="5886643" y="2108150"/>
              <a:ext cx="106464" cy="64804"/>
            </a:xfrm>
            <a:prstGeom prst="ellipse">
              <a:avLst/>
            </a:prstGeom>
            <a:grpFill/>
            <a:ln>
              <a:noFill/>
            </a:ln>
          </p:spPr>
          <p:txBody>
            <a:bodyPr anchor="ctr"/>
            <a:lstStyle/>
            <a:p>
              <a:pPr algn="ctr"/>
              <a:endParaRPr/>
            </a:p>
          </p:txBody>
        </p:sp>
        <p:sp>
          <p:nvSpPr>
            <p:cNvPr id="103" name="î$1íde"/>
            <p:cNvSpPr/>
            <p:nvPr/>
          </p:nvSpPr>
          <p:spPr bwMode="auto">
            <a:xfrm>
              <a:off x="5635142" y="2188383"/>
              <a:ext cx="109550" cy="69433"/>
            </a:xfrm>
            <a:custGeom>
              <a:avLst/>
              <a:gdLst>
                <a:gd name="T0" fmla="*/ 30 w 30"/>
                <a:gd name="T1" fmla="*/ 9 h 19"/>
                <a:gd name="T2" fmla="*/ 15 w 30"/>
                <a:gd name="T3" fmla="*/ 0 h 19"/>
                <a:gd name="T4" fmla="*/ 1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7" y="0"/>
                    <a:pt x="1" y="4"/>
                    <a:pt x="1"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04" name="ïṡľíḑé"/>
            <p:cNvSpPr/>
            <p:nvPr/>
          </p:nvSpPr>
          <p:spPr bwMode="auto">
            <a:xfrm>
              <a:off x="5766293" y="2188383"/>
              <a:ext cx="109550" cy="69433"/>
            </a:xfrm>
            <a:prstGeom prst="ellipse">
              <a:avLst/>
            </a:prstGeom>
            <a:grpFill/>
            <a:ln>
              <a:noFill/>
            </a:ln>
          </p:spPr>
          <p:txBody>
            <a:bodyPr anchor="ctr"/>
            <a:lstStyle/>
            <a:p>
              <a:pPr algn="ctr"/>
              <a:endParaRPr/>
            </a:p>
          </p:txBody>
        </p:sp>
        <p:sp>
          <p:nvSpPr>
            <p:cNvPr id="105" name="ïṡļîḍê"/>
            <p:cNvSpPr/>
            <p:nvPr/>
          </p:nvSpPr>
          <p:spPr bwMode="auto">
            <a:xfrm>
              <a:off x="5897443" y="2188383"/>
              <a:ext cx="109550" cy="69433"/>
            </a:xfrm>
            <a:custGeom>
              <a:avLst/>
              <a:gdLst>
                <a:gd name="T0" fmla="*/ 29 w 30"/>
                <a:gd name="T1" fmla="*/ 9 h 19"/>
                <a:gd name="T2" fmla="*/ 15 w 30"/>
                <a:gd name="T3" fmla="*/ 0 h 19"/>
                <a:gd name="T4" fmla="*/ 0 w 30"/>
                <a:gd name="T5" fmla="*/ 9 h 19"/>
                <a:gd name="T6" fmla="*/ 15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29" y="4"/>
                    <a:pt x="23" y="0"/>
                    <a:pt x="15" y="0"/>
                  </a:cubicBezTo>
                  <a:cubicBezTo>
                    <a:pt x="7" y="0"/>
                    <a:pt x="0" y="4"/>
                    <a:pt x="0" y="9"/>
                  </a:cubicBezTo>
                  <a:cubicBezTo>
                    <a:pt x="0" y="14"/>
                    <a:pt x="7" y="19"/>
                    <a:pt x="15" y="19"/>
                  </a:cubicBezTo>
                  <a:cubicBezTo>
                    <a:pt x="23" y="19"/>
                    <a:pt x="30" y="14"/>
                    <a:pt x="29" y="9"/>
                  </a:cubicBezTo>
                  <a:close/>
                </a:path>
              </a:pathLst>
            </a:custGeom>
            <a:grpFill/>
            <a:ln>
              <a:noFill/>
            </a:ln>
          </p:spPr>
          <p:txBody>
            <a:bodyPr anchor="ctr"/>
            <a:lstStyle/>
            <a:p>
              <a:pPr algn="ctr"/>
              <a:endParaRPr/>
            </a:p>
          </p:txBody>
        </p:sp>
        <p:sp>
          <p:nvSpPr>
            <p:cNvPr id="106" name="iṥlíďè"/>
            <p:cNvSpPr/>
            <p:nvPr/>
          </p:nvSpPr>
          <p:spPr bwMode="auto">
            <a:xfrm>
              <a:off x="6028594" y="2188383"/>
              <a:ext cx="106464"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07" name="íśḻîďê"/>
            <p:cNvSpPr/>
            <p:nvPr/>
          </p:nvSpPr>
          <p:spPr bwMode="auto">
            <a:xfrm>
              <a:off x="6159744" y="2188383"/>
              <a:ext cx="106464"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08" name="iŝḷiďé"/>
            <p:cNvSpPr/>
            <p:nvPr/>
          </p:nvSpPr>
          <p:spPr bwMode="auto">
            <a:xfrm>
              <a:off x="5379013" y="2108150"/>
              <a:ext cx="109550" cy="64804"/>
            </a:xfrm>
            <a:custGeom>
              <a:avLst/>
              <a:gdLst>
                <a:gd name="T0" fmla="*/ 29 w 30"/>
                <a:gd name="T1" fmla="*/ 9 h 18"/>
                <a:gd name="T2" fmla="*/ 15 w 30"/>
                <a:gd name="T3" fmla="*/ 0 h 18"/>
                <a:gd name="T4" fmla="*/ 0 w 30"/>
                <a:gd name="T5" fmla="*/ 9 h 18"/>
                <a:gd name="T6" fmla="*/ 14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30" y="4"/>
                    <a:pt x="23" y="0"/>
                    <a:pt x="15" y="0"/>
                  </a:cubicBezTo>
                  <a:cubicBezTo>
                    <a:pt x="7" y="0"/>
                    <a:pt x="1" y="4"/>
                    <a:pt x="0" y="9"/>
                  </a:cubicBezTo>
                  <a:cubicBezTo>
                    <a:pt x="0" y="14"/>
                    <a:pt x="6" y="18"/>
                    <a:pt x="14" y="18"/>
                  </a:cubicBezTo>
                  <a:cubicBezTo>
                    <a:pt x="22" y="18"/>
                    <a:pt x="29" y="14"/>
                    <a:pt x="29" y="9"/>
                  </a:cubicBezTo>
                  <a:close/>
                </a:path>
              </a:pathLst>
            </a:custGeom>
            <a:grpFill/>
            <a:ln>
              <a:noFill/>
            </a:ln>
          </p:spPr>
          <p:txBody>
            <a:bodyPr anchor="ctr"/>
            <a:lstStyle/>
            <a:p>
              <a:pPr algn="ctr"/>
              <a:endParaRPr/>
            </a:p>
          </p:txBody>
        </p:sp>
        <p:sp>
          <p:nvSpPr>
            <p:cNvPr id="109" name="iṡḻîdé"/>
            <p:cNvSpPr/>
            <p:nvPr/>
          </p:nvSpPr>
          <p:spPr bwMode="auto">
            <a:xfrm>
              <a:off x="5244777" y="2188383"/>
              <a:ext cx="109550" cy="69433"/>
            </a:xfrm>
            <a:custGeom>
              <a:avLst/>
              <a:gdLst>
                <a:gd name="T0" fmla="*/ 29 w 30"/>
                <a:gd name="T1" fmla="*/ 9 h 19"/>
                <a:gd name="T2" fmla="*/ 15 w 30"/>
                <a:gd name="T3" fmla="*/ 0 h 19"/>
                <a:gd name="T4" fmla="*/ 0 w 30"/>
                <a:gd name="T5" fmla="*/ 9 h 19"/>
                <a:gd name="T6" fmla="*/ 14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30" y="4"/>
                    <a:pt x="23" y="0"/>
                    <a:pt x="15" y="0"/>
                  </a:cubicBezTo>
                  <a:cubicBezTo>
                    <a:pt x="7" y="0"/>
                    <a:pt x="0" y="4"/>
                    <a:pt x="0" y="9"/>
                  </a:cubicBezTo>
                  <a:cubicBezTo>
                    <a:pt x="0" y="14"/>
                    <a:pt x="6" y="19"/>
                    <a:pt x="14" y="19"/>
                  </a:cubicBezTo>
                  <a:cubicBezTo>
                    <a:pt x="22" y="19"/>
                    <a:pt x="29" y="14"/>
                    <a:pt x="29" y="9"/>
                  </a:cubicBezTo>
                  <a:close/>
                </a:path>
              </a:pathLst>
            </a:custGeom>
            <a:grpFill/>
            <a:ln>
              <a:noFill/>
            </a:ln>
          </p:spPr>
          <p:txBody>
            <a:bodyPr anchor="ctr"/>
            <a:lstStyle/>
            <a:p>
              <a:pPr algn="ctr"/>
              <a:endParaRPr/>
            </a:p>
          </p:txBody>
        </p:sp>
        <p:sp>
          <p:nvSpPr>
            <p:cNvPr id="110" name="ïṥ1iḓe"/>
            <p:cNvSpPr/>
            <p:nvPr/>
          </p:nvSpPr>
          <p:spPr bwMode="auto">
            <a:xfrm>
              <a:off x="5375927" y="2188383"/>
              <a:ext cx="104920" cy="69433"/>
            </a:xfrm>
            <a:custGeom>
              <a:avLst/>
              <a:gdLst>
                <a:gd name="T0" fmla="*/ 29 w 29"/>
                <a:gd name="T1" fmla="*/ 9 h 19"/>
                <a:gd name="T2" fmla="*/ 15 w 29"/>
                <a:gd name="T3" fmla="*/ 0 h 19"/>
                <a:gd name="T4" fmla="*/ 0 w 29"/>
                <a:gd name="T5" fmla="*/ 9 h 19"/>
                <a:gd name="T6" fmla="*/ 14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3" y="0"/>
                    <a:pt x="15" y="0"/>
                  </a:cubicBezTo>
                  <a:cubicBezTo>
                    <a:pt x="7" y="0"/>
                    <a:pt x="0" y="4"/>
                    <a:pt x="0" y="9"/>
                  </a:cubicBezTo>
                  <a:cubicBezTo>
                    <a:pt x="0" y="14"/>
                    <a:pt x="6" y="19"/>
                    <a:pt x="14" y="19"/>
                  </a:cubicBezTo>
                  <a:cubicBezTo>
                    <a:pt x="22" y="19"/>
                    <a:pt x="29" y="14"/>
                    <a:pt x="29" y="9"/>
                  </a:cubicBezTo>
                  <a:close/>
                </a:path>
              </a:pathLst>
            </a:custGeom>
            <a:grpFill/>
            <a:ln>
              <a:noFill/>
            </a:ln>
          </p:spPr>
          <p:txBody>
            <a:bodyPr anchor="ctr"/>
            <a:lstStyle/>
            <a:p>
              <a:pPr algn="ctr"/>
              <a:endParaRPr/>
            </a:p>
          </p:txBody>
        </p:sp>
        <p:sp>
          <p:nvSpPr>
            <p:cNvPr id="111" name="îṩḷídè"/>
            <p:cNvSpPr/>
            <p:nvPr/>
          </p:nvSpPr>
          <p:spPr bwMode="auto">
            <a:xfrm>
              <a:off x="5237062" y="2271702"/>
              <a:ext cx="109550" cy="69433"/>
            </a:xfrm>
            <a:custGeom>
              <a:avLst/>
              <a:gdLst>
                <a:gd name="T0" fmla="*/ 30 w 30"/>
                <a:gd name="T1" fmla="*/ 9 h 19"/>
                <a:gd name="T2" fmla="*/ 16 w 30"/>
                <a:gd name="T3" fmla="*/ 0 h 19"/>
                <a:gd name="T4" fmla="*/ 0 w 30"/>
                <a:gd name="T5" fmla="*/ 9 h 19"/>
                <a:gd name="T6" fmla="*/ 14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6" y="0"/>
                  </a:cubicBezTo>
                  <a:cubicBezTo>
                    <a:pt x="7" y="0"/>
                    <a:pt x="0" y="4"/>
                    <a:pt x="0" y="9"/>
                  </a:cubicBezTo>
                  <a:cubicBezTo>
                    <a:pt x="0" y="14"/>
                    <a:pt x="6" y="19"/>
                    <a:pt x="14" y="19"/>
                  </a:cubicBezTo>
                  <a:cubicBezTo>
                    <a:pt x="22" y="19"/>
                    <a:pt x="29" y="14"/>
                    <a:pt x="30" y="9"/>
                  </a:cubicBezTo>
                  <a:close/>
                </a:path>
              </a:pathLst>
            </a:custGeom>
            <a:grpFill/>
            <a:ln>
              <a:noFill/>
            </a:ln>
          </p:spPr>
          <p:txBody>
            <a:bodyPr anchor="ctr"/>
            <a:lstStyle/>
            <a:p>
              <a:pPr algn="ctr"/>
              <a:endParaRPr/>
            </a:p>
          </p:txBody>
        </p:sp>
        <p:sp>
          <p:nvSpPr>
            <p:cNvPr id="112" name="î$lîďê"/>
            <p:cNvSpPr/>
            <p:nvPr/>
          </p:nvSpPr>
          <p:spPr bwMode="auto">
            <a:xfrm>
              <a:off x="5499363" y="2271702"/>
              <a:ext cx="109550" cy="69433"/>
            </a:xfrm>
            <a:custGeom>
              <a:avLst/>
              <a:gdLst>
                <a:gd name="T0" fmla="*/ 30 w 30"/>
                <a:gd name="T1" fmla="*/ 9 h 19"/>
                <a:gd name="T2" fmla="*/ 16 w 30"/>
                <a:gd name="T3" fmla="*/ 0 h 19"/>
                <a:gd name="T4" fmla="*/ 1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6" y="0"/>
                  </a:cubicBezTo>
                  <a:cubicBezTo>
                    <a:pt x="8" y="0"/>
                    <a:pt x="1" y="4"/>
                    <a:pt x="1"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13" name="i$ľíḍê"/>
            <p:cNvSpPr/>
            <p:nvPr/>
          </p:nvSpPr>
          <p:spPr bwMode="auto">
            <a:xfrm>
              <a:off x="5635142" y="2271702"/>
              <a:ext cx="109550" cy="69433"/>
            </a:xfrm>
            <a:custGeom>
              <a:avLst/>
              <a:gdLst>
                <a:gd name="T0" fmla="*/ 29 w 30"/>
                <a:gd name="T1" fmla="*/ 9 h 19"/>
                <a:gd name="T2" fmla="*/ 15 w 30"/>
                <a:gd name="T3" fmla="*/ 0 h 19"/>
                <a:gd name="T4" fmla="*/ 0 w 30"/>
                <a:gd name="T5" fmla="*/ 9 h 19"/>
                <a:gd name="T6" fmla="*/ 14 w 30"/>
                <a:gd name="T7" fmla="*/ 19 h 19"/>
                <a:gd name="T8" fmla="*/ 29 w 30"/>
                <a:gd name="T9" fmla="*/ 9 h 19"/>
              </a:gdLst>
              <a:ahLst/>
              <a:cxnLst>
                <a:cxn ang="0">
                  <a:pos x="T0" y="T1"/>
                </a:cxn>
                <a:cxn ang="0">
                  <a:pos x="T2" y="T3"/>
                </a:cxn>
                <a:cxn ang="0">
                  <a:pos x="T4" y="T5"/>
                </a:cxn>
                <a:cxn ang="0">
                  <a:pos x="T6" y="T7"/>
                </a:cxn>
                <a:cxn ang="0">
                  <a:pos x="T8" y="T9"/>
                </a:cxn>
              </a:cxnLst>
              <a:rect l="0" t="0" r="r" b="b"/>
              <a:pathLst>
                <a:path w="30" h="19">
                  <a:moveTo>
                    <a:pt x="29" y="9"/>
                  </a:moveTo>
                  <a:cubicBezTo>
                    <a:pt x="30" y="4"/>
                    <a:pt x="23" y="0"/>
                    <a:pt x="15" y="0"/>
                  </a:cubicBezTo>
                  <a:cubicBezTo>
                    <a:pt x="7" y="0"/>
                    <a:pt x="0" y="4"/>
                    <a:pt x="0" y="9"/>
                  </a:cubicBezTo>
                  <a:cubicBezTo>
                    <a:pt x="0" y="14"/>
                    <a:pt x="6" y="19"/>
                    <a:pt x="14" y="19"/>
                  </a:cubicBezTo>
                  <a:cubicBezTo>
                    <a:pt x="23" y="19"/>
                    <a:pt x="29" y="14"/>
                    <a:pt x="29" y="9"/>
                  </a:cubicBezTo>
                  <a:close/>
                </a:path>
              </a:pathLst>
            </a:custGeom>
            <a:grpFill/>
            <a:ln>
              <a:noFill/>
            </a:ln>
          </p:spPr>
          <p:txBody>
            <a:bodyPr anchor="ctr"/>
            <a:lstStyle/>
            <a:p>
              <a:pPr algn="ctr"/>
              <a:endParaRPr/>
            </a:p>
          </p:txBody>
        </p:sp>
        <p:sp>
          <p:nvSpPr>
            <p:cNvPr id="114" name="ïṧļïḑe"/>
            <p:cNvSpPr/>
            <p:nvPr/>
          </p:nvSpPr>
          <p:spPr bwMode="auto">
            <a:xfrm>
              <a:off x="5766293" y="2271702"/>
              <a:ext cx="109550" cy="69433"/>
            </a:xfrm>
            <a:prstGeom prst="ellipse">
              <a:avLst/>
            </a:prstGeom>
            <a:grpFill/>
            <a:ln>
              <a:noFill/>
            </a:ln>
          </p:spPr>
          <p:txBody>
            <a:bodyPr anchor="ctr"/>
            <a:lstStyle/>
            <a:p>
              <a:pPr algn="ctr"/>
              <a:endParaRPr/>
            </a:p>
          </p:txBody>
        </p:sp>
        <p:sp>
          <p:nvSpPr>
            <p:cNvPr id="115" name="iṡľïḍè"/>
            <p:cNvSpPr/>
            <p:nvPr/>
          </p:nvSpPr>
          <p:spPr bwMode="auto">
            <a:xfrm>
              <a:off x="5897443" y="2271702"/>
              <a:ext cx="109550" cy="69433"/>
            </a:xfrm>
            <a:custGeom>
              <a:avLst/>
              <a:gdLst>
                <a:gd name="T0" fmla="*/ 30 w 30"/>
                <a:gd name="T1" fmla="*/ 9 h 19"/>
                <a:gd name="T2" fmla="*/ 15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7" y="0"/>
                    <a:pt x="0" y="4"/>
                    <a:pt x="0" y="9"/>
                  </a:cubicBezTo>
                  <a:cubicBezTo>
                    <a:pt x="0" y="14"/>
                    <a:pt x="7" y="19"/>
                    <a:pt x="15" y="19"/>
                  </a:cubicBezTo>
                  <a:cubicBezTo>
                    <a:pt x="24" y="19"/>
                    <a:pt x="30" y="14"/>
                    <a:pt x="30" y="9"/>
                  </a:cubicBezTo>
                  <a:close/>
                </a:path>
              </a:pathLst>
            </a:custGeom>
            <a:grpFill/>
            <a:ln>
              <a:noFill/>
            </a:ln>
          </p:spPr>
          <p:txBody>
            <a:bodyPr anchor="ctr"/>
            <a:lstStyle/>
            <a:p>
              <a:pPr algn="ctr"/>
              <a:endParaRPr/>
            </a:p>
          </p:txBody>
        </p:sp>
        <p:sp>
          <p:nvSpPr>
            <p:cNvPr id="116" name="íṡļïďè"/>
            <p:cNvSpPr/>
            <p:nvPr/>
          </p:nvSpPr>
          <p:spPr bwMode="auto">
            <a:xfrm>
              <a:off x="6033223" y="2271702"/>
              <a:ext cx="104920" cy="69433"/>
            </a:xfrm>
            <a:custGeom>
              <a:avLst/>
              <a:gdLst>
                <a:gd name="T0" fmla="*/ 29 w 29"/>
                <a:gd name="T1" fmla="*/ 9 h 19"/>
                <a:gd name="T2" fmla="*/ 14 w 29"/>
                <a:gd name="T3" fmla="*/ 0 h 19"/>
                <a:gd name="T4" fmla="*/ 0 w 29"/>
                <a:gd name="T5" fmla="*/ 9 h 19"/>
                <a:gd name="T6" fmla="*/ 15 w 29"/>
                <a:gd name="T7" fmla="*/ 19 h 19"/>
                <a:gd name="T8" fmla="*/ 29 w 29"/>
                <a:gd name="T9" fmla="*/ 9 h 19"/>
              </a:gdLst>
              <a:ahLst/>
              <a:cxnLst>
                <a:cxn ang="0">
                  <a:pos x="T0" y="T1"/>
                </a:cxn>
                <a:cxn ang="0">
                  <a:pos x="T2" y="T3"/>
                </a:cxn>
                <a:cxn ang="0">
                  <a:pos x="T4" y="T5"/>
                </a:cxn>
                <a:cxn ang="0">
                  <a:pos x="T6" y="T7"/>
                </a:cxn>
                <a:cxn ang="0">
                  <a:pos x="T8" y="T9"/>
                </a:cxn>
              </a:cxnLst>
              <a:rect l="0" t="0" r="r" b="b"/>
              <a:pathLst>
                <a:path w="29" h="19">
                  <a:moveTo>
                    <a:pt x="29" y="9"/>
                  </a:moveTo>
                  <a:cubicBezTo>
                    <a:pt x="29" y="4"/>
                    <a:pt x="22" y="0"/>
                    <a:pt x="14" y="0"/>
                  </a:cubicBezTo>
                  <a:cubicBezTo>
                    <a:pt x="6" y="0"/>
                    <a:pt x="0" y="4"/>
                    <a:pt x="0" y="9"/>
                  </a:cubicBezTo>
                  <a:cubicBezTo>
                    <a:pt x="0" y="14"/>
                    <a:pt x="7" y="19"/>
                    <a:pt x="15" y="19"/>
                  </a:cubicBezTo>
                  <a:cubicBezTo>
                    <a:pt x="23" y="19"/>
                    <a:pt x="29" y="14"/>
                    <a:pt x="29" y="9"/>
                  </a:cubicBezTo>
                  <a:close/>
                </a:path>
              </a:pathLst>
            </a:custGeom>
            <a:grpFill/>
            <a:ln>
              <a:noFill/>
            </a:ln>
          </p:spPr>
          <p:txBody>
            <a:bodyPr anchor="ctr"/>
            <a:lstStyle/>
            <a:p>
              <a:pPr algn="ctr"/>
              <a:endParaRPr/>
            </a:p>
          </p:txBody>
        </p:sp>
        <p:sp>
          <p:nvSpPr>
            <p:cNvPr id="117" name="iṥļíḑé"/>
            <p:cNvSpPr/>
            <p:nvPr/>
          </p:nvSpPr>
          <p:spPr bwMode="auto">
            <a:xfrm>
              <a:off x="6164374" y="2271702"/>
              <a:ext cx="109550" cy="69433"/>
            </a:xfrm>
            <a:custGeom>
              <a:avLst/>
              <a:gdLst>
                <a:gd name="T0" fmla="*/ 30 w 30"/>
                <a:gd name="T1" fmla="*/ 9 h 19"/>
                <a:gd name="T2" fmla="*/ 14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0" y="14"/>
                    <a:pt x="7" y="19"/>
                    <a:pt x="15" y="19"/>
                  </a:cubicBezTo>
                  <a:cubicBezTo>
                    <a:pt x="23" y="19"/>
                    <a:pt x="30" y="14"/>
                    <a:pt x="30" y="9"/>
                  </a:cubicBezTo>
                  <a:close/>
                </a:path>
              </a:pathLst>
            </a:custGeom>
            <a:grpFill/>
            <a:ln>
              <a:noFill/>
            </a:ln>
          </p:spPr>
          <p:txBody>
            <a:bodyPr anchor="ctr"/>
            <a:lstStyle/>
            <a:p>
              <a:pPr algn="ctr"/>
              <a:endParaRPr/>
            </a:p>
          </p:txBody>
        </p:sp>
        <p:sp>
          <p:nvSpPr>
            <p:cNvPr id="118" name="íṥľiḑê"/>
            <p:cNvSpPr/>
            <p:nvPr/>
          </p:nvSpPr>
          <p:spPr bwMode="auto">
            <a:xfrm>
              <a:off x="5360498" y="2356565"/>
              <a:ext cx="114178" cy="69433"/>
            </a:xfrm>
            <a:custGeom>
              <a:avLst/>
              <a:gdLst>
                <a:gd name="T0" fmla="*/ 31 w 31"/>
                <a:gd name="T1" fmla="*/ 9 h 19"/>
                <a:gd name="T2" fmla="*/ 16 w 31"/>
                <a:gd name="T3" fmla="*/ 0 h 19"/>
                <a:gd name="T4" fmla="*/ 1 w 31"/>
                <a:gd name="T5" fmla="*/ 9 h 19"/>
                <a:gd name="T6" fmla="*/ 15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1" y="4"/>
                    <a:pt x="25" y="0"/>
                    <a:pt x="16" y="0"/>
                  </a:cubicBezTo>
                  <a:cubicBezTo>
                    <a:pt x="8" y="0"/>
                    <a:pt x="1" y="4"/>
                    <a:pt x="1" y="9"/>
                  </a:cubicBezTo>
                  <a:cubicBezTo>
                    <a:pt x="0" y="15"/>
                    <a:pt x="7" y="19"/>
                    <a:pt x="15" y="19"/>
                  </a:cubicBezTo>
                  <a:cubicBezTo>
                    <a:pt x="23" y="19"/>
                    <a:pt x="30" y="15"/>
                    <a:pt x="31" y="9"/>
                  </a:cubicBezTo>
                  <a:close/>
                </a:path>
              </a:pathLst>
            </a:custGeom>
            <a:grpFill/>
            <a:ln>
              <a:noFill/>
            </a:ln>
          </p:spPr>
          <p:txBody>
            <a:bodyPr anchor="ctr"/>
            <a:lstStyle/>
            <a:p>
              <a:pPr algn="ctr"/>
              <a:endParaRPr/>
            </a:p>
          </p:txBody>
        </p:sp>
        <p:sp>
          <p:nvSpPr>
            <p:cNvPr id="119" name="iṣliḋe"/>
            <p:cNvSpPr/>
            <p:nvPr/>
          </p:nvSpPr>
          <p:spPr bwMode="auto">
            <a:xfrm>
              <a:off x="5496277" y="2356565"/>
              <a:ext cx="112636" cy="69433"/>
            </a:xfrm>
            <a:custGeom>
              <a:avLst/>
              <a:gdLst>
                <a:gd name="T0" fmla="*/ 30 w 31"/>
                <a:gd name="T1" fmla="*/ 9 h 19"/>
                <a:gd name="T2" fmla="*/ 16 w 31"/>
                <a:gd name="T3" fmla="*/ 0 h 19"/>
                <a:gd name="T4" fmla="*/ 0 w 31"/>
                <a:gd name="T5" fmla="*/ 9 h 19"/>
                <a:gd name="T6" fmla="*/ 15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1" y="4"/>
                    <a:pt x="24" y="0"/>
                    <a:pt x="16" y="0"/>
                  </a:cubicBezTo>
                  <a:cubicBezTo>
                    <a:pt x="8" y="0"/>
                    <a:pt x="1"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0" name="îŝḻîḍé"/>
            <p:cNvSpPr/>
            <p:nvPr/>
          </p:nvSpPr>
          <p:spPr bwMode="auto">
            <a:xfrm>
              <a:off x="5630514" y="2356565"/>
              <a:ext cx="109550" cy="69433"/>
            </a:xfrm>
            <a:custGeom>
              <a:avLst/>
              <a:gdLst>
                <a:gd name="T0" fmla="*/ 30 w 30"/>
                <a:gd name="T1" fmla="*/ 9 h 19"/>
                <a:gd name="T2" fmla="*/ 15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4" y="0"/>
                    <a:pt x="15" y="0"/>
                  </a:cubicBezTo>
                  <a:cubicBezTo>
                    <a:pt x="7" y="0"/>
                    <a:pt x="0"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1" name="ïšḻïḋé"/>
            <p:cNvSpPr/>
            <p:nvPr/>
          </p:nvSpPr>
          <p:spPr bwMode="auto">
            <a:xfrm>
              <a:off x="5766293" y="2356565"/>
              <a:ext cx="109550" cy="69433"/>
            </a:xfrm>
            <a:prstGeom prst="ellipse">
              <a:avLst/>
            </a:prstGeom>
            <a:grpFill/>
            <a:ln>
              <a:noFill/>
            </a:ln>
          </p:spPr>
          <p:txBody>
            <a:bodyPr anchor="ctr"/>
            <a:lstStyle/>
            <a:p>
              <a:pPr algn="ctr"/>
              <a:endParaRPr/>
            </a:p>
          </p:txBody>
        </p:sp>
        <p:sp>
          <p:nvSpPr>
            <p:cNvPr id="122" name="í$lïḋê"/>
            <p:cNvSpPr/>
            <p:nvPr/>
          </p:nvSpPr>
          <p:spPr bwMode="auto">
            <a:xfrm>
              <a:off x="5900529" y="2356565"/>
              <a:ext cx="109550" cy="69433"/>
            </a:xfrm>
            <a:custGeom>
              <a:avLst/>
              <a:gdLst>
                <a:gd name="T0" fmla="*/ 30 w 30"/>
                <a:gd name="T1" fmla="*/ 9 h 19"/>
                <a:gd name="T2" fmla="*/ 14 w 30"/>
                <a:gd name="T3" fmla="*/ 0 h 19"/>
                <a:gd name="T4" fmla="*/ 0 w 30"/>
                <a:gd name="T5" fmla="*/ 9 h 19"/>
                <a:gd name="T6" fmla="*/ 15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3" y="0"/>
                    <a:pt x="14" y="0"/>
                  </a:cubicBezTo>
                  <a:cubicBezTo>
                    <a:pt x="6" y="0"/>
                    <a:pt x="0" y="4"/>
                    <a:pt x="0" y="9"/>
                  </a:cubicBezTo>
                  <a:cubicBezTo>
                    <a:pt x="0" y="15"/>
                    <a:pt x="7" y="19"/>
                    <a:pt x="15" y="19"/>
                  </a:cubicBezTo>
                  <a:cubicBezTo>
                    <a:pt x="23" y="19"/>
                    <a:pt x="30" y="15"/>
                    <a:pt x="30" y="9"/>
                  </a:cubicBezTo>
                  <a:close/>
                </a:path>
              </a:pathLst>
            </a:custGeom>
            <a:grpFill/>
            <a:ln>
              <a:noFill/>
            </a:ln>
          </p:spPr>
          <p:txBody>
            <a:bodyPr anchor="ctr"/>
            <a:lstStyle/>
            <a:p>
              <a:pPr algn="ctr"/>
              <a:endParaRPr/>
            </a:p>
          </p:txBody>
        </p:sp>
        <p:sp>
          <p:nvSpPr>
            <p:cNvPr id="123" name="íṩlïḍe"/>
            <p:cNvSpPr/>
            <p:nvPr/>
          </p:nvSpPr>
          <p:spPr bwMode="auto">
            <a:xfrm>
              <a:off x="6033223" y="2356565"/>
              <a:ext cx="112636" cy="69433"/>
            </a:xfrm>
            <a:custGeom>
              <a:avLst/>
              <a:gdLst>
                <a:gd name="T0" fmla="*/ 30 w 31"/>
                <a:gd name="T1" fmla="*/ 9 h 19"/>
                <a:gd name="T2" fmla="*/ 15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5" y="0"/>
                  </a:cubicBezTo>
                  <a:cubicBezTo>
                    <a:pt x="7" y="0"/>
                    <a:pt x="0" y="4"/>
                    <a:pt x="0" y="9"/>
                  </a:cubicBezTo>
                  <a:cubicBezTo>
                    <a:pt x="1" y="15"/>
                    <a:pt x="7" y="19"/>
                    <a:pt x="16" y="19"/>
                  </a:cubicBezTo>
                  <a:cubicBezTo>
                    <a:pt x="24" y="19"/>
                    <a:pt x="31" y="15"/>
                    <a:pt x="30" y="9"/>
                  </a:cubicBezTo>
                  <a:close/>
                </a:path>
              </a:pathLst>
            </a:custGeom>
            <a:grpFill/>
            <a:ln>
              <a:noFill/>
            </a:ln>
          </p:spPr>
          <p:txBody>
            <a:bodyPr anchor="ctr"/>
            <a:lstStyle/>
            <a:p>
              <a:pPr algn="ctr"/>
              <a:endParaRPr/>
            </a:p>
          </p:txBody>
        </p:sp>
        <p:sp>
          <p:nvSpPr>
            <p:cNvPr id="124" name="îSḻîḑé"/>
            <p:cNvSpPr/>
            <p:nvPr/>
          </p:nvSpPr>
          <p:spPr bwMode="auto">
            <a:xfrm>
              <a:off x="6167459" y="2356565"/>
              <a:ext cx="109550" cy="69433"/>
            </a:xfrm>
            <a:custGeom>
              <a:avLst/>
              <a:gdLst>
                <a:gd name="T0" fmla="*/ 30 w 30"/>
                <a:gd name="T1" fmla="*/ 9 h 19"/>
                <a:gd name="T2" fmla="*/ 15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30" y="4"/>
                    <a:pt x="23" y="0"/>
                    <a:pt x="15" y="0"/>
                  </a:cubicBezTo>
                  <a:cubicBezTo>
                    <a:pt x="6" y="0"/>
                    <a:pt x="0" y="4"/>
                    <a:pt x="0" y="9"/>
                  </a:cubicBezTo>
                  <a:cubicBezTo>
                    <a:pt x="0" y="15"/>
                    <a:pt x="7" y="19"/>
                    <a:pt x="16" y="19"/>
                  </a:cubicBezTo>
                  <a:cubicBezTo>
                    <a:pt x="24" y="19"/>
                    <a:pt x="30" y="15"/>
                    <a:pt x="30" y="9"/>
                  </a:cubicBezTo>
                  <a:close/>
                </a:path>
              </a:pathLst>
            </a:custGeom>
            <a:grpFill/>
            <a:ln>
              <a:noFill/>
            </a:ln>
          </p:spPr>
          <p:txBody>
            <a:bodyPr anchor="ctr"/>
            <a:lstStyle/>
            <a:p>
              <a:pPr algn="ctr"/>
              <a:endParaRPr/>
            </a:p>
          </p:txBody>
        </p:sp>
        <p:sp>
          <p:nvSpPr>
            <p:cNvPr id="125" name="iṡ1îḍè"/>
            <p:cNvSpPr/>
            <p:nvPr/>
          </p:nvSpPr>
          <p:spPr bwMode="auto">
            <a:xfrm>
              <a:off x="5218547" y="2439884"/>
              <a:ext cx="117264" cy="74061"/>
            </a:xfrm>
            <a:custGeom>
              <a:avLst/>
              <a:gdLst>
                <a:gd name="T0" fmla="*/ 31 w 32"/>
                <a:gd name="T1" fmla="*/ 10 h 20"/>
                <a:gd name="T2" fmla="*/ 17 w 32"/>
                <a:gd name="T3" fmla="*/ 0 h 20"/>
                <a:gd name="T4" fmla="*/ 1 w 32"/>
                <a:gd name="T5" fmla="*/ 10 h 20"/>
                <a:gd name="T6" fmla="*/ 15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2" y="5"/>
                    <a:pt x="25" y="0"/>
                    <a:pt x="17" y="0"/>
                  </a:cubicBezTo>
                  <a:cubicBezTo>
                    <a:pt x="9" y="0"/>
                    <a:pt x="1" y="5"/>
                    <a:pt x="1"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126" name="îṩ1ïḍé"/>
            <p:cNvSpPr/>
            <p:nvPr/>
          </p:nvSpPr>
          <p:spPr bwMode="auto">
            <a:xfrm>
              <a:off x="5357412" y="2439884"/>
              <a:ext cx="112636" cy="74061"/>
            </a:xfrm>
            <a:custGeom>
              <a:avLst/>
              <a:gdLst>
                <a:gd name="T0" fmla="*/ 30 w 31"/>
                <a:gd name="T1" fmla="*/ 10 h 20"/>
                <a:gd name="T2" fmla="*/ 16 w 31"/>
                <a:gd name="T3" fmla="*/ 0 h 20"/>
                <a:gd name="T4" fmla="*/ 0 w 31"/>
                <a:gd name="T5" fmla="*/ 10 h 20"/>
                <a:gd name="T6" fmla="*/ 15 w 31"/>
                <a:gd name="T7" fmla="*/ 20 h 20"/>
                <a:gd name="T8" fmla="*/ 30 w 31"/>
                <a:gd name="T9" fmla="*/ 10 h 20"/>
              </a:gdLst>
              <a:ahLst/>
              <a:cxnLst>
                <a:cxn ang="0">
                  <a:pos x="T0" y="T1"/>
                </a:cxn>
                <a:cxn ang="0">
                  <a:pos x="T2" y="T3"/>
                </a:cxn>
                <a:cxn ang="0">
                  <a:pos x="T4" y="T5"/>
                </a:cxn>
                <a:cxn ang="0">
                  <a:pos x="T6" y="T7"/>
                </a:cxn>
                <a:cxn ang="0">
                  <a:pos x="T8" y="T9"/>
                </a:cxn>
              </a:cxnLst>
              <a:rect l="0" t="0" r="r" b="b"/>
              <a:pathLst>
                <a:path w="31" h="20">
                  <a:moveTo>
                    <a:pt x="30" y="10"/>
                  </a:moveTo>
                  <a:cubicBezTo>
                    <a:pt x="31" y="5"/>
                    <a:pt x="24" y="0"/>
                    <a:pt x="16" y="0"/>
                  </a:cubicBezTo>
                  <a:cubicBezTo>
                    <a:pt x="8" y="0"/>
                    <a:pt x="0" y="5"/>
                    <a:pt x="0" y="10"/>
                  </a:cubicBezTo>
                  <a:cubicBezTo>
                    <a:pt x="0" y="16"/>
                    <a:pt x="6" y="20"/>
                    <a:pt x="15" y="20"/>
                  </a:cubicBezTo>
                  <a:cubicBezTo>
                    <a:pt x="23" y="20"/>
                    <a:pt x="30" y="16"/>
                    <a:pt x="30" y="10"/>
                  </a:cubicBezTo>
                  <a:close/>
                </a:path>
              </a:pathLst>
            </a:custGeom>
            <a:grpFill/>
            <a:ln>
              <a:noFill/>
            </a:ln>
          </p:spPr>
          <p:txBody>
            <a:bodyPr anchor="ctr"/>
            <a:lstStyle/>
            <a:p>
              <a:pPr algn="ctr"/>
              <a:endParaRPr/>
            </a:p>
          </p:txBody>
        </p:sp>
        <p:sp>
          <p:nvSpPr>
            <p:cNvPr id="127" name="ïṩlïḓè"/>
            <p:cNvSpPr/>
            <p:nvPr/>
          </p:nvSpPr>
          <p:spPr bwMode="auto">
            <a:xfrm>
              <a:off x="5493191" y="2439884"/>
              <a:ext cx="112636" cy="74061"/>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5"/>
                    <a:pt x="24" y="0"/>
                    <a:pt x="16" y="0"/>
                  </a:cubicBezTo>
                  <a:cubicBezTo>
                    <a:pt x="8" y="0"/>
                    <a:pt x="1" y="5"/>
                    <a:pt x="0" y="10"/>
                  </a:cubicBezTo>
                  <a:cubicBezTo>
                    <a:pt x="0" y="16"/>
                    <a:pt x="7" y="20"/>
                    <a:pt x="15" y="20"/>
                  </a:cubicBezTo>
                  <a:cubicBezTo>
                    <a:pt x="24" y="20"/>
                    <a:pt x="30" y="16"/>
                    <a:pt x="31" y="10"/>
                  </a:cubicBezTo>
                  <a:close/>
                </a:path>
              </a:pathLst>
            </a:custGeom>
            <a:grpFill/>
            <a:ln>
              <a:noFill/>
            </a:ln>
          </p:spPr>
          <p:txBody>
            <a:bodyPr anchor="ctr"/>
            <a:lstStyle/>
            <a:p>
              <a:pPr algn="ctr"/>
              <a:endParaRPr/>
            </a:p>
          </p:txBody>
        </p:sp>
        <p:sp>
          <p:nvSpPr>
            <p:cNvPr id="128" name="îsľíḑê"/>
            <p:cNvSpPr/>
            <p:nvPr/>
          </p:nvSpPr>
          <p:spPr bwMode="auto">
            <a:xfrm>
              <a:off x="5627428" y="2439884"/>
              <a:ext cx="112636" cy="74061"/>
            </a:xfrm>
            <a:custGeom>
              <a:avLst/>
              <a:gdLst>
                <a:gd name="T0" fmla="*/ 31 w 31"/>
                <a:gd name="T1" fmla="*/ 10 h 20"/>
                <a:gd name="T2" fmla="*/ 16 w 31"/>
                <a:gd name="T3" fmla="*/ 0 h 20"/>
                <a:gd name="T4" fmla="*/ 1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5"/>
                    <a:pt x="24" y="0"/>
                    <a:pt x="16" y="0"/>
                  </a:cubicBezTo>
                  <a:cubicBezTo>
                    <a:pt x="8" y="0"/>
                    <a:pt x="1" y="5"/>
                    <a:pt x="1"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129" name="ïŝlïḋè"/>
            <p:cNvSpPr/>
            <p:nvPr/>
          </p:nvSpPr>
          <p:spPr bwMode="auto">
            <a:xfrm>
              <a:off x="5766293" y="2439884"/>
              <a:ext cx="109550" cy="74061"/>
            </a:xfrm>
            <a:custGeom>
              <a:avLst/>
              <a:gdLst>
                <a:gd name="T0" fmla="*/ 30 w 30"/>
                <a:gd name="T1" fmla="*/ 10 h 20"/>
                <a:gd name="T2" fmla="*/ 15 w 30"/>
                <a:gd name="T3" fmla="*/ 0 h 20"/>
                <a:gd name="T4" fmla="*/ 0 w 30"/>
                <a:gd name="T5" fmla="*/ 10 h 20"/>
                <a:gd name="T6" fmla="*/ 15 w 30"/>
                <a:gd name="T7" fmla="*/ 20 h 20"/>
                <a:gd name="T8" fmla="*/ 30 w 30"/>
                <a:gd name="T9" fmla="*/ 10 h 20"/>
              </a:gdLst>
              <a:ahLst/>
              <a:cxnLst>
                <a:cxn ang="0">
                  <a:pos x="T0" y="T1"/>
                </a:cxn>
                <a:cxn ang="0">
                  <a:pos x="T2" y="T3"/>
                </a:cxn>
                <a:cxn ang="0">
                  <a:pos x="T4" y="T5"/>
                </a:cxn>
                <a:cxn ang="0">
                  <a:pos x="T6" y="T7"/>
                </a:cxn>
                <a:cxn ang="0">
                  <a:pos x="T8" y="T9"/>
                </a:cxn>
              </a:cxnLst>
              <a:rect l="0" t="0" r="r" b="b"/>
              <a:pathLst>
                <a:path w="30" h="20">
                  <a:moveTo>
                    <a:pt x="30" y="10"/>
                  </a:moveTo>
                  <a:cubicBezTo>
                    <a:pt x="30" y="5"/>
                    <a:pt x="23" y="0"/>
                    <a:pt x="15" y="0"/>
                  </a:cubicBezTo>
                  <a:cubicBezTo>
                    <a:pt x="7" y="0"/>
                    <a:pt x="0" y="5"/>
                    <a:pt x="0" y="10"/>
                  </a:cubicBezTo>
                  <a:cubicBezTo>
                    <a:pt x="0" y="16"/>
                    <a:pt x="6" y="20"/>
                    <a:pt x="15" y="20"/>
                  </a:cubicBezTo>
                  <a:cubicBezTo>
                    <a:pt x="23" y="20"/>
                    <a:pt x="30" y="16"/>
                    <a:pt x="30" y="10"/>
                  </a:cubicBezTo>
                  <a:close/>
                </a:path>
              </a:pathLst>
            </a:custGeom>
            <a:grpFill/>
            <a:ln>
              <a:noFill/>
            </a:ln>
          </p:spPr>
          <p:txBody>
            <a:bodyPr anchor="ctr"/>
            <a:lstStyle/>
            <a:p>
              <a:pPr algn="ctr"/>
              <a:endParaRPr/>
            </a:p>
          </p:txBody>
        </p:sp>
        <p:sp>
          <p:nvSpPr>
            <p:cNvPr id="130" name="ïśliḓê"/>
            <p:cNvSpPr/>
            <p:nvPr/>
          </p:nvSpPr>
          <p:spPr bwMode="auto">
            <a:xfrm>
              <a:off x="5900529" y="2439884"/>
              <a:ext cx="109550" cy="74061"/>
            </a:xfrm>
            <a:custGeom>
              <a:avLst/>
              <a:gdLst>
                <a:gd name="T0" fmla="*/ 30 w 30"/>
                <a:gd name="T1" fmla="*/ 10 h 20"/>
                <a:gd name="T2" fmla="*/ 15 w 30"/>
                <a:gd name="T3" fmla="*/ 0 h 20"/>
                <a:gd name="T4" fmla="*/ 0 w 30"/>
                <a:gd name="T5" fmla="*/ 10 h 20"/>
                <a:gd name="T6" fmla="*/ 15 w 30"/>
                <a:gd name="T7" fmla="*/ 20 h 20"/>
                <a:gd name="T8" fmla="*/ 30 w 30"/>
                <a:gd name="T9" fmla="*/ 10 h 20"/>
              </a:gdLst>
              <a:ahLst/>
              <a:cxnLst>
                <a:cxn ang="0">
                  <a:pos x="T0" y="T1"/>
                </a:cxn>
                <a:cxn ang="0">
                  <a:pos x="T2" y="T3"/>
                </a:cxn>
                <a:cxn ang="0">
                  <a:pos x="T4" y="T5"/>
                </a:cxn>
                <a:cxn ang="0">
                  <a:pos x="T6" y="T7"/>
                </a:cxn>
                <a:cxn ang="0">
                  <a:pos x="T8" y="T9"/>
                </a:cxn>
              </a:cxnLst>
              <a:rect l="0" t="0" r="r" b="b"/>
              <a:pathLst>
                <a:path w="30" h="20">
                  <a:moveTo>
                    <a:pt x="30" y="10"/>
                  </a:moveTo>
                  <a:cubicBezTo>
                    <a:pt x="30" y="5"/>
                    <a:pt x="23" y="0"/>
                    <a:pt x="15" y="0"/>
                  </a:cubicBezTo>
                  <a:cubicBezTo>
                    <a:pt x="7" y="0"/>
                    <a:pt x="0" y="5"/>
                    <a:pt x="0" y="10"/>
                  </a:cubicBezTo>
                  <a:cubicBezTo>
                    <a:pt x="0" y="16"/>
                    <a:pt x="7" y="20"/>
                    <a:pt x="15" y="20"/>
                  </a:cubicBezTo>
                  <a:cubicBezTo>
                    <a:pt x="24" y="20"/>
                    <a:pt x="30" y="16"/>
                    <a:pt x="30" y="10"/>
                  </a:cubicBezTo>
                  <a:close/>
                </a:path>
              </a:pathLst>
            </a:custGeom>
            <a:grpFill/>
            <a:ln>
              <a:noFill/>
            </a:ln>
          </p:spPr>
          <p:txBody>
            <a:bodyPr anchor="ctr"/>
            <a:lstStyle/>
            <a:p>
              <a:pPr algn="ctr"/>
              <a:endParaRPr/>
            </a:p>
          </p:txBody>
        </p:sp>
        <p:sp>
          <p:nvSpPr>
            <p:cNvPr id="131" name="íṧḻïḍé"/>
            <p:cNvSpPr/>
            <p:nvPr/>
          </p:nvSpPr>
          <p:spPr bwMode="auto">
            <a:xfrm>
              <a:off x="6036308" y="2439884"/>
              <a:ext cx="112636" cy="74061"/>
            </a:xfrm>
            <a:custGeom>
              <a:avLst/>
              <a:gdLst>
                <a:gd name="T0" fmla="*/ 30 w 31"/>
                <a:gd name="T1" fmla="*/ 10 h 20"/>
                <a:gd name="T2" fmla="*/ 15 w 31"/>
                <a:gd name="T3" fmla="*/ 0 h 20"/>
                <a:gd name="T4" fmla="*/ 0 w 31"/>
                <a:gd name="T5" fmla="*/ 10 h 20"/>
                <a:gd name="T6" fmla="*/ 16 w 31"/>
                <a:gd name="T7" fmla="*/ 20 h 20"/>
                <a:gd name="T8" fmla="*/ 30 w 31"/>
                <a:gd name="T9" fmla="*/ 10 h 20"/>
              </a:gdLst>
              <a:ahLst/>
              <a:cxnLst>
                <a:cxn ang="0">
                  <a:pos x="T0" y="T1"/>
                </a:cxn>
                <a:cxn ang="0">
                  <a:pos x="T2" y="T3"/>
                </a:cxn>
                <a:cxn ang="0">
                  <a:pos x="T4" y="T5"/>
                </a:cxn>
                <a:cxn ang="0">
                  <a:pos x="T6" y="T7"/>
                </a:cxn>
                <a:cxn ang="0">
                  <a:pos x="T8" y="T9"/>
                </a:cxn>
              </a:cxnLst>
              <a:rect l="0" t="0" r="r" b="b"/>
              <a:pathLst>
                <a:path w="31" h="20">
                  <a:moveTo>
                    <a:pt x="30" y="10"/>
                  </a:moveTo>
                  <a:cubicBezTo>
                    <a:pt x="30" y="5"/>
                    <a:pt x="23" y="0"/>
                    <a:pt x="15" y="0"/>
                  </a:cubicBezTo>
                  <a:cubicBezTo>
                    <a:pt x="7" y="0"/>
                    <a:pt x="0" y="5"/>
                    <a:pt x="0" y="10"/>
                  </a:cubicBezTo>
                  <a:cubicBezTo>
                    <a:pt x="0" y="16"/>
                    <a:pt x="7" y="20"/>
                    <a:pt x="16" y="20"/>
                  </a:cubicBezTo>
                  <a:cubicBezTo>
                    <a:pt x="24" y="20"/>
                    <a:pt x="31" y="16"/>
                    <a:pt x="30" y="10"/>
                  </a:cubicBezTo>
                  <a:close/>
                </a:path>
              </a:pathLst>
            </a:custGeom>
            <a:grpFill/>
            <a:ln>
              <a:noFill/>
            </a:ln>
          </p:spPr>
          <p:txBody>
            <a:bodyPr anchor="ctr"/>
            <a:lstStyle/>
            <a:p>
              <a:pPr algn="ctr"/>
              <a:endParaRPr/>
            </a:p>
          </p:txBody>
        </p:sp>
        <p:sp>
          <p:nvSpPr>
            <p:cNvPr id="132" name="îŝḻíde"/>
            <p:cNvSpPr/>
            <p:nvPr/>
          </p:nvSpPr>
          <p:spPr bwMode="auto">
            <a:xfrm>
              <a:off x="6170545" y="2439884"/>
              <a:ext cx="114178" cy="74061"/>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5"/>
                    <a:pt x="23" y="0"/>
                    <a:pt x="15" y="0"/>
                  </a:cubicBezTo>
                  <a:cubicBezTo>
                    <a:pt x="7" y="0"/>
                    <a:pt x="0" y="5"/>
                    <a:pt x="0" y="10"/>
                  </a:cubicBezTo>
                  <a:cubicBezTo>
                    <a:pt x="1" y="16"/>
                    <a:pt x="8" y="20"/>
                    <a:pt x="16" y="20"/>
                  </a:cubicBezTo>
                  <a:cubicBezTo>
                    <a:pt x="24" y="20"/>
                    <a:pt x="31" y="16"/>
                    <a:pt x="31" y="10"/>
                  </a:cubicBezTo>
                  <a:close/>
                </a:path>
              </a:pathLst>
            </a:custGeom>
            <a:grpFill/>
            <a:ln>
              <a:noFill/>
            </a:ln>
          </p:spPr>
          <p:txBody>
            <a:bodyPr anchor="ctr"/>
            <a:lstStyle/>
            <a:p>
              <a:pPr algn="ctr"/>
              <a:endParaRPr/>
            </a:p>
          </p:txBody>
        </p:sp>
        <p:sp>
          <p:nvSpPr>
            <p:cNvPr id="133" name="îṣlîdé"/>
            <p:cNvSpPr/>
            <p:nvPr/>
          </p:nvSpPr>
          <p:spPr bwMode="auto">
            <a:xfrm>
              <a:off x="5210833" y="2532461"/>
              <a:ext cx="117264" cy="72519"/>
            </a:xfrm>
            <a:custGeom>
              <a:avLst/>
              <a:gdLst>
                <a:gd name="T0" fmla="*/ 32 w 32"/>
                <a:gd name="T1" fmla="*/ 10 h 20"/>
                <a:gd name="T2" fmla="*/ 17 w 32"/>
                <a:gd name="T3" fmla="*/ 0 h 20"/>
                <a:gd name="T4" fmla="*/ 1 w 32"/>
                <a:gd name="T5" fmla="*/ 10 h 20"/>
                <a:gd name="T6" fmla="*/ 15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2" y="4"/>
                    <a:pt x="25" y="0"/>
                    <a:pt x="17" y="0"/>
                  </a:cubicBezTo>
                  <a:cubicBezTo>
                    <a:pt x="9" y="0"/>
                    <a:pt x="1" y="4"/>
                    <a:pt x="1" y="10"/>
                  </a:cubicBezTo>
                  <a:cubicBezTo>
                    <a:pt x="0" y="15"/>
                    <a:pt x="7" y="20"/>
                    <a:pt x="15" y="20"/>
                  </a:cubicBezTo>
                  <a:cubicBezTo>
                    <a:pt x="24" y="20"/>
                    <a:pt x="31" y="15"/>
                    <a:pt x="32" y="10"/>
                  </a:cubicBezTo>
                  <a:close/>
                </a:path>
              </a:pathLst>
            </a:custGeom>
            <a:grpFill/>
            <a:ln>
              <a:noFill/>
            </a:ln>
          </p:spPr>
          <p:txBody>
            <a:bodyPr anchor="ctr"/>
            <a:lstStyle/>
            <a:p>
              <a:pPr algn="ctr"/>
              <a:endParaRPr/>
            </a:p>
          </p:txBody>
        </p:sp>
        <p:sp>
          <p:nvSpPr>
            <p:cNvPr id="134" name="íṧḷíḓé"/>
            <p:cNvSpPr/>
            <p:nvPr/>
          </p:nvSpPr>
          <p:spPr bwMode="auto">
            <a:xfrm>
              <a:off x="5349698" y="2532461"/>
              <a:ext cx="114178"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5" y="0"/>
                    <a:pt x="16" y="0"/>
                  </a:cubicBezTo>
                  <a:cubicBezTo>
                    <a:pt x="8" y="0"/>
                    <a:pt x="1" y="4"/>
                    <a:pt x="0" y="10"/>
                  </a:cubicBezTo>
                  <a:cubicBezTo>
                    <a:pt x="0" y="15"/>
                    <a:pt x="7" y="20"/>
                    <a:pt x="15" y="20"/>
                  </a:cubicBezTo>
                  <a:cubicBezTo>
                    <a:pt x="24" y="20"/>
                    <a:pt x="31" y="15"/>
                    <a:pt x="31" y="10"/>
                  </a:cubicBezTo>
                  <a:close/>
                </a:path>
              </a:pathLst>
            </a:custGeom>
            <a:grpFill/>
            <a:ln>
              <a:noFill/>
            </a:ln>
          </p:spPr>
          <p:txBody>
            <a:bodyPr anchor="ctr"/>
            <a:lstStyle/>
            <a:p>
              <a:pPr algn="ctr"/>
              <a:endParaRPr/>
            </a:p>
          </p:txBody>
        </p:sp>
        <p:sp>
          <p:nvSpPr>
            <p:cNvPr id="135" name="iŝlîďe"/>
            <p:cNvSpPr/>
            <p:nvPr/>
          </p:nvSpPr>
          <p:spPr bwMode="auto">
            <a:xfrm>
              <a:off x="6039394" y="2532461"/>
              <a:ext cx="114178" cy="72519"/>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4"/>
                    <a:pt x="23" y="0"/>
                    <a:pt x="15" y="0"/>
                  </a:cubicBezTo>
                  <a:cubicBezTo>
                    <a:pt x="6" y="0"/>
                    <a:pt x="0" y="4"/>
                    <a:pt x="0" y="10"/>
                  </a:cubicBezTo>
                  <a:cubicBezTo>
                    <a:pt x="0" y="15"/>
                    <a:pt x="7" y="20"/>
                    <a:pt x="16" y="20"/>
                  </a:cubicBezTo>
                  <a:cubicBezTo>
                    <a:pt x="24" y="20"/>
                    <a:pt x="31" y="15"/>
                    <a:pt x="31" y="10"/>
                  </a:cubicBezTo>
                  <a:close/>
                </a:path>
              </a:pathLst>
            </a:custGeom>
            <a:grpFill/>
            <a:ln>
              <a:noFill/>
            </a:ln>
          </p:spPr>
          <p:txBody>
            <a:bodyPr anchor="ctr"/>
            <a:lstStyle/>
            <a:p>
              <a:pPr algn="ctr"/>
              <a:endParaRPr/>
            </a:p>
          </p:txBody>
        </p:sp>
        <p:sp>
          <p:nvSpPr>
            <p:cNvPr id="136" name="îŝḷíḑê"/>
            <p:cNvSpPr/>
            <p:nvPr/>
          </p:nvSpPr>
          <p:spPr bwMode="auto">
            <a:xfrm>
              <a:off x="6175174" y="2532461"/>
              <a:ext cx="115721" cy="72519"/>
            </a:xfrm>
            <a:custGeom>
              <a:avLst/>
              <a:gdLst>
                <a:gd name="T0" fmla="*/ 31 w 32"/>
                <a:gd name="T1" fmla="*/ 10 h 20"/>
                <a:gd name="T2" fmla="*/ 15 w 32"/>
                <a:gd name="T3" fmla="*/ 0 h 20"/>
                <a:gd name="T4" fmla="*/ 0 w 32"/>
                <a:gd name="T5" fmla="*/ 10 h 20"/>
                <a:gd name="T6" fmla="*/ 16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4" y="0"/>
                    <a:pt x="15" y="0"/>
                  </a:cubicBezTo>
                  <a:cubicBezTo>
                    <a:pt x="7" y="0"/>
                    <a:pt x="0" y="4"/>
                    <a:pt x="0" y="10"/>
                  </a:cubicBezTo>
                  <a:cubicBezTo>
                    <a:pt x="1" y="15"/>
                    <a:pt x="8" y="20"/>
                    <a:pt x="16" y="20"/>
                  </a:cubicBezTo>
                  <a:cubicBezTo>
                    <a:pt x="25" y="20"/>
                    <a:pt x="32" y="15"/>
                    <a:pt x="31" y="10"/>
                  </a:cubicBezTo>
                  <a:close/>
                </a:path>
              </a:pathLst>
            </a:custGeom>
            <a:grpFill/>
            <a:ln>
              <a:noFill/>
            </a:ln>
          </p:spPr>
          <p:txBody>
            <a:bodyPr anchor="ctr"/>
            <a:lstStyle/>
            <a:p>
              <a:pPr algn="ctr"/>
              <a:endParaRPr/>
            </a:p>
          </p:txBody>
        </p:sp>
        <p:sp>
          <p:nvSpPr>
            <p:cNvPr id="137" name="íṣḷîḑê"/>
            <p:cNvSpPr/>
            <p:nvPr/>
          </p:nvSpPr>
          <p:spPr bwMode="auto">
            <a:xfrm>
              <a:off x="6314039" y="2532461"/>
              <a:ext cx="112636" cy="72519"/>
            </a:xfrm>
            <a:custGeom>
              <a:avLst/>
              <a:gdLst>
                <a:gd name="T0" fmla="*/ 31 w 31"/>
                <a:gd name="T1" fmla="*/ 10 h 20"/>
                <a:gd name="T2" fmla="*/ 15 w 31"/>
                <a:gd name="T3" fmla="*/ 0 h 20"/>
                <a:gd name="T4" fmla="*/ 0 w 31"/>
                <a:gd name="T5" fmla="*/ 10 h 20"/>
                <a:gd name="T6" fmla="*/ 16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0" y="4"/>
                    <a:pt x="23" y="0"/>
                    <a:pt x="15" y="0"/>
                  </a:cubicBezTo>
                  <a:cubicBezTo>
                    <a:pt x="6" y="0"/>
                    <a:pt x="0" y="4"/>
                    <a:pt x="0" y="10"/>
                  </a:cubicBezTo>
                  <a:cubicBezTo>
                    <a:pt x="1" y="15"/>
                    <a:pt x="8" y="20"/>
                    <a:pt x="16" y="20"/>
                  </a:cubicBezTo>
                  <a:cubicBezTo>
                    <a:pt x="25" y="20"/>
                    <a:pt x="31" y="15"/>
                    <a:pt x="31" y="10"/>
                  </a:cubicBezTo>
                  <a:close/>
                </a:path>
              </a:pathLst>
            </a:custGeom>
            <a:grpFill/>
            <a:ln>
              <a:noFill/>
            </a:ln>
          </p:spPr>
          <p:txBody>
            <a:bodyPr anchor="ctr"/>
            <a:lstStyle/>
            <a:p>
              <a:pPr algn="ctr"/>
              <a:endParaRPr/>
            </a:p>
          </p:txBody>
        </p:sp>
        <p:sp>
          <p:nvSpPr>
            <p:cNvPr id="138" name="ïṡļiḋé"/>
            <p:cNvSpPr/>
            <p:nvPr/>
          </p:nvSpPr>
          <p:spPr bwMode="auto">
            <a:xfrm>
              <a:off x="6448276" y="2532461"/>
              <a:ext cx="117264" cy="72519"/>
            </a:xfrm>
            <a:custGeom>
              <a:avLst/>
              <a:gdLst>
                <a:gd name="T0" fmla="*/ 32 w 32"/>
                <a:gd name="T1" fmla="*/ 10 h 20"/>
                <a:gd name="T2" fmla="*/ 15 w 32"/>
                <a:gd name="T3" fmla="*/ 0 h 20"/>
                <a:gd name="T4" fmla="*/ 1 w 32"/>
                <a:gd name="T5" fmla="*/ 10 h 20"/>
                <a:gd name="T6" fmla="*/ 17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1" y="4"/>
                    <a:pt x="24" y="0"/>
                    <a:pt x="15" y="0"/>
                  </a:cubicBezTo>
                  <a:cubicBezTo>
                    <a:pt x="7" y="0"/>
                    <a:pt x="0" y="4"/>
                    <a:pt x="1" y="10"/>
                  </a:cubicBezTo>
                  <a:cubicBezTo>
                    <a:pt x="1" y="15"/>
                    <a:pt x="9" y="20"/>
                    <a:pt x="17" y="20"/>
                  </a:cubicBezTo>
                  <a:cubicBezTo>
                    <a:pt x="26" y="20"/>
                    <a:pt x="32" y="15"/>
                    <a:pt x="32" y="10"/>
                  </a:cubicBezTo>
                  <a:close/>
                </a:path>
              </a:pathLst>
            </a:custGeom>
            <a:grpFill/>
            <a:ln>
              <a:noFill/>
            </a:ln>
          </p:spPr>
          <p:txBody>
            <a:bodyPr anchor="ctr"/>
            <a:lstStyle/>
            <a:p>
              <a:pPr algn="ctr"/>
              <a:endParaRPr/>
            </a:p>
          </p:txBody>
        </p:sp>
        <p:sp>
          <p:nvSpPr>
            <p:cNvPr id="139" name="iṡlîḓê"/>
            <p:cNvSpPr/>
            <p:nvPr/>
          </p:nvSpPr>
          <p:spPr bwMode="auto">
            <a:xfrm>
              <a:off x="9228665" y="2907396"/>
              <a:ext cx="138865" cy="84863"/>
            </a:xfrm>
            <a:custGeom>
              <a:avLst/>
              <a:gdLst>
                <a:gd name="T0" fmla="*/ 35 w 38"/>
                <a:gd name="T1" fmla="*/ 11 h 23"/>
                <a:gd name="T2" fmla="*/ 14 w 38"/>
                <a:gd name="T3" fmla="*/ 0 h 23"/>
                <a:gd name="T4" fmla="*/ 3 w 38"/>
                <a:gd name="T5" fmla="*/ 11 h 23"/>
                <a:gd name="T6" fmla="*/ 2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2" y="5"/>
                    <a:pt x="23" y="0"/>
                    <a:pt x="14" y="0"/>
                  </a:cubicBezTo>
                  <a:cubicBezTo>
                    <a:pt x="5" y="0"/>
                    <a:pt x="0" y="5"/>
                    <a:pt x="3" y="11"/>
                  </a:cubicBezTo>
                  <a:cubicBezTo>
                    <a:pt x="6" y="18"/>
                    <a:pt x="15" y="23"/>
                    <a:pt x="24" y="23"/>
                  </a:cubicBezTo>
                  <a:cubicBezTo>
                    <a:pt x="33" y="23"/>
                    <a:pt x="38" y="18"/>
                    <a:pt x="35" y="11"/>
                  </a:cubicBezTo>
                  <a:close/>
                </a:path>
              </a:pathLst>
            </a:custGeom>
            <a:grpFill/>
            <a:ln>
              <a:noFill/>
            </a:ln>
          </p:spPr>
          <p:txBody>
            <a:bodyPr anchor="ctr"/>
            <a:lstStyle/>
            <a:p>
              <a:pPr algn="ctr"/>
              <a:endParaRPr/>
            </a:p>
          </p:txBody>
        </p:sp>
        <p:sp>
          <p:nvSpPr>
            <p:cNvPr id="140" name="iS1iďé"/>
            <p:cNvSpPr/>
            <p:nvPr/>
          </p:nvSpPr>
          <p:spPr bwMode="auto">
            <a:xfrm>
              <a:off x="9324328" y="3112609"/>
              <a:ext cx="141951" cy="87948"/>
            </a:xfrm>
            <a:custGeom>
              <a:avLst/>
              <a:gdLst>
                <a:gd name="T0" fmla="*/ 36 w 39"/>
                <a:gd name="T1" fmla="*/ 12 h 24"/>
                <a:gd name="T2" fmla="*/ 14 w 39"/>
                <a:gd name="T3" fmla="*/ 0 h 24"/>
                <a:gd name="T4" fmla="*/ 3 w 39"/>
                <a:gd name="T5" fmla="*/ 12 h 24"/>
                <a:gd name="T6" fmla="*/ 25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3" y="6"/>
                    <a:pt x="23" y="0"/>
                    <a:pt x="14" y="0"/>
                  </a:cubicBezTo>
                  <a:cubicBezTo>
                    <a:pt x="5" y="0"/>
                    <a:pt x="0" y="6"/>
                    <a:pt x="3" y="12"/>
                  </a:cubicBezTo>
                  <a:cubicBezTo>
                    <a:pt x="6" y="19"/>
                    <a:pt x="16" y="24"/>
                    <a:pt x="25" y="24"/>
                  </a:cubicBezTo>
                  <a:cubicBezTo>
                    <a:pt x="34" y="24"/>
                    <a:pt x="39" y="19"/>
                    <a:pt x="36" y="12"/>
                  </a:cubicBezTo>
                  <a:close/>
                </a:path>
              </a:pathLst>
            </a:custGeom>
            <a:grpFill/>
            <a:ln>
              <a:noFill/>
            </a:ln>
          </p:spPr>
          <p:txBody>
            <a:bodyPr anchor="ctr"/>
            <a:lstStyle/>
            <a:p>
              <a:pPr algn="ctr"/>
              <a:endParaRPr/>
            </a:p>
          </p:txBody>
        </p:sp>
        <p:sp>
          <p:nvSpPr>
            <p:cNvPr id="141" name="íSḷïďè"/>
            <p:cNvSpPr/>
            <p:nvPr/>
          </p:nvSpPr>
          <p:spPr bwMode="auto">
            <a:xfrm>
              <a:off x="8717950" y="1804190"/>
              <a:ext cx="117264" cy="61718"/>
            </a:xfrm>
            <a:custGeom>
              <a:avLst/>
              <a:gdLst>
                <a:gd name="T0" fmla="*/ 30 w 32"/>
                <a:gd name="T1" fmla="*/ 9 h 17"/>
                <a:gd name="T2" fmla="*/ 13 w 32"/>
                <a:gd name="T3" fmla="*/ 0 h 17"/>
                <a:gd name="T4" fmla="*/ 3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3" y="0"/>
                  </a:cubicBezTo>
                  <a:cubicBezTo>
                    <a:pt x="5" y="0"/>
                    <a:pt x="0" y="4"/>
                    <a:pt x="3" y="9"/>
                  </a:cubicBezTo>
                  <a:cubicBezTo>
                    <a:pt x="5" y="13"/>
                    <a:pt x="13" y="17"/>
                    <a:pt x="20" y="17"/>
                  </a:cubicBezTo>
                  <a:cubicBezTo>
                    <a:pt x="28" y="17"/>
                    <a:pt x="32" y="13"/>
                    <a:pt x="30" y="9"/>
                  </a:cubicBezTo>
                  <a:close/>
                </a:path>
              </a:pathLst>
            </a:custGeom>
            <a:grpFill/>
            <a:ln>
              <a:noFill/>
            </a:ln>
          </p:spPr>
          <p:txBody>
            <a:bodyPr anchor="ctr"/>
            <a:lstStyle/>
            <a:p>
              <a:pPr algn="ctr"/>
              <a:endParaRPr/>
            </a:p>
          </p:txBody>
        </p:sp>
        <p:sp>
          <p:nvSpPr>
            <p:cNvPr id="142" name="íṡ1ídè"/>
            <p:cNvSpPr/>
            <p:nvPr/>
          </p:nvSpPr>
          <p:spPr bwMode="auto">
            <a:xfrm>
              <a:off x="8842929" y="1804190"/>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5" y="0"/>
                    <a:pt x="0" y="4"/>
                    <a:pt x="2" y="9"/>
                  </a:cubicBezTo>
                  <a:cubicBezTo>
                    <a:pt x="4" y="13"/>
                    <a:pt x="12" y="17"/>
                    <a:pt x="20" y="17"/>
                  </a:cubicBezTo>
                  <a:cubicBezTo>
                    <a:pt x="28" y="17"/>
                    <a:pt x="32" y="13"/>
                    <a:pt x="30" y="9"/>
                  </a:cubicBezTo>
                  <a:close/>
                </a:path>
              </a:pathLst>
            </a:custGeom>
            <a:grpFill/>
            <a:ln>
              <a:noFill/>
            </a:ln>
          </p:spPr>
          <p:txBody>
            <a:bodyPr anchor="ctr"/>
            <a:lstStyle/>
            <a:p>
              <a:pPr algn="ctr"/>
              <a:endParaRPr/>
            </a:p>
          </p:txBody>
        </p:sp>
        <p:sp>
          <p:nvSpPr>
            <p:cNvPr id="143" name="îṣ1ïḑè"/>
            <p:cNvSpPr/>
            <p:nvPr/>
          </p:nvSpPr>
          <p:spPr bwMode="auto">
            <a:xfrm>
              <a:off x="9210150" y="1804190"/>
              <a:ext cx="120350" cy="61718"/>
            </a:xfrm>
            <a:custGeom>
              <a:avLst/>
              <a:gdLst>
                <a:gd name="T0" fmla="*/ 30 w 33"/>
                <a:gd name="T1" fmla="*/ 9 h 17"/>
                <a:gd name="T2" fmla="*/ 12 w 33"/>
                <a:gd name="T3" fmla="*/ 0 h 17"/>
                <a:gd name="T4" fmla="*/ 3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3" y="9"/>
                  </a:cubicBezTo>
                  <a:cubicBezTo>
                    <a:pt x="5" y="13"/>
                    <a:pt x="13" y="17"/>
                    <a:pt x="21" y="17"/>
                  </a:cubicBezTo>
                  <a:cubicBezTo>
                    <a:pt x="28" y="17"/>
                    <a:pt x="33" y="13"/>
                    <a:pt x="30" y="9"/>
                  </a:cubicBezTo>
                  <a:close/>
                </a:path>
              </a:pathLst>
            </a:custGeom>
            <a:grpFill/>
            <a:ln>
              <a:noFill/>
            </a:ln>
          </p:spPr>
          <p:txBody>
            <a:bodyPr anchor="ctr"/>
            <a:lstStyle/>
            <a:p>
              <a:pPr algn="ctr"/>
              <a:endParaRPr/>
            </a:p>
          </p:txBody>
        </p:sp>
        <p:sp>
          <p:nvSpPr>
            <p:cNvPr id="144" name="išļîḑé"/>
            <p:cNvSpPr/>
            <p:nvPr/>
          </p:nvSpPr>
          <p:spPr bwMode="auto">
            <a:xfrm>
              <a:off x="9335128" y="1804190"/>
              <a:ext cx="117264" cy="61718"/>
            </a:xfrm>
            <a:custGeom>
              <a:avLst/>
              <a:gdLst>
                <a:gd name="T0" fmla="*/ 30 w 32"/>
                <a:gd name="T1" fmla="*/ 9 h 17"/>
                <a:gd name="T2" fmla="*/ 12 w 32"/>
                <a:gd name="T3" fmla="*/ 0 h 17"/>
                <a:gd name="T4" fmla="*/ 2 w 32"/>
                <a:gd name="T5" fmla="*/ 9 h 17"/>
                <a:gd name="T6" fmla="*/ 2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7" y="4"/>
                    <a:pt x="19" y="0"/>
                    <a:pt x="12" y="0"/>
                  </a:cubicBezTo>
                  <a:cubicBezTo>
                    <a:pt x="4" y="0"/>
                    <a:pt x="0" y="4"/>
                    <a:pt x="2" y="9"/>
                  </a:cubicBezTo>
                  <a:cubicBezTo>
                    <a:pt x="5" y="13"/>
                    <a:pt x="13" y="17"/>
                    <a:pt x="21" y="17"/>
                  </a:cubicBezTo>
                  <a:cubicBezTo>
                    <a:pt x="28" y="17"/>
                    <a:pt x="32" y="13"/>
                    <a:pt x="30" y="9"/>
                  </a:cubicBezTo>
                  <a:close/>
                </a:path>
              </a:pathLst>
            </a:custGeom>
            <a:grpFill/>
            <a:ln>
              <a:noFill/>
            </a:ln>
          </p:spPr>
          <p:txBody>
            <a:bodyPr anchor="ctr"/>
            <a:lstStyle/>
            <a:p>
              <a:pPr algn="ctr"/>
              <a:endParaRPr/>
            </a:p>
          </p:txBody>
        </p:sp>
        <p:sp>
          <p:nvSpPr>
            <p:cNvPr id="145" name="ïṧḻîḋè"/>
            <p:cNvSpPr/>
            <p:nvPr/>
          </p:nvSpPr>
          <p:spPr bwMode="auto">
            <a:xfrm>
              <a:off x="6466791" y="2714528"/>
              <a:ext cx="120350" cy="80233"/>
            </a:xfrm>
            <a:custGeom>
              <a:avLst/>
              <a:gdLst>
                <a:gd name="T0" fmla="*/ 32 w 33"/>
                <a:gd name="T1" fmla="*/ 11 h 22"/>
                <a:gd name="T2" fmla="*/ 15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4" y="0"/>
                    <a:pt x="15" y="0"/>
                  </a:cubicBezTo>
                  <a:cubicBezTo>
                    <a:pt x="6"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146" name="ïśļiḋé"/>
            <p:cNvSpPr/>
            <p:nvPr/>
          </p:nvSpPr>
          <p:spPr bwMode="auto">
            <a:xfrm>
              <a:off x="6550110" y="2188383"/>
              <a:ext cx="109550" cy="69433"/>
            </a:xfrm>
            <a:custGeom>
              <a:avLst/>
              <a:gdLst>
                <a:gd name="T0" fmla="*/ 30 w 30"/>
                <a:gd name="T1" fmla="*/ 9 h 19"/>
                <a:gd name="T2" fmla="*/ 14 w 30"/>
                <a:gd name="T3" fmla="*/ 0 h 19"/>
                <a:gd name="T4" fmla="*/ 0 w 30"/>
                <a:gd name="T5" fmla="*/ 9 h 19"/>
                <a:gd name="T6" fmla="*/ 16 w 30"/>
                <a:gd name="T7" fmla="*/ 19 h 19"/>
                <a:gd name="T8" fmla="*/ 30 w 30"/>
                <a:gd name="T9" fmla="*/ 9 h 19"/>
              </a:gdLst>
              <a:ahLst/>
              <a:cxnLst>
                <a:cxn ang="0">
                  <a:pos x="T0" y="T1"/>
                </a:cxn>
                <a:cxn ang="0">
                  <a:pos x="T2" y="T3"/>
                </a:cxn>
                <a:cxn ang="0">
                  <a:pos x="T4" y="T5"/>
                </a:cxn>
                <a:cxn ang="0">
                  <a:pos x="T6" y="T7"/>
                </a:cxn>
                <a:cxn ang="0">
                  <a:pos x="T8" y="T9"/>
                </a:cxn>
              </a:cxnLst>
              <a:rect l="0" t="0" r="r" b="b"/>
              <a:pathLst>
                <a:path w="30" h="19">
                  <a:moveTo>
                    <a:pt x="30" y="9"/>
                  </a:moveTo>
                  <a:cubicBezTo>
                    <a:pt x="29" y="4"/>
                    <a:pt x="22" y="0"/>
                    <a:pt x="14" y="0"/>
                  </a:cubicBezTo>
                  <a:cubicBezTo>
                    <a:pt x="6" y="0"/>
                    <a:pt x="0" y="4"/>
                    <a:pt x="0" y="9"/>
                  </a:cubicBezTo>
                  <a:cubicBezTo>
                    <a:pt x="1" y="14"/>
                    <a:pt x="8" y="19"/>
                    <a:pt x="16" y="19"/>
                  </a:cubicBezTo>
                  <a:cubicBezTo>
                    <a:pt x="24" y="19"/>
                    <a:pt x="30" y="14"/>
                    <a:pt x="30" y="9"/>
                  </a:cubicBezTo>
                  <a:close/>
                </a:path>
              </a:pathLst>
            </a:custGeom>
            <a:grpFill/>
            <a:ln>
              <a:noFill/>
            </a:ln>
          </p:spPr>
          <p:txBody>
            <a:bodyPr anchor="ctr"/>
            <a:lstStyle/>
            <a:p>
              <a:pPr algn="ctr"/>
              <a:endParaRPr/>
            </a:p>
          </p:txBody>
        </p:sp>
        <p:sp>
          <p:nvSpPr>
            <p:cNvPr id="147" name="iSľíďê"/>
            <p:cNvSpPr/>
            <p:nvPr/>
          </p:nvSpPr>
          <p:spPr bwMode="auto">
            <a:xfrm>
              <a:off x="6699775" y="2356565"/>
              <a:ext cx="117264" cy="69433"/>
            </a:xfrm>
            <a:custGeom>
              <a:avLst/>
              <a:gdLst>
                <a:gd name="T0" fmla="*/ 31 w 32"/>
                <a:gd name="T1" fmla="*/ 9 h 19"/>
                <a:gd name="T2" fmla="*/ 15 w 32"/>
                <a:gd name="T3" fmla="*/ 0 h 19"/>
                <a:gd name="T4" fmla="*/ 1 w 32"/>
                <a:gd name="T5" fmla="*/ 9 h 19"/>
                <a:gd name="T6" fmla="*/ 17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3" y="0"/>
                    <a:pt x="15" y="0"/>
                  </a:cubicBezTo>
                  <a:cubicBezTo>
                    <a:pt x="6" y="0"/>
                    <a:pt x="0" y="4"/>
                    <a:pt x="1" y="9"/>
                  </a:cubicBezTo>
                  <a:cubicBezTo>
                    <a:pt x="2" y="15"/>
                    <a:pt x="9" y="19"/>
                    <a:pt x="17" y="19"/>
                  </a:cubicBezTo>
                  <a:cubicBezTo>
                    <a:pt x="26" y="19"/>
                    <a:pt x="32" y="15"/>
                    <a:pt x="31" y="9"/>
                  </a:cubicBezTo>
                  <a:close/>
                </a:path>
              </a:pathLst>
            </a:custGeom>
            <a:grpFill/>
            <a:ln>
              <a:noFill/>
            </a:ln>
          </p:spPr>
          <p:txBody>
            <a:bodyPr anchor="ctr"/>
            <a:lstStyle/>
            <a:p>
              <a:pPr algn="ctr"/>
              <a:endParaRPr/>
            </a:p>
          </p:txBody>
        </p:sp>
        <p:sp>
          <p:nvSpPr>
            <p:cNvPr id="148" name="íṧľïďe"/>
            <p:cNvSpPr/>
            <p:nvPr/>
          </p:nvSpPr>
          <p:spPr bwMode="auto">
            <a:xfrm>
              <a:off x="6568626" y="2356565"/>
              <a:ext cx="114178" cy="69433"/>
            </a:xfrm>
            <a:custGeom>
              <a:avLst/>
              <a:gdLst>
                <a:gd name="T0" fmla="*/ 30 w 31"/>
                <a:gd name="T1" fmla="*/ 9 h 19"/>
                <a:gd name="T2" fmla="*/ 14 w 31"/>
                <a:gd name="T3" fmla="*/ 0 h 19"/>
                <a:gd name="T4" fmla="*/ 0 w 31"/>
                <a:gd name="T5" fmla="*/ 9 h 19"/>
                <a:gd name="T6" fmla="*/ 16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2" y="0"/>
                    <a:pt x="14" y="0"/>
                  </a:cubicBezTo>
                  <a:cubicBezTo>
                    <a:pt x="6" y="0"/>
                    <a:pt x="0" y="4"/>
                    <a:pt x="0" y="9"/>
                  </a:cubicBezTo>
                  <a:cubicBezTo>
                    <a:pt x="1" y="15"/>
                    <a:pt x="8" y="19"/>
                    <a:pt x="16" y="19"/>
                  </a:cubicBezTo>
                  <a:cubicBezTo>
                    <a:pt x="25" y="19"/>
                    <a:pt x="31" y="15"/>
                    <a:pt x="30" y="9"/>
                  </a:cubicBezTo>
                  <a:close/>
                </a:path>
              </a:pathLst>
            </a:custGeom>
            <a:grpFill/>
            <a:ln>
              <a:noFill/>
            </a:ln>
          </p:spPr>
          <p:txBody>
            <a:bodyPr anchor="ctr"/>
            <a:lstStyle/>
            <a:p>
              <a:pPr algn="ctr"/>
              <a:endParaRPr/>
            </a:p>
          </p:txBody>
        </p:sp>
        <p:sp>
          <p:nvSpPr>
            <p:cNvPr id="149" name="ïśļïde"/>
            <p:cNvSpPr/>
            <p:nvPr/>
          </p:nvSpPr>
          <p:spPr bwMode="auto">
            <a:xfrm>
              <a:off x="6710577" y="2439884"/>
              <a:ext cx="117264" cy="74061"/>
            </a:xfrm>
            <a:custGeom>
              <a:avLst/>
              <a:gdLst>
                <a:gd name="T0" fmla="*/ 31 w 32"/>
                <a:gd name="T1" fmla="*/ 10 h 20"/>
                <a:gd name="T2" fmla="*/ 15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5"/>
                    <a:pt x="23" y="0"/>
                    <a:pt x="15" y="0"/>
                  </a:cubicBezTo>
                  <a:cubicBezTo>
                    <a:pt x="7" y="0"/>
                    <a:pt x="0" y="5"/>
                    <a:pt x="1" y="10"/>
                  </a:cubicBezTo>
                  <a:cubicBezTo>
                    <a:pt x="2" y="16"/>
                    <a:pt x="9" y="20"/>
                    <a:pt x="18" y="20"/>
                  </a:cubicBezTo>
                  <a:cubicBezTo>
                    <a:pt x="26" y="20"/>
                    <a:pt x="32" y="16"/>
                    <a:pt x="31" y="10"/>
                  </a:cubicBezTo>
                  <a:close/>
                </a:path>
              </a:pathLst>
            </a:custGeom>
            <a:grpFill/>
            <a:ln>
              <a:noFill/>
            </a:ln>
          </p:spPr>
          <p:txBody>
            <a:bodyPr anchor="ctr"/>
            <a:lstStyle/>
            <a:p>
              <a:pPr algn="ctr"/>
              <a:endParaRPr/>
            </a:p>
          </p:txBody>
        </p:sp>
        <p:sp>
          <p:nvSpPr>
            <p:cNvPr id="150" name="iŝļíďe"/>
            <p:cNvSpPr/>
            <p:nvPr/>
          </p:nvSpPr>
          <p:spPr bwMode="auto">
            <a:xfrm>
              <a:off x="6587141" y="2532461"/>
              <a:ext cx="117264" cy="72519"/>
            </a:xfrm>
            <a:custGeom>
              <a:avLst/>
              <a:gdLst>
                <a:gd name="T0" fmla="*/ 31 w 32"/>
                <a:gd name="T1" fmla="*/ 10 h 20"/>
                <a:gd name="T2" fmla="*/ 15 w 32"/>
                <a:gd name="T3" fmla="*/ 0 h 20"/>
                <a:gd name="T4" fmla="*/ 1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3" y="0"/>
                    <a:pt x="15" y="0"/>
                  </a:cubicBezTo>
                  <a:cubicBezTo>
                    <a:pt x="6" y="0"/>
                    <a:pt x="0" y="4"/>
                    <a:pt x="1" y="10"/>
                  </a:cubicBezTo>
                  <a:cubicBezTo>
                    <a:pt x="1" y="15"/>
                    <a:pt x="9" y="20"/>
                    <a:pt x="17" y="20"/>
                  </a:cubicBezTo>
                  <a:cubicBezTo>
                    <a:pt x="26" y="20"/>
                    <a:pt x="32" y="15"/>
                    <a:pt x="31" y="10"/>
                  </a:cubicBezTo>
                  <a:close/>
                </a:path>
              </a:pathLst>
            </a:custGeom>
            <a:grpFill/>
            <a:ln>
              <a:noFill/>
            </a:ln>
          </p:spPr>
          <p:txBody>
            <a:bodyPr anchor="ctr"/>
            <a:lstStyle/>
            <a:p>
              <a:pPr algn="ctr"/>
              <a:endParaRPr/>
            </a:p>
          </p:txBody>
        </p:sp>
        <p:sp>
          <p:nvSpPr>
            <p:cNvPr id="151" name="íṣ1îḍé"/>
            <p:cNvSpPr/>
            <p:nvPr/>
          </p:nvSpPr>
          <p:spPr bwMode="auto">
            <a:xfrm>
              <a:off x="6722920" y="2532461"/>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4" y="0"/>
                    <a:pt x="15" y="0"/>
                  </a:cubicBezTo>
                  <a:cubicBezTo>
                    <a:pt x="7" y="0"/>
                    <a:pt x="0" y="4"/>
                    <a:pt x="1" y="10"/>
                  </a:cubicBezTo>
                  <a:cubicBezTo>
                    <a:pt x="2" y="15"/>
                    <a:pt x="9" y="20"/>
                    <a:pt x="18" y="20"/>
                  </a:cubicBezTo>
                  <a:cubicBezTo>
                    <a:pt x="26" y="20"/>
                    <a:pt x="33" y="15"/>
                    <a:pt x="32" y="10"/>
                  </a:cubicBezTo>
                  <a:close/>
                </a:path>
              </a:pathLst>
            </a:custGeom>
            <a:grpFill/>
            <a:ln>
              <a:noFill/>
            </a:ln>
          </p:spPr>
          <p:txBody>
            <a:bodyPr anchor="ctr"/>
            <a:lstStyle/>
            <a:p>
              <a:pPr algn="ctr"/>
              <a:endParaRPr/>
            </a:p>
          </p:txBody>
        </p:sp>
        <p:sp>
          <p:nvSpPr>
            <p:cNvPr id="152" name="ïṣľîḓé"/>
            <p:cNvSpPr/>
            <p:nvPr/>
          </p:nvSpPr>
          <p:spPr bwMode="auto">
            <a:xfrm>
              <a:off x="6860242" y="2532461"/>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2" y="15"/>
                    <a:pt x="9" y="20"/>
                    <a:pt x="18" y="20"/>
                  </a:cubicBezTo>
                  <a:cubicBezTo>
                    <a:pt x="26" y="20"/>
                    <a:pt x="33" y="15"/>
                    <a:pt x="32" y="10"/>
                  </a:cubicBezTo>
                  <a:close/>
                </a:path>
              </a:pathLst>
            </a:custGeom>
            <a:grpFill/>
            <a:ln>
              <a:noFill/>
            </a:ln>
          </p:spPr>
          <p:txBody>
            <a:bodyPr anchor="ctr"/>
            <a:lstStyle/>
            <a:p>
              <a:pPr algn="ctr"/>
              <a:endParaRPr/>
            </a:p>
          </p:txBody>
        </p:sp>
        <p:sp>
          <p:nvSpPr>
            <p:cNvPr id="153" name="ïṧḻîḋé"/>
            <p:cNvSpPr/>
            <p:nvPr/>
          </p:nvSpPr>
          <p:spPr bwMode="auto">
            <a:xfrm>
              <a:off x="6597941" y="2623494"/>
              <a:ext cx="117264" cy="72519"/>
            </a:xfrm>
            <a:custGeom>
              <a:avLst/>
              <a:gdLst>
                <a:gd name="T0" fmla="*/ 31 w 32"/>
                <a:gd name="T1" fmla="*/ 10 h 20"/>
                <a:gd name="T2" fmla="*/ 15 w 32"/>
                <a:gd name="T3" fmla="*/ 0 h 20"/>
                <a:gd name="T4" fmla="*/ 0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1" y="4"/>
                    <a:pt x="23" y="0"/>
                    <a:pt x="15" y="0"/>
                  </a:cubicBezTo>
                  <a:cubicBezTo>
                    <a:pt x="6" y="0"/>
                    <a:pt x="0" y="4"/>
                    <a:pt x="0" y="10"/>
                  </a:cubicBezTo>
                  <a:cubicBezTo>
                    <a:pt x="1" y="16"/>
                    <a:pt x="8" y="20"/>
                    <a:pt x="17" y="20"/>
                  </a:cubicBezTo>
                  <a:cubicBezTo>
                    <a:pt x="26" y="20"/>
                    <a:pt x="32" y="16"/>
                    <a:pt x="31" y="10"/>
                  </a:cubicBezTo>
                  <a:close/>
                </a:path>
              </a:pathLst>
            </a:custGeom>
            <a:grpFill/>
            <a:ln>
              <a:noFill/>
            </a:ln>
          </p:spPr>
          <p:txBody>
            <a:bodyPr anchor="ctr"/>
            <a:lstStyle/>
            <a:p>
              <a:pPr algn="ctr"/>
              <a:endParaRPr/>
            </a:p>
          </p:txBody>
        </p:sp>
        <p:sp>
          <p:nvSpPr>
            <p:cNvPr id="154" name="isḻïďê"/>
            <p:cNvSpPr/>
            <p:nvPr/>
          </p:nvSpPr>
          <p:spPr bwMode="auto">
            <a:xfrm>
              <a:off x="6736806" y="2623494"/>
              <a:ext cx="117264" cy="72519"/>
            </a:xfrm>
            <a:custGeom>
              <a:avLst/>
              <a:gdLst>
                <a:gd name="T0" fmla="*/ 32 w 32"/>
                <a:gd name="T1" fmla="*/ 10 h 20"/>
                <a:gd name="T2" fmla="*/ 15 w 32"/>
                <a:gd name="T3" fmla="*/ 0 h 20"/>
                <a:gd name="T4" fmla="*/ 0 w 32"/>
                <a:gd name="T5" fmla="*/ 10 h 20"/>
                <a:gd name="T6" fmla="*/ 17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1" y="4"/>
                    <a:pt x="23" y="0"/>
                    <a:pt x="15" y="0"/>
                  </a:cubicBezTo>
                  <a:cubicBezTo>
                    <a:pt x="6" y="0"/>
                    <a:pt x="0" y="4"/>
                    <a:pt x="0" y="10"/>
                  </a:cubicBezTo>
                  <a:cubicBezTo>
                    <a:pt x="1" y="16"/>
                    <a:pt x="9" y="20"/>
                    <a:pt x="17" y="20"/>
                  </a:cubicBezTo>
                  <a:cubicBezTo>
                    <a:pt x="26" y="20"/>
                    <a:pt x="32" y="16"/>
                    <a:pt x="32" y="10"/>
                  </a:cubicBezTo>
                  <a:close/>
                </a:path>
              </a:pathLst>
            </a:custGeom>
            <a:grpFill/>
            <a:ln>
              <a:noFill/>
            </a:ln>
          </p:spPr>
          <p:txBody>
            <a:bodyPr anchor="ctr"/>
            <a:lstStyle/>
            <a:p>
              <a:pPr algn="ctr"/>
              <a:endParaRPr/>
            </a:p>
          </p:txBody>
        </p:sp>
        <p:sp>
          <p:nvSpPr>
            <p:cNvPr id="155" name="ïS1îďé"/>
            <p:cNvSpPr/>
            <p:nvPr/>
          </p:nvSpPr>
          <p:spPr bwMode="auto">
            <a:xfrm>
              <a:off x="6875671" y="2623494"/>
              <a:ext cx="120350" cy="72519"/>
            </a:xfrm>
            <a:custGeom>
              <a:avLst/>
              <a:gdLst>
                <a:gd name="T0" fmla="*/ 32 w 33"/>
                <a:gd name="T1" fmla="*/ 10 h 20"/>
                <a:gd name="T2" fmla="*/ 15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1" y="16"/>
                    <a:pt x="9" y="20"/>
                    <a:pt x="18" y="20"/>
                  </a:cubicBezTo>
                  <a:cubicBezTo>
                    <a:pt x="26" y="20"/>
                    <a:pt x="33" y="16"/>
                    <a:pt x="32" y="10"/>
                  </a:cubicBezTo>
                  <a:close/>
                </a:path>
              </a:pathLst>
            </a:custGeom>
            <a:grpFill/>
            <a:ln>
              <a:noFill/>
            </a:ln>
          </p:spPr>
          <p:txBody>
            <a:bodyPr anchor="ctr"/>
            <a:lstStyle/>
            <a:p>
              <a:pPr algn="ctr"/>
              <a:endParaRPr/>
            </a:p>
          </p:txBody>
        </p:sp>
        <p:sp>
          <p:nvSpPr>
            <p:cNvPr id="156" name="iš1iďè"/>
            <p:cNvSpPr/>
            <p:nvPr/>
          </p:nvSpPr>
          <p:spPr bwMode="auto">
            <a:xfrm>
              <a:off x="7014537" y="2623494"/>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9" y="20"/>
                    <a:pt x="18" y="20"/>
                  </a:cubicBezTo>
                  <a:cubicBezTo>
                    <a:pt x="27" y="20"/>
                    <a:pt x="33" y="16"/>
                    <a:pt x="32" y="10"/>
                  </a:cubicBezTo>
                  <a:close/>
                </a:path>
              </a:pathLst>
            </a:custGeom>
            <a:grpFill/>
            <a:ln>
              <a:noFill/>
            </a:ln>
          </p:spPr>
          <p:txBody>
            <a:bodyPr anchor="ctr"/>
            <a:lstStyle/>
            <a:p>
              <a:pPr algn="ctr"/>
              <a:endParaRPr/>
            </a:p>
          </p:txBody>
        </p:sp>
        <p:sp>
          <p:nvSpPr>
            <p:cNvPr id="157" name="îṧlîďè"/>
            <p:cNvSpPr/>
            <p:nvPr/>
          </p:nvSpPr>
          <p:spPr bwMode="auto">
            <a:xfrm>
              <a:off x="6605656" y="2714528"/>
              <a:ext cx="120350" cy="80233"/>
            </a:xfrm>
            <a:custGeom>
              <a:avLst/>
              <a:gdLst>
                <a:gd name="T0" fmla="*/ 33 w 33"/>
                <a:gd name="T1" fmla="*/ 11 h 22"/>
                <a:gd name="T2" fmla="*/ 16 w 33"/>
                <a:gd name="T3" fmla="*/ 0 h 22"/>
                <a:gd name="T4" fmla="*/ 1 w 33"/>
                <a:gd name="T5" fmla="*/ 11 h 22"/>
                <a:gd name="T6" fmla="*/ 18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2" y="5"/>
                    <a:pt x="24" y="0"/>
                    <a:pt x="16" y="0"/>
                  </a:cubicBezTo>
                  <a:cubicBezTo>
                    <a:pt x="7" y="0"/>
                    <a:pt x="0" y="5"/>
                    <a:pt x="1" y="11"/>
                  </a:cubicBezTo>
                  <a:cubicBezTo>
                    <a:pt x="2" y="17"/>
                    <a:pt x="9" y="22"/>
                    <a:pt x="18" y="22"/>
                  </a:cubicBezTo>
                  <a:cubicBezTo>
                    <a:pt x="27" y="22"/>
                    <a:pt x="33" y="17"/>
                    <a:pt x="33" y="11"/>
                  </a:cubicBezTo>
                  <a:close/>
                </a:path>
              </a:pathLst>
            </a:custGeom>
            <a:grpFill/>
            <a:ln>
              <a:noFill/>
            </a:ln>
          </p:spPr>
          <p:txBody>
            <a:bodyPr anchor="ctr"/>
            <a:lstStyle/>
            <a:p>
              <a:pPr algn="ctr"/>
              <a:endParaRPr/>
            </a:p>
          </p:txBody>
        </p:sp>
        <p:sp>
          <p:nvSpPr>
            <p:cNvPr id="158" name="îṡļiḓè"/>
            <p:cNvSpPr/>
            <p:nvPr/>
          </p:nvSpPr>
          <p:spPr bwMode="auto">
            <a:xfrm>
              <a:off x="6747607" y="2714528"/>
              <a:ext cx="120350" cy="80233"/>
            </a:xfrm>
            <a:custGeom>
              <a:avLst/>
              <a:gdLst>
                <a:gd name="T0" fmla="*/ 32 w 33"/>
                <a:gd name="T1" fmla="*/ 11 h 22"/>
                <a:gd name="T2" fmla="*/ 15 w 33"/>
                <a:gd name="T3" fmla="*/ 0 h 22"/>
                <a:gd name="T4" fmla="*/ 1 w 33"/>
                <a:gd name="T5" fmla="*/ 11 h 22"/>
                <a:gd name="T6" fmla="*/ 18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4" y="0"/>
                    <a:pt x="15" y="0"/>
                  </a:cubicBezTo>
                  <a:cubicBezTo>
                    <a:pt x="6" y="0"/>
                    <a:pt x="0" y="5"/>
                    <a:pt x="1" y="11"/>
                  </a:cubicBezTo>
                  <a:cubicBezTo>
                    <a:pt x="1" y="17"/>
                    <a:pt x="9" y="22"/>
                    <a:pt x="18" y="22"/>
                  </a:cubicBezTo>
                  <a:cubicBezTo>
                    <a:pt x="27" y="22"/>
                    <a:pt x="33" y="17"/>
                    <a:pt x="32" y="11"/>
                  </a:cubicBezTo>
                  <a:close/>
                </a:path>
              </a:pathLst>
            </a:custGeom>
            <a:grpFill/>
            <a:ln>
              <a:noFill/>
            </a:ln>
          </p:spPr>
          <p:txBody>
            <a:bodyPr anchor="ctr"/>
            <a:lstStyle/>
            <a:p>
              <a:pPr algn="ctr"/>
              <a:endParaRPr/>
            </a:p>
          </p:txBody>
        </p:sp>
        <p:sp>
          <p:nvSpPr>
            <p:cNvPr id="159" name="iṩľïdé"/>
            <p:cNvSpPr/>
            <p:nvPr/>
          </p:nvSpPr>
          <p:spPr bwMode="auto">
            <a:xfrm>
              <a:off x="6886473" y="2714528"/>
              <a:ext cx="123436"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5" y="0"/>
                  </a:cubicBezTo>
                  <a:cubicBezTo>
                    <a:pt x="7"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160" name="íṣḷiḓè"/>
            <p:cNvSpPr/>
            <p:nvPr/>
          </p:nvSpPr>
          <p:spPr bwMode="auto">
            <a:xfrm>
              <a:off x="7028424" y="2714528"/>
              <a:ext cx="124979"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4" y="0"/>
                    <a:pt x="15" y="0"/>
                  </a:cubicBezTo>
                  <a:cubicBezTo>
                    <a:pt x="6" y="0"/>
                    <a:pt x="0" y="5"/>
                    <a:pt x="1" y="11"/>
                  </a:cubicBezTo>
                  <a:cubicBezTo>
                    <a:pt x="2" y="17"/>
                    <a:pt x="10" y="22"/>
                    <a:pt x="19" y="22"/>
                  </a:cubicBezTo>
                  <a:cubicBezTo>
                    <a:pt x="27" y="22"/>
                    <a:pt x="34" y="17"/>
                    <a:pt x="33" y="11"/>
                  </a:cubicBezTo>
                  <a:close/>
                </a:path>
              </a:pathLst>
            </a:custGeom>
            <a:grpFill/>
            <a:ln>
              <a:noFill/>
            </a:ln>
          </p:spPr>
          <p:txBody>
            <a:bodyPr anchor="ctr"/>
            <a:lstStyle/>
            <a:p>
              <a:pPr algn="ctr"/>
              <a:endParaRPr/>
            </a:p>
          </p:txBody>
        </p:sp>
        <p:sp>
          <p:nvSpPr>
            <p:cNvPr id="161" name="î$ḷïḍê"/>
            <p:cNvSpPr/>
            <p:nvPr/>
          </p:nvSpPr>
          <p:spPr bwMode="auto">
            <a:xfrm>
              <a:off x="6616456" y="2810191"/>
              <a:ext cx="123436" cy="80233"/>
            </a:xfrm>
            <a:custGeom>
              <a:avLst/>
              <a:gdLst>
                <a:gd name="T0" fmla="*/ 33 w 34"/>
                <a:gd name="T1" fmla="*/ 11 h 22"/>
                <a:gd name="T2" fmla="*/ 16 w 34"/>
                <a:gd name="T3" fmla="*/ 0 h 22"/>
                <a:gd name="T4" fmla="*/ 1 w 34"/>
                <a:gd name="T5" fmla="*/ 11 h 22"/>
                <a:gd name="T6" fmla="*/ 18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9" y="22"/>
                    <a:pt x="18" y="22"/>
                  </a:cubicBezTo>
                  <a:cubicBezTo>
                    <a:pt x="27" y="22"/>
                    <a:pt x="34" y="17"/>
                    <a:pt x="33" y="11"/>
                  </a:cubicBezTo>
                  <a:close/>
                </a:path>
              </a:pathLst>
            </a:custGeom>
            <a:grpFill/>
            <a:ln>
              <a:noFill/>
            </a:ln>
          </p:spPr>
          <p:txBody>
            <a:bodyPr anchor="ctr"/>
            <a:lstStyle/>
            <a:p>
              <a:pPr algn="ctr"/>
              <a:endParaRPr/>
            </a:p>
          </p:txBody>
        </p:sp>
        <p:sp>
          <p:nvSpPr>
            <p:cNvPr id="162" name="íŝḻîďè"/>
            <p:cNvSpPr/>
            <p:nvPr/>
          </p:nvSpPr>
          <p:spPr bwMode="auto">
            <a:xfrm>
              <a:off x="6758407" y="2810191"/>
              <a:ext cx="124979" cy="80233"/>
            </a:xfrm>
            <a:custGeom>
              <a:avLst/>
              <a:gdLst>
                <a:gd name="T0" fmla="*/ 33 w 34"/>
                <a:gd name="T1" fmla="*/ 11 h 22"/>
                <a:gd name="T2" fmla="*/ 16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10" y="22"/>
                    <a:pt x="19" y="22"/>
                  </a:cubicBezTo>
                  <a:cubicBezTo>
                    <a:pt x="27" y="22"/>
                    <a:pt x="34" y="17"/>
                    <a:pt x="33" y="11"/>
                  </a:cubicBezTo>
                  <a:close/>
                </a:path>
              </a:pathLst>
            </a:custGeom>
            <a:grpFill/>
            <a:ln>
              <a:noFill/>
            </a:ln>
          </p:spPr>
          <p:txBody>
            <a:bodyPr anchor="ctr"/>
            <a:lstStyle/>
            <a:p>
              <a:pPr algn="ctr"/>
              <a:endParaRPr/>
            </a:p>
          </p:txBody>
        </p:sp>
        <p:sp>
          <p:nvSpPr>
            <p:cNvPr id="163" name="íṥ1îdè"/>
            <p:cNvSpPr/>
            <p:nvPr/>
          </p:nvSpPr>
          <p:spPr bwMode="auto">
            <a:xfrm>
              <a:off x="6900359" y="2810191"/>
              <a:ext cx="124979" cy="80233"/>
            </a:xfrm>
            <a:custGeom>
              <a:avLst/>
              <a:gdLst>
                <a:gd name="T0" fmla="*/ 33 w 34"/>
                <a:gd name="T1" fmla="*/ 11 h 22"/>
                <a:gd name="T2" fmla="*/ 16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6" y="0"/>
                  </a:cubicBezTo>
                  <a:cubicBezTo>
                    <a:pt x="7"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164" name="íšlïḑè"/>
            <p:cNvSpPr/>
            <p:nvPr/>
          </p:nvSpPr>
          <p:spPr bwMode="auto">
            <a:xfrm>
              <a:off x="6627257" y="2907396"/>
              <a:ext cx="123436" cy="84863"/>
            </a:xfrm>
            <a:custGeom>
              <a:avLst/>
              <a:gdLst>
                <a:gd name="T0" fmla="*/ 33 w 34"/>
                <a:gd name="T1" fmla="*/ 11 h 23"/>
                <a:gd name="T2" fmla="*/ 16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5" y="0"/>
                    <a:pt x="16" y="0"/>
                  </a:cubicBezTo>
                  <a:cubicBezTo>
                    <a:pt x="7" y="0"/>
                    <a:pt x="0" y="5"/>
                    <a:pt x="1" y="11"/>
                  </a:cubicBezTo>
                  <a:cubicBezTo>
                    <a:pt x="2" y="18"/>
                    <a:pt x="9" y="23"/>
                    <a:pt x="18" y="23"/>
                  </a:cubicBezTo>
                  <a:cubicBezTo>
                    <a:pt x="27" y="23"/>
                    <a:pt x="34" y="18"/>
                    <a:pt x="33" y="11"/>
                  </a:cubicBezTo>
                  <a:close/>
                </a:path>
              </a:pathLst>
            </a:custGeom>
            <a:grpFill/>
            <a:ln>
              <a:noFill/>
            </a:ln>
          </p:spPr>
          <p:txBody>
            <a:bodyPr anchor="ctr"/>
            <a:lstStyle/>
            <a:p>
              <a:pPr algn="ctr"/>
              <a:endParaRPr/>
            </a:p>
          </p:txBody>
        </p:sp>
        <p:sp>
          <p:nvSpPr>
            <p:cNvPr id="165" name="i$ḷíďe"/>
            <p:cNvSpPr/>
            <p:nvPr/>
          </p:nvSpPr>
          <p:spPr bwMode="auto">
            <a:xfrm>
              <a:off x="6773837" y="2907396"/>
              <a:ext cx="123436" cy="84863"/>
            </a:xfrm>
            <a:custGeom>
              <a:avLst/>
              <a:gdLst>
                <a:gd name="T0" fmla="*/ 33 w 34"/>
                <a:gd name="T1" fmla="*/ 11 h 23"/>
                <a:gd name="T2" fmla="*/ 15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4" y="0"/>
                    <a:pt x="15" y="0"/>
                  </a:cubicBezTo>
                  <a:cubicBezTo>
                    <a:pt x="6" y="0"/>
                    <a:pt x="0" y="5"/>
                    <a:pt x="1"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166" name="îṣ1ïdê"/>
            <p:cNvSpPr/>
            <p:nvPr/>
          </p:nvSpPr>
          <p:spPr bwMode="auto">
            <a:xfrm>
              <a:off x="6915788" y="2907396"/>
              <a:ext cx="128065" cy="84863"/>
            </a:xfrm>
            <a:custGeom>
              <a:avLst/>
              <a:gdLst>
                <a:gd name="T0" fmla="*/ 34 w 35"/>
                <a:gd name="T1" fmla="*/ 11 h 23"/>
                <a:gd name="T2" fmla="*/ 16 w 35"/>
                <a:gd name="T3" fmla="*/ 0 h 23"/>
                <a:gd name="T4" fmla="*/ 1 w 35"/>
                <a:gd name="T5" fmla="*/ 11 h 23"/>
                <a:gd name="T6" fmla="*/ 19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19" y="23"/>
                  </a:cubicBezTo>
                  <a:cubicBezTo>
                    <a:pt x="28" y="23"/>
                    <a:pt x="35" y="18"/>
                    <a:pt x="34" y="11"/>
                  </a:cubicBezTo>
                  <a:close/>
                </a:path>
              </a:pathLst>
            </a:custGeom>
            <a:grpFill/>
            <a:ln>
              <a:noFill/>
            </a:ln>
          </p:spPr>
          <p:txBody>
            <a:bodyPr anchor="ctr"/>
            <a:lstStyle/>
            <a:p>
              <a:pPr algn="ctr"/>
              <a:endParaRPr/>
            </a:p>
          </p:txBody>
        </p:sp>
        <p:sp>
          <p:nvSpPr>
            <p:cNvPr id="167" name="îšḻîḓe"/>
            <p:cNvSpPr/>
            <p:nvPr/>
          </p:nvSpPr>
          <p:spPr bwMode="auto">
            <a:xfrm>
              <a:off x="7060825" y="2907396"/>
              <a:ext cx="128065" cy="84863"/>
            </a:xfrm>
            <a:custGeom>
              <a:avLst/>
              <a:gdLst>
                <a:gd name="T0" fmla="*/ 33 w 35"/>
                <a:gd name="T1" fmla="*/ 11 h 23"/>
                <a:gd name="T2" fmla="*/ 15 w 35"/>
                <a:gd name="T3" fmla="*/ 0 h 23"/>
                <a:gd name="T4" fmla="*/ 1 w 35"/>
                <a:gd name="T5" fmla="*/ 11 h 23"/>
                <a:gd name="T6" fmla="*/ 19 w 35"/>
                <a:gd name="T7" fmla="*/ 23 h 23"/>
                <a:gd name="T8" fmla="*/ 33 w 35"/>
                <a:gd name="T9" fmla="*/ 11 h 23"/>
              </a:gdLst>
              <a:ahLst/>
              <a:cxnLst>
                <a:cxn ang="0">
                  <a:pos x="T0" y="T1"/>
                </a:cxn>
                <a:cxn ang="0">
                  <a:pos x="T2" y="T3"/>
                </a:cxn>
                <a:cxn ang="0">
                  <a:pos x="T4" y="T5"/>
                </a:cxn>
                <a:cxn ang="0">
                  <a:pos x="T6" y="T7"/>
                </a:cxn>
                <a:cxn ang="0">
                  <a:pos x="T8" y="T9"/>
                </a:cxn>
              </a:cxnLst>
              <a:rect l="0" t="0" r="r" b="b"/>
              <a:pathLst>
                <a:path w="35" h="23">
                  <a:moveTo>
                    <a:pt x="33" y="11"/>
                  </a:moveTo>
                  <a:cubicBezTo>
                    <a:pt x="32" y="5"/>
                    <a:pt x="24" y="0"/>
                    <a:pt x="15" y="0"/>
                  </a:cubicBezTo>
                  <a:cubicBezTo>
                    <a:pt x="6" y="0"/>
                    <a:pt x="0" y="5"/>
                    <a:pt x="1" y="11"/>
                  </a:cubicBezTo>
                  <a:cubicBezTo>
                    <a:pt x="2" y="18"/>
                    <a:pt x="10" y="23"/>
                    <a:pt x="19" y="23"/>
                  </a:cubicBezTo>
                  <a:cubicBezTo>
                    <a:pt x="28" y="23"/>
                    <a:pt x="35" y="18"/>
                    <a:pt x="33" y="11"/>
                  </a:cubicBezTo>
                  <a:close/>
                </a:path>
              </a:pathLst>
            </a:custGeom>
            <a:grpFill/>
            <a:ln>
              <a:noFill/>
            </a:ln>
          </p:spPr>
          <p:txBody>
            <a:bodyPr anchor="ctr"/>
            <a:lstStyle/>
            <a:p>
              <a:pPr algn="ctr"/>
              <a:endParaRPr/>
            </a:p>
          </p:txBody>
        </p:sp>
        <p:sp>
          <p:nvSpPr>
            <p:cNvPr id="168" name="íṡľïḍé"/>
            <p:cNvSpPr/>
            <p:nvPr/>
          </p:nvSpPr>
          <p:spPr bwMode="auto">
            <a:xfrm>
              <a:off x="7207405" y="2907396"/>
              <a:ext cx="123436" cy="84863"/>
            </a:xfrm>
            <a:custGeom>
              <a:avLst/>
              <a:gdLst>
                <a:gd name="T0" fmla="*/ 33 w 34"/>
                <a:gd name="T1" fmla="*/ 11 h 23"/>
                <a:gd name="T2" fmla="*/ 15 w 34"/>
                <a:gd name="T3" fmla="*/ 0 h 23"/>
                <a:gd name="T4" fmla="*/ 1 w 34"/>
                <a:gd name="T5" fmla="*/ 11 h 23"/>
                <a:gd name="T6" fmla="*/ 19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2" y="5"/>
                    <a:pt x="24" y="0"/>
                    <a:pt x="15" y="0"/>
                  </a:cubicBezTo>
                  <a:cubicBezTo>
                    <a:pt x="6" y="0"/>
                    <a:pt x="0" y="5"/>
                    <a:pt x="1" y="11"/>
                  </a:cubicBezTo>
                  <a:cubicBezTo>
                    <a:pt x="2" y="18"/>
                    <a:pt x="10" y="23"/>
                    <a:pt x="19" y="23"/>
                  </a:cubicBezTo>
                  <a:cubicBezTo>
                    <a:pt x="28" y="23"/>
                    <a:pt x="34" y="18"/>
                    <a:pt x="33" y="11"/>
                  </a:cubicBezTo>
                  <a:close/>
                </a:path>
              </a:pathLst>
            </a:custGeom>
            <a:grpFill/>
            <a:ln>
              <a:noFill/>
            </a:ln>
          </p:spPr>
          <p:txBody>
            <a:bodyPr anchor="ctr"/>
            <a:lstStyle/>
            <a:p>
              <a:pPr algn="ctr"/>
              <a:endParaRPr/>
            </a:p>
          </p:txBody>
        </p:sp>
        <p:sp>
          <p:nvSpPr>
            <p:cNvPr id="169" name="îṣļíḑê"/>
            <p:cNvSpPr/>
            <p:nvPr/>
          </p:nvSpPr>
          <p:spPr bwMode="auto">
            <a:xfrm>
              <a:off x="6784638" y="3010774"/>
              <a:ext cx="128065" cy="83319"/>
            </a:xfrm>
            <a:custGeom>
              <a:avLst/>
              <a:gdLst>
                <a:gd name="T0" fmla="*/ 34 w 35"/>
                <a:gd name="T1" fmla="*/ 11 h 23"/>
                <a:gd name="T2" fmla="*/ 16 w 35"/>
                <a:gd name="T3" fmla="*/ 0 h 23"/>
                <a:gd name="T4" fmla="*/ 1 w 35"/>
                <a:gd name="T5" fmla="*/ 11 h 23"/>
                <a:gd name="T6" fmla="*/ 19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19" y="23"/>
                  </a:cubicBezTo>
                  <a:cubicBezTo>
                    <a:pt x="28" y="23"/>
                    <a:pt x="35" y="18"/>
                    <a:pt x="34" y="11"/>
                  </a:cubicBezTo>
                  <a:close/>
                </a:path>
              </a:pathLst>
            </a:custGeom>
            <a:grpFill/>
            <a:ln>
              <a:noFill/>
            </a:ln>
          </p:spPr>
          <p:txBody>
            <a:bodyPr anchor="ctr"/>
            <a:lstStyle/>
            <a:p>
              <a:pPr algn="ctr"/>
              <a:endParaRPr/>
            </a:p>
          </p:txBody>
        </p:sp>
        <p:sp>
          <p:nvSpPr>
            <p:cNvPr id="170" name="iṧḷiḓe"/>
            <p:cNvSpPr/>
            <p:nvPr/>
          </p:nvSpPr>
          <p:spPr bwMode="auto">
            <a:xfrm>
              <a:off x="6929675" y="3010774"/>
              <a:ext cx="128065" cy="83319"/>
            </a:xfrm>
            <a:custGeom>
              <a:avLst/>
              <a:gdLst>
                <a:gd name="T0" fmla="*/ 34 w 35"/>
                <a:gd name="T1" fmla="*/ 11 h 23"/>
                <a:gd name="T2" fmla="*/ 16 w 35"/>
                <a:gd name="T3" fmla="*/ 0 h 23"/>
                <a:gd name="T4" fmla="*/ 1 w 35"/>
                <a:gd name="T5" fmla="*/ 11 h 23"/>
                <a:gd name="T6" fmla="*/ 20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3" y="5"/>
                    <a:pt x="25" y="0"/>
                    <a:pt x="16" y="0"/>
                  </a:cubicBezTo>
                  <a:cubicBezTo>
                    <a:pt x="7" y="0"/>
                    <a:pt x="0" y="5"/>
                    <a:pt x="1" y="11"/>
                  </a:cubicBezTo>
                  <a:cubicBezTo>
                    <a:pt x="2" y="18"/>
                    <a:pt x="10" y="23"/>
                    <a:pt x="20" y="23"/>
                  </a:cubicBezTo>
                  <a:cubicBezTo>
                    <a:pt x="29" y="23"/>
                    <a:pt x="35" y="18"/>
                    <a:pt x="34" y="11"/>
                  </a:cubicBezTo>
                  <a:close/>
                </a:path>
              </a:pathLst>
            </a:custGeom>
            <a:grpFill/>
            <a:ln>
              <a:noFill/>
            </a:ln>
          </p:spPr>
          <p:txBody>
            <a:bodyPr anchor="ctr"/>
            <a:lstStyle/>
            <a:p>
              <a:pPr algn="ctr"/>
              <a:endParaRPr/>
            </a:p>
          </p:txBody>
        </p:sp>
        <p:sp>
          <p:nvSpPr>
            <p:cNvPr id="171" name="išḷîḋè"/>
            <p:cNvSpPr/>
            <p:nvPr/>
          </p:nvSpPr>
          <p:spPr bwMode="auto">
            <a:xfrm>
              <a:off x="7079340" y="3010774"/>
              <a:ext cx="128065" cy="83319"/>
            </a:xfrm>
            <a:custGeom>
              <a:avLst/>
              <a:gdLst>
                <a:gd name="T0" fmla="*/ 33 w 35"/>
                <a:gd name="T1" fmla="*/ 11 h 23"/>
                <a:gd name="T2" fmla="*/ 15 w 35"/>
                <a:gd name="T3" fmla="*/ 0 h 23"/>
                <a:gd name="T4" fmla="*/ 1 w 35"/>
                <a:gd name="T5" fmla="*/ 11 h 23"/>
                <a:gd name="T6" fmla="*/ 19 w 35"/>
                <a:gd name="T7" fmla="*/ 23 h 23"/>
                <a:gd name="T8" fmla="*/ 33 w 35"/>
                <a:gd name="T9" fmla="*/ 11 h 23"/>
              </a:gdLst>
              <a:ahLst/>
              <a:cxnLst>
                <a:cxn ang="0">
                  <a:pos x="T0" y="T1"/>
                </a:cxn>
                <a:cxn ang="0">
                  <a:pos x="T2" y="T3"/>
                </a:cxn>
                <a:cxn ang="0">
                  <a:pos x="T4" y="T5"/>
                </a:cxn>
                <a:cxn ang="0">
                  <a:pos x="T6" y="T7"/>
                </a:cxn>
                <a:cxn ang="0">
                  <a:pos x="T8" y="T9"/>
                </a:cxn>
              </a:cxnLst>
              <a:rect l="0" t="0" r="r" b="b"/>
              <a:pathLst>
                <a:path w="35" h="23">
                  <a:moveTo>
                    <a:pt x="33" y="11"/>
                  </a:moveTo>
                  <a:cubicBezTo>
                    <a:pt x="32" y="5"/>
                    <a:pt x="24" y="0"/>
                    <a:pt x="15" y="0"/>
                  </a:cubicBezTo>
                  <a:cubicBezTo>
                    <a:pt x="6" y="0"/>
                    <a:pt x="0" y="5"/>
                    <a:pt x="1" y="11"/>
                  </a:cubicBezTo>
                  <a:cubicBezTo>
                    <a:pt x="2" y="18"/>
                    <a:pt x="10" y="23"/>
                    <a:pt x="19" y="23"/>
                  </a:cubicBezTo>
                  <a:cubicBezTo>
                    <a:pt x="28" y="23"/>
                    <a:pt x="35" y="18"/>
                    <a:pt x="33" y="11"/>
                  </a:cubicBezTo>
                  <a:close/>
                </a:path>
              </a:pathLst>
            </a:custGeom>
            <a:grpFill/>
            <a:ln>
              <a:noFill/>
            </a:ln>
          </p:spPr>
          <p:txBody>
            <a:bodyPr anchor="ctr"/>
            <a:lstStyle/>
            <a:p>
              <a:pPr algn="ctr"/>
              <a:endParaRPr/>
            </a:p>
          </p:txBody>
        </p:sp>
        <p:sp>
          <p:nvSpPr>
            <p:cNvPr id="172" name="íṩľíde"/>
            <p:cNvSpPr/>
            <p:nvPr/>
          </p:nvSpPr>
          <p:spPr bwMode="auto">
            <a:xfrm>
              <a:off x="7225921" y="3010774"/>
              <a:ext cx="128065" cy="83319"/>
            </a:xfrm>
            <a:custGeom>
              <a:avLst/>
              <a:gdLst>
                <a:gd name="T0" fmla="*/ 34 w 35"/>
                <a:gd name="T1" fmla="*/ 11 h 23"/>
                <a:gd name="T2" fmla="*/ 15 w 35"/>
                <a:gd name="T3" fmla="*/ 0 h 23"/>
                <a:gd name="T4" fmla="*/ 1 w 35"/>
                <a:gd name="T5" fmla="*/ 11 h 23"/>
                <a:gd name="T6" fmla="*/ 20 w 35"/>
                <a:gd name="T7" fmla="*/ 23 h 23"/>
                <a:gd name="T8" fmla="*/ 34 w 35"/>
                <a:gd name="T9" fmla="*/ 11 h 23"/>
              </a:gdLst>
              <a:ahLst/>
              <a:cxnLst>
                <a:cxn ang="0">
                  <a:pos x="T0" y="T1"/>
                </a:cxn>
                <a:cxn ang="0">
                  <a:pos x="T2" y="T3"/>
                </a:cxn>
                <a:cxn ang="0">
                  <a:pos x="T4" y="T5"/>
                </a:cxn>
                <a:cxn ang="0">
                  <a:pos x="T6" y="T7"/>
                </a:cxn>
                <a:cxn ang="0">
                  <a:pos x="T8" y="T9"/>
                </a:cxn>
              </a:cxnLst>
              <a:rect l="0" t="0" r="r" b="b"/>
              <a:pathLst>
                <a:path w="35" h="23">
                  <a:moveTo>
                    <a:pt x="34" y="11"/>
                  </a:moveTo>
                  <a:cubicBezTo>
                    <a:pt x="32" y="5"/>
                    <a:pt x="24" y="0"/>
                    <a:pt x="15" y="0"/>
                  </a:cubicBezTo>
                  <a:cubicBezTo>
                    <a:pt x="6" y="0"/>
                    <a:pt x="0" y="5"/>
                    <a:pt x="1" y="11"/>
                  </a:cubicBezTo>
                  <a:cubicBezTo>
                    <a:pt x="2" y="18"/>
                    <a:pt x="10" y="23"/>
                    <a:pt x="20" y="23"/>
                  </a:cubicBezTo>
                  <a:cubicBezTo>
                    <a:pt x="29" y="23"/>
                    <a:pt x="35" y="18"/>
                    <a:pt x="34" y="11"/>
                  </a:cubicBezTo>
                  <a:close/>
                </a:path>
              </a:pathLst>
            </a:custGeom>
            <a:grpFill/>
            <a:ln>
              <a:noFill/>
            </a:ln>
          </p:spPr>
          <p:txBody>
            <a:bodyPr anchor="ctr"/>
            <a:lstStyle/>
            <a:p>
              <a:pPr algn="ctr"/>
              <a:endParaRPr/>
            </a:p>
          </p:txBody>
        </p:sp>
        <p:sp>
          <p:nvSpPr>
            <p:cNvPr id="173" name="îṧ1iḋe"/>
            <p:cNvSpPr/>
            <p:nvPr/>
          </p:nvSpPr>
          <p:spPr bwMode="auto">
            <a:xfrm>
              <a:off x="7664118" y="3010774"/>
              <a:ext cx="131151" cy="83319"/>
            </a:xfrm>
            <a:custGeom>
              <a:avLst/>
              <a:gdLst>
                <a:gd name="T0" fmla="*/ 35 w 36"/>
                <a:gd name="T1" fmla="*/ 11 h 23"/>
                <a:gd name="T2" fmla="*/ 15 w 36"/>
                <a:gd name="T3" fmla="*/ 0 h 23"/>
                <a:gd name="T4" fmla="*/ 2 w 36"/>
                <a:gd name="T5" fmla="*/ 11 h 23"/>
                <a:gd name="T6" fmla="*/ 21 w 36"/>
                <a:gd name="T7" fmla="*/ 23 h 23"/>
                <a:gd name="T8" fmla="*/ 35 w 36"/>
                <a:gd name="T9" fmla="*/ 11 h 23"/>
              </a:gdLst>
              <a:ahLst/>
              <a:cxnLst>
                <a:cxn ang="0">
                  <a:pos x="T0" y="T1"/>
                </a:cxn>
                <a:cxn ang="0">
                  <a:pos x="T2" y="T3"/>
                </a:cxn>
                <a:cxn ang="0">
                  <a:pos x="T4" y="T5"/>
                </a:cxn>
                <a:cxn ang="0">
                  <a:pos x="T6" y="T7"/>
                </a:cxn>
                <a:cxn ang="0">
                  <a:pos x="T8" y="T9"/>
                </a:cxn>
              </a:cxnLst>
              <a:rect l="0" t="0" r="r" b="b"/>
              <a:pathLst>
                <a:path w="36" h="23">
                  <a:moveTo>
                    <a:pt x="35" y="11"/>
                  </a:moveTo>
                  <a:cubicBezTo>
                    <a:pt x="33" y="5"/>
                    <a:pt x="24" y="0"/>
                    <a:pt x="15" y="0"/>
                  </a:cubicBezTo>
                  <a:cubicBezTo>
                    <a:pt x="6" y="0"/>
                    <a:pt x="0" y="5"/>
                    <a:pt x="2" y="11"/>
                  </a:cubicBezTo>
                  <a:cubicBezTo>
                    <a:pt x="3" y="18"/>
                    <a:pt x="12" y="23"/>
                    <a:pt x="21" y="23"/>
                  </a:cubicBezTo>
                  <a:cubicBezTo>
                    <a:pt x="30" y="23"/>
                    <a:pt x="36" y="18"/>
                    <a:pt x="35" y="11"/>
                  </a:cubicBezTo>
                  <a:close/>
                </a:path>
              </a:pathLst>
            </a:custGeom>
            <a:grpFill/>
            <a:ln>
              <a:noFill/>
            </a:ln>
          </p:spPr>
          <p:txBody>
            <a:bodyPr anchor="ctr"/>
            <a:lstStyle/>
            <a:p>
              <a:pPr algn="ctr"/>
              <a:endParaRPr/>
            </a:p>
          </p:txBody>
        </p:sp>
        <p:sp>
          <p:nvSpPr>
            <p:cNvPr id="174" name="ïsḷiďè"/>
            <p:cNvSpPr/>
            <p:nvPr/>
          </p:nvSpPr>
          <p:spPr bwMode="auto">
            <a:xfrm>
              <a:off x="6798524" y="3112609"/>
              <a:ext cx="128065"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6" y="0"/>
                  </a:cubicBezTo>
                  <a:cubicBezTo>
                    <a:pt x="7"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175" name="îśḻiḓe"/>
            <p:cNvSpPr/>
            <p:nvPr/>
          </p:nvSpPr>
          <p:spPr bwMode="auto">
            <a:xfrm>
              <a:off x="6948190" y="3112609"/>
              <a:ext cx="128065" cy="87948"/>
            </a:xfrm>
            <a:custGeom>
              <a:avLst/>
              <a:gdLst>
                <a:gd name="T0" fmla="*/ 34 w 35"/>
                <a:gd name="T1" fmla="*/ 12 h 24"/>
                <a:gd name="T2" fmla="*/ 15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5" y="0"/>
                  </a:cubicBezTo>
                  <a:cubicBezTo>
                    <a:pt x="6"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176" name="iślîḍê"/>
            <p:cNvSpPr/>
            <p:nvPr/>
          </p:nvSpPr>
          <p:spPr bwMode="auto">
            <a:xfrm>
              <a:off x="7637887" y="2907396"/>
              <a:ext cx="131151" cy="84863"/>
            </a:xfrm>
            <a:custGeom>
              <a:avLst/>
              <a:gdLst>
                <a:gd name="T0" fmla="*/ 34 w 36"/>
                <a:gd name="T1" fmla="*/ 11 h 23"/>
                <a:gd name="T2" fmla="*/ 15 w 36"/>
                <a:gd name="T3" fmla="*/ 0 h 23"/>
                <a:gd name="T4" fmla="*/ 2 w 36"/>
                <a:gd name="T5" fmla="*/ 11 h 23"/>
                <a:gd name="T6" fmla="*/ 21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3" y="5"/>
                    <a:pt x="24" y="0"/>
                    <a:pt x="15" y="0"/>
                  </a:cubicBezTo>
                  <a:cubicBezTo>
                    <a:pt x="6" y="0"/>
                    <a:pt x="0" y="5"/>
                    <a:pt x="2" y="11"/>
                  </a:cubicBezTo>
                  <a:cubicBezTo>
                    <a:pt x="3" y="18"/>
                    <a:pt x="12" y="23"/>
                    <a:pt x="21" y="23"/>
                  </a:cubicBezTo>
                  <a:cubicBezTo>
                    <a:pt x="30" y="23"/>
                    <a:pt x="36" y="18"/>
                    <a:pt x="34" y="11"/>
                  </a:cubicBezTo>
                  <a:close/>
                </a:path>
              </a:pathLst>
            </a:custGeom>
            <a:grpFill/>
            <a:ln>
              <a:noFill/>
            </a:ln>
          </p:spPr>
          <p:txBody>
            <a:bodyPr anchor="ctr"/>
            <a:lstStyle/>
            <a:p>
              <a:pPr algn="ctr"/>
              <a:endParaRPr/>
            </a:p>
          </p:txBody>
        </p:sp>
        <p:sp>
          <p:nvSpPr>
            <p:cNvPr id="177" name="íṧ1iḑê"/>
            <p:cNvSpPr/>
            <p:nvPr/>
          </p:nvSpPr>
          <p:spPr bwMode="auto">
            <a:xfrm>
              <a:off x="7784467" y="2907396"/>
              <a:ext cx="131151" cy="84863"/>
            </a:xfrm>
            <a:custGeom>
              <a:avLst/>
              <a:gdLst>
                <a:gd name="T0" fmla="*/ 34 w 36"/>
                <a:gd name="T1" fmla="*/ 11 h 23"/>
                <a:gd name="T2" fmla="*/ 15 w 36"/>
                <a:gd name="T3" fmla="*/ 0 h 23"/>
                <a:gd name="T4" fmla="*/ 2 w 36"/>
                <a:gd name="T5" fmla="*/ 11 h 23"/>
                <a:gd name="T6" fmla="*/ 21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4" y="0"/>
                    <a:pt x="15" y="0"/>
                  </a:cubicBezTo>
                  <a:cubicBezTo>
                    <a:pt x="6" y="0"/>
                    <a:pt x="0" y="5"/>
                    <a:pt x="2" y="11"/>
                  </a:cubicBezTo>
                  <a:cubicBezTo>
                    <a:pt x="3" y="18"/>
                    <a:pt x="12" y="23"/>
                    <a:pt x="21" y="23"/>
                  </a:cubicBezTo>
                  <a:cubicBezTo>
                    <a:pt x="30" y="23"/>
                    <a:pt x="36" y="18"/>
                    <a:pt x="34" y="11"/>
                  </a:cubicBezTo>
                  <a:close/>
                </a:path>
              </a:pathLst>
            </a:custGeom>
            <a:grpFill/>
            <a:ln>
              <a:noFill/>
            </a:ln>
          </p:spPr>
          <p:txBody>
            <a:bodyPr anchor="ctr"/>
            <a:lstStyle/>
            <a:p>
              <a:pPr algn="ctr"/>
              <a:endParaRPr/>
            </a:p>
          </p:txBody>
        </p:sp>
        <p:sp>
          <p:nvSpPr>
            <p:cNvPr id="178" name="isļíḓê"/>
            <p:cNvSpPr/>
            <p:nvPr/>
          </p:nvSpPr>
          <p:spPr bwMode="auto">
            <a:xfrm>
              <a:off x="7926418" y="2907396"/>
              <a:ext cx="134237" cy="84863"/>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3" y="23"/>
                    <a:pt x="22" y="23"/>
                  </a:cubicBezTo>
                  <a:cubicBezTo>
                    <a:pt x="31" y="23"/>
                    <a:pt x="37" y="18"/>
                    <a:pt x="35" y="11"/>
                  </a:cubicBezTo>
                  <a:close/>
                </a:path>
              </a:pathLst>
            </a:custGeom>
            <a:grpFill/>
            <a:ln>
              <a:noFill/>
            </a:ln>
          </p:spPr>
          <p:txBody>
            <a:bodyPr anchor="ctr"/>
            <a:lstStyle/>
            <a:p>
              <a:pPr algn="ctr"/>
              <a:endParaRPr/>
            </a:p>
          </p:txBody>
        </p:sp>
        <p:sp>
          <p:nvSpPr>
            <p:cNvPr id="179" name="ïşļîḋé"/>
            <p:cNvSpPr/>
            <p:nvPr/>
          </p:nvSpPr>
          <p:spPr bwMode="auto">
            <a:xfrm>
              <a:off x="8072998" y="2907396"/>
              <a:ext cx="131151" cy="84863"/>
            </a:xfrm>
            <a:custGeom>
              <a:avLst/>
              <a:gdLst>
                <a:gd name="T0" fmla="*/ 34 w 36"/>
                <a:gd name="T1" fmla="*/ 11 h 23"/>
                <a:gd name="T2" fmla="*/ 15 w 36"/>
                <a:gd name="T3" fmla="*/ 0 h 23"/>
                <a:gd name="T4" fmla="*/ 2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4" y="0"/>
                    <a:pt x="15" y="0"/>
                  </a:cubicBezTo>
                  <a:cubicBezTo>
                    <a:pt x="6" y="0"/>
                    <a:pt x="0" y="5"/>
                    <a:pt x="2" y="11"/>
                  </a:cubicBezTo>
                  <a:cubicBezTo>
                    <a:pt x="4" y="18"/>
                    <a:pt x="13" y="23"/>
                    <a:pt x="22" y="23"/>
                  </a:cubicBezTo>
                  <a:cubicBezTo>
                    <a:pt x="31" y="23"/>
                    <a:pt x="36" y="18"/>
                    <a:pt x="34" y="11"/>
                  </a:cubicBezTo>
                  <a:close/>
                </a:path>
              </a:pathLst>
            </a:custGeom>
            <a:grpFill/>
            <a:ln>
              <a:noFill/>
            </a:ln>
          </p:spPr>
          <p:txBody>
            <a:bodyPr anchor="ctr"/>
            <a:lstStyle/>
            <a:p>
              <a:pPr algn="ctr"/>
              <a:endParaRPr/>
            </a:p>
          </p:txBody>
        </p:sp>
        <p:sp>
          <p:nvSpPr>
            <p:cNvPr id="180" name="íS1íďê"/>
            <p:cNvSpPr/>
            <p:nvPr/>
          </p:nvSpPr>
          <p:spPr bwMode="auto">
            <a:xfrm>
              <a:off x="8218035" y="2907396"/>
              <a:ext cx="131151" cy="84863"/>
            </a:xfrm>
            <a:custGeom>
              <a:avLst/>
              <a:gdLst>
                <a:gd name="T0" fmla="*/ 34 w 36"/>
                <a:gd name="T1" fmla="*/ 11 h 23"/>
                <a:gd name="T2" fmla="*/ 14 w 36"/>
                <a:gd name="T3" fmla="*/ 0 h 23"/>
                <a:gd name="T4" fmla="*/ 2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3" y="0"/>
                    <a:pt x="14" y="0"/>
                  </a:cubicBezTo>
                  <a:cubicBezTo>
                    <a:pt x="5" y="0"/>
                    <a:pt x="0" y="5"/>
                    <a:pt x="2" y="11"/>
                  </a:cubicBezTo>
                  <a:cubicBezTo>
                    <a:pt x="4" y="18"/>
                    <a:pt x="13" y="23"/>
                    <a:pt x="22" y="23"/>
                  </a:cubicBezTo>
                  <a:cubicBezTo>
                    <a:pt x="31" y="23"/>
                    <a:pt x="36" y="18"/>
                    <a:pt x="34" y="11"/>
                  </a:cubicBezTo>
                  <a:close/>
                </a:path>
              </a:pathLst>
            </a:custGeom>
            <a:grpFill/>
            <a:ln>
              <a:noFill/>
            </a:ln>
          </p:spPr>
          <p:txBody>
            <a:bodyPr anchor="ctr"/>
            <a:lstStyle/>
            <a:p>
              <a:pPr algn="ctr"/>
              <a:endParaRPr/>
            </a:p>
          </p:txBody>
        </p:sp>
        <p:sp>
          <p:nvSpPr>
            <p:cNvPr id="181" name="í$ḷiḋé"/>
            <p:cNvSpPr/>
            <p:nvPr/>
          </p:nvSpPr>
          <p:spPr bwMode="auto">
            <a:xfrm>
              <a:off x="8359986" y="2907396"/>
              <a:ext cx="135779" cy="84863"/>
            </a:xfrm>
            <a:custGeom>
              <a:avLst/>
              <a:gdLst>
                <a:gd name="T0" fmla="*/ 35 w 37"/>
                <a:gd name="T1" fmla="*/ 11 h 23"/>
                <a:gd name="T2" fmla="*/ 15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5" y="18"/>
                    <a:pt x="14" y="23"/>
                    <a:pt x="23" y="23"/>
                  </a:cubicBezTo>
                  <a:cubicBezTo>
                    <a:pt x="32" y="23"/>
                    <a:pt x="37" y="18"/>
                    <a:pt x="35" y="11"/>
                  </a:cubicBezTo>
                  <a:close/>
                </a:path>
              </a:pathLst>
            </a:custGeom>
            <a:grpFill/>
            <a:ln>
              <a:noFill/>
            </a:ln>
          </p:spPr>
          <p:txBody>
            <a:bodyPr anchor="ctr"/>
            <a:lstStyle/>
            <a:p>
              <a:pPr algn="ctr"/>
              <a:endParaRPr/>
            </a:p>
          </p:txBody>
        </p:sp>
        <p:sp>
          <p:nvSpPr>
            <p:cNvPr id="182" name="išľíďé"/>
            <p:cNvSpPr/>
            <p:nvPr/>
          </p:nvSpPr>
          <p:spPr bwMode="auto">
            <a:xfrm>
              <a:off x="8506566" y="2907396"/>
              <a:ext cx="135779" cy="84863"/>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2" y="5"/>
                    <a:pt x="23" y="0"/>
                    <a:pt x="14" y="0"/>
                  </a:cubicBezTo>
                  <a:cubicBezTo>
                    <a:pt x="5" y="0"/>
                    <a:pt x="0" y="5"/>
                    <a:pt x="2" y="11"/>
                  </a:cubicBezTo>
                  <a:cubicBezTo>
                    <a:pt x="4" y="18"/>
                    <a:pt x="14" y="23"/>
                    <a:pt x="23" y="23"/>
                  </a:cubicBezTo>
                  <a:cubicBezTo>
                    <a:pt x="32" y="23"/>
                    <a:pt x="37" y="18"/>
                    <a:pt x="35" y="11"/>
                  </a:cubicBezTo>
                  <a:close/>
                </a:path>
              </a:pathLst>
            </a:custGeom>
            <a:grpFill/>
            <a:ln>
              <a:noFill/>
            </a:ln>
          </p:spPr>
          <p:txBody>
            <a:bodyPr anchor="ctr"/>
            <a:lstStyle/>
            <a:p>
              <a:pPr algn="ctr"/>
              <a:endParaRPr/>
            </a:p>
          </p:txBody>
        </p:sp>
        <p:sp>
          <p:nvSpPr>
            <p:cNvPr id="183" name="iṧľïďé"/>
            <p:cNvSpPr/>
            <p:nvPr/>
          </p:nvSpPr>
          <p:spPr bwMode="auto">
            <a:xfrm>
              <a:off x="8648517" y="2907396"/>
              <a:ext cx="138865" cy="84863"/>
            </a:xfrm>
            <a:custGeom>
              <a:avLst/>
              <a:gdLst>
                <a:gd name="T0" fmla="*/ 35 w 38"/>
                <a:gd name="T1" fmla="*/ 11 h 23"/>
                <a:gd name="T2" fmla="*/ 15 w 38"/>
                <a:gd name="T3" fmla="*/ 0 h 23"/>
                <a:gd name="T4" fmla="*/ 3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4" y="0"/>
                    <a:pt x="15" y="0"/>
                  </a:cubicBezTo>
                  <a:cubicBezTo>
                    <a:pt x="6" y="0"/>
                    <a:pt x="0" y="5"/>
                    <a:pt x="3" y="11"/>
                  </a:cubicBezTo>
                  <a:cubicBezTo>
                    <a:pt x="5" y="18"/>
                    <a:pt x="14" y="23"/>
                    <a:pt x="23" y="23"/>
                  </a:cubicBezTo>
                  <a:cubicBezTo>
                    <a:pt x="33" y="23"/>
                    <a:pt x="38" y="18"/>
                    <a:pt x="35" y="11"/>
                  </a:cubicBezTo>
                  <a:close/>
                </a:path>
              </a:pathLst>
            </a:custGeom>
            <a:grpFill/>
            <a:ln>
              <a:noFill/>
            </a:ln>
          </p:spPr>
          <p:txBody>
            <a:bodyPr anchor="ctr"/>
            <a:lstStyle/>
            <a:p>
              <a:pPr algn="ctr"/>
              <a:endParaRPr/>
            </a:p>
          </p:txBody>
        </p:sp>
        <p:sp>
          <p:nvSpPr>
            <p:cNvPr id="184" name="îṡļiḍê"/>
            <p:cNvSpPr/>
            <p:nvPr/>
          </p:nvSpPr>
          <p:spPr bwMode="auto">
            <a:xfrm>
              <a:off x="8795097" y="2907396"/>
              <a:ext cx="138865" cy="84863"/>
            </a:xfrm>
            <a:custGeom>
              <a:avLst/>
              <a:gdLst>
                <a:gd name="T0" fmla="*/ 35 w 38"/>
                <a:gd name="T1" fmla="*/ 11 h 23"/>
                <a:gd name="T2" fmla="*/ 14 w 38"/>
                <a:gd name="T3" fmla="*/ 0 h 23"/>
                <a:gd name="T4" fmla="*/ 3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2" y="5"/>
                    <a:pt x="23" y="0"/>
                    <a:pt x="14" y="0"/>
                  </a:cubicBezTo>
                  <a:cubicBezTo>
                    <a:pt x="5" y="0"/>
                    <a:pt x="0" y="5"/>
                    <a:pt x="3" y="11"/>
                  </a:cubicBezTo>
                  <a:cubicBezTo>
                    <a:pt x="5" y="18"/>
                    <a:pt x="14" y="23"/>
                    <a:pt x="23" y="23"/>
                  </a:cubicBezTo>
                  <a:cubicBezTo>
                    <a:pt x="32" y="23"/>
                    <a:pt x="38" y="18"/>
                    <a:pt x="35" y="11"/>
                  </a:cubicBezTo>
                  <a:close/>
                </a:path>
              </a:pathLst>
            </a:custGeom>
            <a:grpFill/>
            <a:ln>
              <a:noFill/>
            </a:ln>
          </p:spPr>
          <p:txBody>
            <a:bodyPr anchor="ctr"/>
            <a:lstStyle/>
            <a:p>
              <a:pPr algn="ctr"/>
              <a:endParaRPr/>
            </a:p>
          </p:txBody>
        </p:sp>
        <p:sp>
          <p:nvSpPr>
            <p:cNvPr id="185" name="îṥ1îḋè"/>
            <p:cNvSpPr/>
            <p:nvPr/>
          </p:nvSpPr>
          <p:spPr bwMode="auto">
            <a:xfrm>
              <a:off x="7134886" y="2532461"/>
              <a:ext cx="120350" cy="72519"/>
            </a:xfrm>
            <a:custGeom>
              <a:avLst/>
              <a:gdLst>
                <a:gd name="T0" fmla="*/ 32 w 33"/>
                <a:gd name="T1" fmla="*/ 10 h 20"/>
                <a:gd name="T2" fmla="*/ 15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5" y="0"/>
                  </a:cubicBezTo>
                  <a:cubicBezTo>
                    <a:pt x="6" y="0"/>
                    <a:pt x="0" y="4"/>
                    <a:pt x="1" y="10"/>
                  </a:cubicBezTo>
                  <a:cubicBezTo>
                    <a:pt x="2" y="15"/>
                    <a:pt x="10" y="20"/>
                    <a:pt x="19" y="20"/>
                  </a:cubicBezTo>
                  <a:cubicBezTo>
                    <a:pt x="27" y="20"/>
                    <a:pt x="33" y="15"/>
                    <a:pt x="32" y="10"/>
                  </a:cubicBezTo>
                  <a:close/>
                </a:path>
              </a:pathLst>
            </a:custGeom>
            <a:grpFill/>
            <a:ln>
              <a:noFill/>
            </a:ln>
          </p:spPr>
          <p:txBody>
            <a:bodyPr anchor="ctr"/>
            <a:lstStyle/>
            <a:p>
              <a:pPr algn="ctr"/>
              <a:endParaRPr/>
            </a:p>
          </p:txBody>
        </p:sp>
        <p:sp>
          <p:nvSpPr>
            <p:cNvPr id="186" name="ïṧḷiďè"/>
            <p:cNvSpPr/>
            <p:nvPr/>
          </p:nvSpPr>
          <p:spPr bwMode="auto">
            <a:xfrm>
              <a:off x="7273752" y="2532461"/>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4"/>
                    <a:pt x="23" y="0"/>
                    <a:pt x="14" y="0"/>
                  </a:cubicBezTo>
                  <a:cubicBezTo>
                    <a:pt x="6" y="0"/>
                    <a:pt x="0" y="4"/>
                    <a:pt x="1" y="10"/>
                  </a:cubicBezTo>
                  <a:cubicBezTo>
                    <a:pt x="2" y="15"/>
                    <a:pt x="10" y="20"/>
                    <a:pt x="18" y="20"/>
                  </a:cubicBezTo>
                  <a:cubicBezTo>
                    <a:pt x="27" y="20"/>
                    <a:pt x="33" y="15"/>
                    <a:pt x="32" y="10"/>
                  </a:cubicBezTo>
                  <a:close/>
                </a:path>
              </a:pathLst>
            </a:custGeom>
            <a:grpFill/>
            <a:ln>
              <a:noFill/>
            </a:ln>
          </p:spPr>
          <p:txBody>
            <a:bodyPr anchor="ctr"/>
            <a:lstStyle/>
            <a:p>
              <a:pPr algn="ctr"/>
              <a:endParaRPr/>
            </a:p>
          </p:txBody>
        </p:sp>
        <p:sp>
          <p:nvSpPr>
            <p:cNvPr id="187" name="íşḷïḋê"/>
            <p:cNvSpPr/>
            <p:nvPr/>
          </p:nvSpPr>
          <p:spPr bwMode="auto">
            <a:xfrm>
              <a:off x="7407988" y="2532461"/>
              <a:ext cx="124979" cy="72519"/>
            </a:xfrm>
            <a:custGeom>
              <a:avLst/>
              <a:gdLst>
                <a:gd name="T0" fmla="*/ 32 w 34"/>
                <a:gd name="T1" fmla="*/ 10 h 20"/>
                <a:gd name="T2" fmla="*/ 15 w 34"/>
                <a:gd name="T3" fmla="*/ 0 h 20"/>
                <a:gd name="T4" fmla="*/ 2 w 34"/>
                <a:gd name="T5" fmla="*/ 10 h 20"/>
                <a:gd name="T6" fmla="*/ 19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3" y="0"/>
                    <a:pt x="15" y="0"/>
                  </a:cubicBezTo>
                  <a:cubicBezTo>
                    <a:pt x="6" y="0"/>
                    <a:pt x="0" y="4"/>
                    <a:pt x="2" y="10"/>
                  </a:cubicBezTo>
                  <a:cubicBezTo>
                    <a:pt x="3" y="15"/>
                    <a:pt x="11" y="20"/>
                    <a:pt x="19" y="20"/>
                  </a:cubicBezTo>
                  <a:cubicBezTo>
                    <a:pt x="28" y="20"/>
                    <a:pt x="34" y="15"/>
                    <a:pt x="32" y="10"/>
                  </a:cubicBezTo>
                  <a:close/>
                </a:path>
              </a:pathLst>
            </a:custGeom>
            <a:grpFill/>
            <a:ln>
              <a:noFill/>
            </a:ln>
          </p:spPr>
          <p:txBody>
            <a:bodyPr anchor="ctr"/>
            <a:lstStyle/>
            <a:p>
              <a:pPr algn="ctr"/>
              <a:endParaRPr/>
            </a:p>
          </p:txBody>
        </p:sp>
        <p:sp>
          <p:nvSpPr>
            <p:cNvPr id="188" name="íṩ1ïḑè"/>
            <p:cNvSpPr/>
            <p:nvPr/>
          </p:nvSpPr>
          <p:spPr bwMode="auto">
            <a:xfrm>
              <a:off x="7546854" y="2532461"/>
              <a:ext cx="120350" cy="72519"/>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4"/>
                    <a:pt x="22" y="0"/>
                    <a:pt x="14" y="0"/>
                  </a:cubicBezTo>
                  <a:cubicBezTo>
                    <a:pt x="6" y="0"/>
                    <a:pt x="0" y="4"/>
                    <a:pt x="1" y="10"/>
                  </a:cubicBezTo>
                  <a:cubicBezTo>
                    <a:pt x="3" y="15"/>
                    <a:pt x="11" y="20"/>
                    <a:pt x="19" y="20"/>
                  </a:cubicBezTo>
                  <a:cubicBezTo>
                    <a:pt x="28" y="20"/>
                    <a:pt x="33" y="15"/>
                    <a:pt x="32" y="10"/>
                  </a:cubicBezTo>
                  <a:close/>
                </a:path>
              </a:pathLst>
            </a:custGeom>
            <a:grpFill/>
            <a:ln>
              <a:noFill/>
            </a:ln>
          </p:spPr>
          <p:txBody>
            <a:bodyPr anchor="ctr"/>
            <a:lstStyle/>
            <a:p>
              <a:pPr algn="ctr"/>
              <a:endParaRPr/>
            </a:p>
          </p:txBody>
        </p:sp>
        <p:sp>
          <p:nvSpPr>
            <p:cNvPr id="189" name="iṣ1íḓé"/>
            <p:cNvSpPr/>
            <p:nvPr/>
          </p:nvSpPr>
          <p:spPr bwMode="auto">
            <a:xfrm>
              <a:off x="7682633" y="2532461"/>
              <a:ext cx="123436" cy="72519"/>
            </a:xfrm>
            <a:custGeom>
              <a:avLst/>
              <a:gdLst>
                <a:gd name="T0" fmla="*/ 33 w 34"/>
                <a:gd name="T1" fmla="*/ 10 h 20"/>
                <a:gd name="T2" fmla="*/ 14 w 34"/>
                <a:gd name="T3" fmla="*/ 0 h 20"/>
                <a:gd name="T4" fmla="*/ 2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2" y="10"/>
                  </a:cubicBezTo>
                  <a:cubicBezTo>
                    <a:pt x="3" y="15"/>
                    <a:pt x="11" y="20"/>
                    <a:pt x="20" y="20"/>
                  </a:cubicBezTo>
                  <a:cubicBezTo>
                    <a:pt x="29" y="20"/>
                    <a:pt x="34" y="15"/>
                    <a:pt x="33" y="10"/>
                  </a:cubicBezTo>
                  <a:close/>
                </a:path>
              </a:pathLst>
            </a:custGeom>
            <a:grpFill/>
            <a:ln>
              <a:noFill/>
            </a:ln>
          </p:spPr>
          <p:txBody>
            <a:bodyPr anchor="ctr"/>
            <a:lstStyle/>
            <a:p>
              <a:pPr algn="ctr"/>
              <a:endParaRPr/>
            </a:p>
          </p:txBody>
        </p:sp>
        <p:sp>
          <p:nvSpPr>
            <p:cNvPr id="190" name="ísḷïḑê"/>
            <p:cNvSpPr/>
            <p:nvPr/>
          </p:nvSpPr>
          <p:spPr bwMode="auto">
            <a:xfrm>
              <a:off x="7819955" y="2532461"/>
              <a:ext cx="124979" cy="72519"/>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2" y="0"/>
                    <a:pt x="14" y="0"/>
                  </a:cubicBezTo>
                  <a:cubicBezTo>
                    <a:pt x="6" y="0"/>
                    <a:pt x="0" y="4"/>
                    <a:pt x="2" y="10"/>
                  </a:cubicBezTo>
                  <a:cubicBezTo>
                    <a:pt x="3" y="15"/>
                    <a:pt x="11" y="20"/>
                    <a:pt x="20" y="20"/>
                  </a:cubicBezTo>
                  <a:cubicBezTo>
                    <a:pt x="28" y="20"/>
                    <a:pt x="34" y="15"/>
                    <a:pt x="32" y="10"/>
                  </a:cubicBezTo>
                  <a:close/>
                </a:path>
              </a:pathLst>
            </a:custGeom>
            <a:grpFill/>
            <a:ln>
              <a:noFill/>
            </a:ln>
          </p:spPr>
          <p:txBody>
            <a:bodyPr anchor="ctr"/>
            <a:lstStyle/>
            <a:p>
              <a:pPr algn="ctr"/>
              <a:endParaRPr/>
            </a:p>
          </p:txBody>
        </p:sp>
        <p:sp>
          <p:nvSpPr>
            <p:cNvPr id="191" name="îṡļïḑe"/>
            <p:cNvSpPr/>
            <p:nvPr/>
          </p:nvSpPr>
          <p:spPr bwMode="auto">
            <a:xfrm>
              <a:off x="7958820" y="2532461"/>
              <a:ext cx="124979" cy="72519"/>
            </a:xfrm>
            <a:custGeom>
              <a:avLst/>
              <a:gdLst>
                <a:gd name="T0" fmla="*/ 32 w 34"/>
                <a:gd name="T1" fmla="*/ 10 h 20"/>
                <a:gd name="T2" fmla="*/ 13 w 34"/>
                <a:gd name="T3" fmla="*/ 0 h 20"/>
                <a:gd name="T4" fmla="*/ 1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4"/>
                    <a:pt x="22" y="0"/>
                    <a:pt x="13" y="0"/>
                  </a:cubicBezTo>
                  <a:cubicBezTo>
                    <a:pt x="5" y="0"/>
                    <a:pt x="0" y="4"/>
                    <a:pt x="1" y="10"/>
                  </a:cubicBezTo>
                  <a:cubicBezTo>
                    <a:pt x="3" y="15"/>
                    <a:pt x="11" y="20"/>
                    <a:pt x="20" y="20"/>
                  </a:cubicBezTo>
                  <a:cubicBezTo>
                    <a:pt x="28" y="20"/>
                    <a:pt x="34" y="15"/>
                    <a:pt x="32" y="10"/>
                  </a:cubicBezTo>
                  <a:close/>
                </a:path>
              </a:pathLst>
            </a:custGeom>
            <a:grpFill/>
            <a:ln>
              <a:noFill/>
            </a:ln>
          </p:spPr>
          <p:txBody>
            <a:bodyPr anchor="ctr"/>
            <a:lstStyle/>
            <a:p>
              <a:pPr algn="ctr"/>
              <a:endParaRPr/>
            </a:p>
          </p:txBody>
        </p:sp>
        <p:sp>
          <p:nvSpPr>
            <p:cNvPr id="192" name="ïṧḻiḑe"/>
            <p:cNvSpPr/>
            <p:nvPr/>
          </p:nvSpPr>
          <p:spPr bwMode="auto">
            <a:xfrm>
              <a:off x="8094599" y="2532461"/>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4" y="0"/>
                  </a:cubicBezTo>
                  <a:cubicBezTo>
                    <a:pt x="5" y="0"/>
                    <a:pt x="0" y="4"/>
                    <a:pt x="2" y="10"/>
                  </a:cubicBezTo>
                  <a:cubicBezTo>
                    <a:pt x="4" y="15"/>
                    <a:pt x="12" y="20"/>
                    <a:pt x="21" y="20"/>
                  </a:cubicBezTo>
                  <a:cubicBezTo>
                    <a:pt x="29" y="20"/>
                    <a:pt x="35" y="15"/>
                    <a:pt x="33" y="10"/>
                  </a:cubicBezTo>
                  <a:close/>
                </a:path>
              </a:pathLst>
            </a:custGeom>
            <a:grpFill/>
            <a:ln>
              <a:noFill/>
            </a:ln>
          </p:spPr>
          <p:txBody>
            <a:bodyPr anchor="ctr"/>
            <a:lstStyle/>
            <a:p>
              <a:pPr algn="ctr"/>
              <a:endParaRPr/>
            </a:p>
          </p:txBody>
        </p:sp>
        <p:sp>
          <p:nvSpPr>
            <p:cNvPr id="193" name="ïṧ1ïḓê"/>
            <p:cNvSpPr/>
            <p:nvPr/>
          </p:nvSpPr>
          <p:spPr bwMode="auto">
            <a:xfrm>
              <a:off x="8233464" y="2532461"/>
              <a:ext cx="123436" cy="72519"/>
            </a:xfrm>
            <a:custGeom>
              <a:avLst/>
              <a:gdLst>
                <a:gd name="T0" fmla="*/ 32 w 34"/>
                <a:gd name="T1" fmla="*/ 10 h 20"/>
                <a:gd name="T2" fmla="*/ 13 w 34"/>
                <a:gd name="T3" fmla="*/ 0 h 20"/>
                <a:gd name="T4" fmla="*/ 2 w 34"/>
                <a:gd name="T5" fmla="*/ 10 h 20"/>
                <a:gd name="T6" fmla="*/ 21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4"/>
                    <a:pt x="22" y="0"/>
                    <a:pt x="13" y="0"/>
                  </a:cubicBezTo>
                  <a:cubicBezTo>
                    <a:pt x="5" y="0"/>
                    <a:pt x="0" y="4"/>
                    <a:pt x="2" y="10"/>
                  </a:cubicBezTo>
                  <a:cubicBezTo>
                    <a:pt x="3" y="15"/>
                    <a:pt x="12" y="20"/>
                    <a:pt x="21" y="20"/>
                  </a:cubicBezTo>
                  <a:cubicBezTo>
                    <a:pt x="29" y="20"/>
                    <a:pt x="34" y="15"/>
                    <a:pt x="32" y="10"/>
                  </a:cubicBezTo>
                  <a:close/>
                </a:path>
              </a:pathLst>
            </a:custGeom>
            <a:grpFill/>
            <a:ln>
              <a:noFill/>
            </a:ln>
          </p:spPr>
          <p:txBody>
            <a:bodyPr anchor="ctr"/>
            <a:lstStyle/>
            <a:p>
              <a:pPr algn="ctr"/>
              <a:endParaRPr/>
            </a:p>
          </p:txBody>
        </p:sp>
        <p:sp>
          <p:nvSpPr>
            <p:cNvPr id="194" name="îṧḻîḑé"/>
            <p:cNvSpPr/>
            <p:nvPr/>
          </p:nvSpPr>
          <p:spPr bwMode="auto">
            <a:xfrm>
              <a:off x="8367701" y="2532461"/>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4" y="0"/>
                  </a:cubicBezTo>
                  <a:cubicBezTo>
                    <a:pt x="5" y="0"/>
                    <a:pt x="0" y="4"/>
                    <a:pt x="2" y="10"/>
                  </a:cubicBezTo>
                  <a:cubicBezTo>
                    <a:pt x="4" y="15"/>
                    <a:pt x="13" y="20"/>
                    <a:pt x="21" y="20"/>
                  </a:cubicBezTo>
                  <a:cubicBezTo>
                    <a:pt x="30" y="20"/>
                    <a:pt x="35" y="15"/>
                    <a:pt x="33" y="10"/>
                  </a:cubicBezTo>
                  <a:close/>
                </a:path>
              </a:pathLst>
            </a:custGeom>
            <a:grpFill/>
            <a:ln>
              <a:noFill/>
            </a:ln>
          </p:spPr>
          <p:txBody>
            <a:bodyPr anchor="ctr"/>
            <a:lstStyle/>
            <a:p>
              <a:pPr algn="ctr"/>
              <a:endParaRPr/>
            </a:p>
          </p:txBody>
        </p:sp>
        <p:sp>
          <p:nvSpPr>
            <p:cNvPr id="195" name="íṩḻiďé"/>
            <p:cNvSpPr/>
            <p:nvPr/>
          </p:nvSpPr>
          <p:spPr bwMode="auto">
            <a:xfrm>
              <a:off x="8506566" y="2532461"/>
              <a:ext cx="128065" cy="72519"/>
            </a:xfrm>
            <a:custGeom>
              <a:avLst/>
              <a:gdLst>
                <a:gd name="T0" fmla="*/ 33 w 35"/>
                <a:gd name="T1" fmla="*/ 10 h 20"/>
                <a:gd name="T2" fmla="*/ 13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0" y="4"/>
                    <a:pt x="22" y="0"/>
                    <a:pt x="13" y="0"/>
                  </a:cubicBezTo>
                  <a:cubicBezTo>
                    <a:pt x="5" y="0"/>
                    <a:pt x="0" y="4"/>
                    <a:pt x="2" y="10"/>
                  </a:cubicBezTo>
                  <a:cubicBezTo>
                    <a:pt x="4" y="15"/>
                    <a:pt x="13" y="20"/>
                    <a:pt x="21" y="20"/>
                  </a:cubicBezTo>
                  <a:cubicBezTo>
                    <a:pt x="30" y="20"/>
                    <a:pt x="35" y="15"/>
                    <a:pt x="33" y="10"/>
                  </a:cubicBezTo>
                  <a:close/>
                </a:path>
              </a:pathLst>
            </a:custGeom>
            <a:grpFill/>
            <a:ln>
              <a:noFill/>
            </a:ln>
          </p:spPr>
          <p:txBody>
            <a:bodyPr anchor="ctr"/>
            <a:lstStyle/>
            <a:p>
              <a:pPr algn="ctr"/>
              <a:endParaRPr/>
            </a:p>
          </p:txBody>
        </p:sp>
        <p:sp>
          <p:nvSpPr>
            <p:cNvPr id="196" name="îśľiḋê"/>
            <p:cNvSpPr/>
            <p:nvPr/>
          </p:nvSpPr>
          <p:spPr bwMode="auto">
            <a:xfrm>
              <a:off x="8642346" y="2532461"/>
              <a:ext cx="131151" cy="72519"/>
            </a:xfrm>
            <a:custGeom>
              <a:avLst/>
              <a:gdLst>
                <a:gd name="T0" fmla="*/ 33 w 36"/>
                <a:gd name="T1" fmla="*/ 10 h 20"/>
                <a:gd name="T2" fmla="*/ 14 w 36"/>
                <a:gd name="T3" fmla="*/ 0 h 20"/>
                <a:gd name="T4" fmla="*/ 3 w 36"/>
                <a:gd name="T5" fmla="*/ 10 h 20"/>
                <a:gd name="T6" fmla="*/ 2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2" y="0"/>
                    <a:pt x="14" y="0"/>
                  </a:cubicBezTo>
                  <a:cubicBezTo>
                    <a:pt x="5" y="0"/>
                    <a:pt x="0" y="4"/>
                    <a:pt x="3" y="10"/>
                  </a:cubicBezTo>
                  <a:cubicBezTo>
                    <a:pt x="5" y="15"/>
                    <a:pt x="14" y="20"/>
                    <a:pt x="22" y="20"/>
                  </a:cubicBezTo>
                  <a:cubicBezTo>
                    <a:pt x="31" y="20"/>
                    <a:pt x="36" y="15"/>
                    <a:pt x="33" y="10"/>
                  </a:cubicBezTo>
                  <a:close/>
                </a:path>
              </a:pathLst>
            </a:custGeom>
            <a:grpFill/>
            <a:ln>
              <a:noFill/>
            </a:ln>
          </p:spPr>
          <p:txBody>
            <a:bodyPr anchor="ctr"/>
            <a:lstStyle/>
            <a:p>
              <a:pPr algn="ctr"/>
              <a:endParaRPr/>
            </a:p>
          </p:txBody>
        </p:sp>
        <p:sp>
          <p:nvSpPr>
            <p:cNvPr id="197" name="íṥḻiḋé"/>
            <p:cNvSpPr/>
            <p:nvPr/>
          </p:nvSpPr>
          <p:spPr bwMode="auto">
            <a:xfrm>
              <a:off x="7153402" y="2623494"/>
              <a:ext cx="120350" cy="72519"/>
            </a:xfrm>
            <a:custGeom>
              <a:avLst/>
              <a:gdLst>
                <a:gd name="T0" fmla="*/ 32 w 33"/>
                <a:gd name="T1" fmla="*/ 10 h 20"/>
                <a:gd name="T2" fmla="*/ 14 w 33"/>
                <a:gd name="T3" fmla="*/ 0 h 20"/>
                <a:gd name="T4" fmla="*/ 1 w 33"/>
                <a:gd name="T5" fmla="*/ 10 h 20"/>
                <a:gd name="T6" fmla="*/ 18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10" y="20"/>
                    <a:pt x="18" y="20"/>
                  </a:cubicBezTo>
                  <a:cubicBezTo>
                    <a:pt x="27" y="20"/>
                    <a:pt x="33" y="16"/>
                    <a:pt x="32" y="10"/>
                  </a:cubicBezTo>
                  <a:close/>
                </a:path>
              </a:pathLst>
            </a:custGeom>
            <a:grpFill/>
            <a:ln>
              <a:noFill/>
            </a:ln>
          </p:spPr>
          <p:txBody>
            <a:bodyPr anchor="ctr"/>
            <a:lstStyle/>
            <a:p>
              <a:pPr algn="ctr"/>
              <a:endParaRPr/>
            </a:p>
          </p:txBody>
        </p:sp>
        <p:sp>
          <p:nvSpPr>
            <p:cNvPr id="198" name="íS1iḍe"/>
            <p:cNvSpPr/>
            <p:nvPr/>
          </p:nvSpPr>
          <p:spPr bwMode="auto">
            <a:xfrm>
              <a:off x="7290725" y="2623494"/>
              <a:ext cx="121893" cy="72519"/>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1" y="4"/>
                    <a:pt x="23" y="0"/>
                    <a:pt x="14" y="0"/>
                  </a:cubicBezTo>
                  <a:cubicBezTo>
                    <a:pt x="6" y="0"/>
                    <a:pt x="0" y="4"/>
                    <a:pt x="1" y="10"/>
                  </a:cubicBezTo>
                  <a:cubicBezTo>
                    <a:pt x="2" y="16"/>
                    <a:pt x="10" y="20"/>
                    <a:pt x="19" y="20"/>
                  </a:cubicBezTo>
                  <a:cubicBezTo>
                    <a:pt x="27" y="20"/>
                    <a:pt x="33" y="16"/>
                    <a:pt x="32" y="10"/>
                  </a:cubicBezTo>
                  <a:close/>
                </a:path>
              </a:pathLst>
            </a:custGeom>
            <a:grpFill/>
            <a:ln>
              <a:noFill/>
            </a:ln>
          </p:spPr>
          <p:txBody>
            <a:bodyPr anchor="ctr"/>
            <a:lstStyle/>
            <a:p>
              <a:pPr algn="ctr"/>
              <a:endParaRPr/>
            </a:p>
          </p:txBody>
        </p:sp>
        <p:sp>
          <p:nvSpPr>
            <p:cNvPr id="199" name="íṣľïḋé"/>
            <p:cNvSpPr/>
            <p:nvPr/>
          </p:nvSpPr>
          <p:spPr bwMode="auto">
            <a:xfrm>
              <a:off x="7429590" y="2623494"/>
              <a:ext cx="124979" cy="72519"/>
            </a:xfrm>
            <a:custGeom>
              <a:avLst/>
              <a:gdLst>
                <a:gd name="T0" fmla="*/ 32 w 34"/>
                <a:gd name="T1" fmla="*/ 10 h 20"/>
                <a:gd name="T2" fmla="*/ 14 w 34"/>
                <a:gd name="T3" fmla="*/ 0 h 20"/>
                <a:gd name="T4" fmla="*/ 1 w 34"/>
                <a:gd name="T5" fmla="*/ 10 h 20"/>
                <a:gd name="T6" fmla="*/ 19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1" y="4"/>
                    <a:pt x="23" y="0"/>
                    <a:pt x="14" y="0"/>
                  </a:cubicBezTo>
                  <a:cubicBezTo>
                    <a:pt x="6" y="0"/>
                    <a:pt x="0" y="4"/>
                    <a:pt x="1" y="10"/>
                  </a:cubicBezTo>
                  <a:cubicBezTo>
                    <a:pt x="2" y="16"/>
                    <a:pt x="11" y="20"/>
                    <a:pt x="19" y="20"/>
                  </a:cubicBezTo>
                  <a:cubicBezTo>
                    <a:pt x="28" y="20"/>
                    <a:pt x="34" y="16"/>
                    <a:pt x="32" y="10"/>
                  </a:cubicBezTo>
                  <a:close/>
                </a:path>
              </a:pathLst>
            </a:custGeom>
            <a:grpFill/>
            <a:ln>
              <a:noFill/>
            </a:ln>
          </p:spPr>
          <p:txBody>
            <a:bodyPr anchor="ctr"/>
            <a:lstStyle/>
            <a:p>
              <a:pPr algn="ctr"/>
              <a:endParaRPr/>
            </a:p>
          </p:txBody>
        </p:sp>
        <p:sp>
          <p:nvSpPr>
            <p:cNvPr id="200" name="ïSḷïḍe"/>
            <p:cNvSpPr/>
            <p:nvPr/>
          </p:nvSpPr>
          <p:spPr bwMode="auto">
            <a:xfrm>
              <a:off x="7568455" y="2623494"/>
              <a:ext cx="124979" cy="72519"/>
            </a:xfrm>
            <a:custGeom>
              <a:avLst/>
              <a:gdLst>
                <a:gd name="T0" fmla="*/ 33 w 34"/>
                <a:gd name="T1" fmla="*/ 10 h 20"/>
                <a:gd name="T2" fmla="*/ 14 w 34"/>
                <a:gd name="T3" fmla="*/ 0 h 20"/>
                <a:gd name="T4" fmla="*/ 1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1" y="10"/>
                  </a:cubicBezTo>
                  <a:cubicBezTo>
                    <a:pt x="3" y="16"/>
                    <a:pt x="11" y="20"/>
                    <a:pt x="20" y="20"/>
                  </a:cubicBezTo>
                  <a:cubicBezTo>
                    <a:pt x="28" y="20"/>
                    <a:pt x="34" y="16"/>
                    <a:pt x="33" y="10"/>
                  </a:cubicBezTo>
                  <a:close/>
                </a:path>
              </a:pathLst>
            </a:custGeom>
            <a:grpFill/>
            <a:ln>
              <a:noFill/>
            </a:ln>
          </p:spPr>
          <p:txBody>
            <a:bodyPr anchor="ctr"/>
            <a:lstStyle/>
            <a:p>
              <a:pPr algn="ctr"/>
              <a:endParaRPr/>
            </a:p>
          </p:txBody>
        </p:sp>
        <p:sp>
          <p:nvSpPr>
            <p:cNvPr id="201" name="iṣḻíḍè"/>
            <p:cNvSpPr/>
            <p:nvPr/>
          </p:nvSpPr>
          <p:spPr bwMode="auto">
            <a:xfrm>
              <a:off x="7707320" y="2623494"/>
              <a:ext cx="123436" cy="72519"/>
            </a:xfrm>
            <a:custGeom>
              <a:avLst/>
              <a:gdLst>
                <a:gd name="T0" fmla="*/ 33 w 34"/>
                <a:gd name="T1" fmla="*/ 10 h 20"/>
                <a:gd name="T2" fmla="*/ 14 w 34"/>
                <a:gd name="T3" fmla="*/ 0 h 20"/>
                <a:gd name="T4" fmla="*/ 2 w 34"/>
                <a:gd name="T5" fmla="*/ 10 h 20"/>
                <a:gd name="T6" fmla="*/ 20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4"/>
                    <a:pt x="23" y="0"/>
                    <a:pt x="14" y="0"/>
                  </a:cubicBezTo>
                  <a:cubicBezTo>
                    <a:pt x="6" y="0"/>
                    <a:pt x="0" y="4"/>
                    <a:pt x="2" y="10"/>
                  </a:cubicBezTo>
                  <a:cubicBezTo>
                    <a:pt x="3" y="16"/>
                    <a:pt x="11" y="20"/>
                    <a:pt x="20" y="20"/>
                  </a:cubicBezTo>
                  <a:cubicBezTo>
                    <a:pt x="29" y="20"/>
                    <a:pt x="34" y="16"/>
                    <a:pt x="33" y="10"/>
                  </a:cubicBezTo>
                  <a:close/>
                </a:path>
              </a:pathLst>
            </a:custGeom>
            <a:grpFill/>
            <a:ln>
              <a:noFill/>
            </a:ln>
          </p:spPr>
          <p:txBody>
            <a:bodyPr anchor="ctr"/>
            <a:lstStyle/>
            <a:p>
              <a:pPr algn="ctr"/>
              <a:endParaRPr/>
            </a:p>
          </p:txBody>
        </p:sp>
        <p:sp>
          <p:nvSpPr>
            <p:cNvPr id="202" name="îšļiḑe"/>
            <p:cNvSpPr/>
            <p:nvPr/>
          </p:nvSpPr>
          <p:spPr bwMode="auto">
            <a:xfrm>
              <a:off x="7846185" y="2623494"/>
              <a:ext cx="128065" cy="72519"/>
            </a:xfrm>
            <a:custGeom>
              <a:avLst/>
              <a:gdLst>
                <a:gd name="T0" fmla="*/ 33 w 35"/>
                <a:gd name="T1" fmla="*/ 10 h 20"/>
                <a:gd name="T2" fmla="*/ 14 w 35"/>
                <a:gd name="T3" fmla="*/ 0 h 20"/>
                <a:gd name="T4" fmla="*/ 2 w 35"/>
                <a:gd name="T5" fmla="*/ 10 h 20"/>
                <a:gd name="T6" fmla="*/ 20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3" y="16"/>
                    <a:pt x="12" y="20"/>
                    <a:pt x="20" y="20"/>
                  </a:cubicBezTo>
                  <a:cubicBezTo>
                    <a:pt x="29" y="20"/>
                    <a:pt x="35" y="16"/>
                    <a:pt x="33" y="10"/>
                  </a:cubicBezTo>
                  <a:close/>
                </a:path>
              </a:pathLst>
            </a:custGeom>
            <a:grpFill/>
            <a:ln>
              <a:noFill/>
            </a:ln>
          </p:spPr>
          <p:txBody>
            <a:bodyPr anchor="ctr"/>
            <a:lstStyle/>
            <a:p>
              <a:pPr algn="ctr"/>
              <a:endParaRPr/>
            </a:p>
          </p:txBody>
        </p:sp>
        <p:sp>
          <p:nvSpPr>
            <p:cNvPr id="203" name="iṣļídé"/>
            <p:cNvSpPr/>
            <p:nvPr/>
          </p:nvSpPr>
          <p:spPr bwMode="auto">
            <a:xfrm>
              <a:off x="7985050" y="2623494"/>
              <a:ext cx="128065"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2" y="20"/>
                    <a:pt x="21" y="20"/>
                  </a:cubicBezTo>
                  <a:cubicBezTo>
                    <a:pt x="29" y="20"/>
                    <a:pt x="35" y="16"/>
                    <a:pt x="33" y="10"/>
                  </a:cubicBezTo>
                  <a:close/>
                </a:path>
              </a:pathLst>
            </a:custGeom>
            <a:grpFill/>
            <a:ln>
              <a:noFill/>
            </a:ln>
          </p:spPr>
          <p:txBody>
            <a:bodyPr anchor="ctr"/>
            <a:lstStyle/>
            <a:p>
              <a:pPr algn="ctr"/>
              <a:endParaRPr/>
            </a:p>
          </p:txBody>
        </p:sp>
        <p:sp>
          <p:nvSpPr>
            <p:cNvPr id="204" name="îṡ1ïḓè"/>
            <p:cNvSpPr/>
            <p:nvPr/>
          </p:nvSpPr>
          <p:spPr bwMode="auto">
            <a:xfrm>
              <a:off x="8123916" y="2623494"/>
              <a:ext cx="126522"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2" y="20"/>
                    <a:pt x="21" y="20"/>
                  </a:cubicBezTo>
                  <a:cubicBezTo>
                    <a:pt x="30" y="20"/>
                    <a:pt x="35" y="16"/>
                    <a:pt x="33" y="10"/>
                  </a:cubicBezTo>
                  <a:close/>
                </a:path>
              </a:pathLst>
            </a:custGeom>
            <a:grpFill/>
            <a:ln>
              <a:noFill/>
            </a:ln>
          </p:spPr>
          <p:txBody>
            <a:bodyPr anchor="ctr"/>
            <a:lstStyle/>
            <a:p>
              <a:pPr algn="ctr"/>
              <a:endParaRPr/>
            </a:p>
          </p:txBody>
        </p:sp>
        <p:sp>
          <p:nvSpPr>
            <p:cNvPr id="205" name="iṧḻîḋè"/>
            <p:cNvSpPr/>
            <p:nvPr/>
          </p:nvSpPr>
          <p:spPr bwMode="auto">
            <a:xfrm>
              <a:off x="8262781" y="2623494"/>
              <a:ext cx="126522" cy="72519"/>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3" y="0"/>
                    <a:pt x="14" y="0"/>
                  </a:cubicBezTo>
                  <a:cubicBezTo>
                    <a:pt x="6" y="0"/>
                    <a:pt x="0" y="4"/>
                    <a:pt x="2" y="10"/>
                  </a:cubicBezTo>
                  <a:cubicBezTo>
                    <a:pt x="4" y="16"/>
                    <a:pt x="13" y="20"/>
                    <a:pt x="21" y="20"/>
                  </a:cubicBezTo>
                  <a:cubicBezTo>
                    <a:pt x="30" y="20"/>
                    <a:pt x="35" y="16"/>
                    <a:pt x="33" y="10"/>
                  </a:cubicBezTo>
                  <a:close/>
                </a:path>
              </a:pathLst>
            </a:custGeom>
            <a:grpFill/>
            <a:ln>
              <a:noFill/>
            </a:ln>
          </p:spPr>
          <p:txBody>
            <a:bodyPr anchor="ctr"/>
            <a:lstStyle/>
            <a:p>
              <a:pPr algn="ctr"/>
              <a:endParaRPr/>
            </a:p>
          </p:txBody>
        </p:sp>
        <p:sp>
          <p:nvSpPr>
            <p:cNvPr id="206" name="iṩ1ïďé"/>
            <p:cNvSpPr/>
            <p:nvPr/>
          </p:nvSpPr>
          <p:spPr bwMode="auto">
            <a:xfrm>
              <a:off x="8400103" y="2623494"/>
              <a:ext cx="132693" cy="72519"/>
            </a:xfrm>
            <a:custGeom>
              <a:avLst/>
              <a:gdLst>
                <a:gd name="T0" fmla="*/ 33 w 36"/>
                <a:gd name="T1" fmla="*/ 10 h 20"/>
                <a:gd name="T2" fmla="*/ 14 w 36"/>
                <a:gd name="T3" fmla="*/ 0 h 20"/>
                <a:gd name="T4" fmla="*/ 2 w 36"/>
                <a:gd name="T5" fmla="*/ 10 h 20"/>
                <a:gd name="T6" fmla="*/ 2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3" y="0"/>
                    <a:pt x="14" y="0"/>
                  </a:cubicBezTo>
                  <a:cubicBezTo>
                    <a:pt x="6" y="0"/>
                    <a:pt x="0" y="4"/>
                    <a:pt x="2" y="10"/>
                  </a:cubicBezTo>
                  <a:cubicBezTo>
                    <a:pt x="4" y="16"/>
                    <a:pt x="13" y="20"/>
                    <a:pt x="22" y="20"/>
                  </a:cubicBezTo>
                  <a:cubicBezTo>
                    <a:pt x="30" y="20"/>
                    <a:pt x="36" y="16"/>
                    <a:pt x="33" y="10"/>
                  </a:cubicBezTo>
                  <a:close/>
                </a:path>
              </a:pathLst>
            </a:custGeom>
            <a:grpFill/>
            <a:ln>
              <a:noFill/>
            </a:ln>
          </p:spPr>
          <p:txBody>
            <a:bodyPr anchor="ctr"/>
            <a:lstStyle/>
            <a:p>
              <a:pPr algn="ctr"/>
              <a:endParaRPr/>
            </a:p>
          </p:txBody>
        </p:sp>
        <p:sp>
          <p:nvSpPr>
            <p:cNvPr id="207" name="ï$ļïḍè"/>
            <p:cNvSpPr/>
            <p:nvPr/>
          </p:nvSpPr>
          <p:spPr bwMode="auto">
            <a:xfrm>
              <a:off x="8538968" y="2623494"/>
              <a:ext cx="131151" cy="72519"/>
            </a:xfrm>
            <a:custGeom>
              <a:avLst/>
              <a:gdLst>
                <a:gd name="T0" fmla="*/ 34 w 36"/>
                <a:gd name="T1" fmla="*/ 10 h 20"/>
                <a:gd name="T2" fmla="*/ 14 w 36"/>
                <a:gd name="T3" fmla="*/ 0 h 20"/>
                <a:gd name="T4" fmla="*/ 3 w 36"/>
                <a:gd name="T5" fmla="*/ 10 h 20"/>
                <a:gd name="T6" fmla="*/ 22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2" y="20"/>
                  </a:cubicBezTo>
                  <a:cubicBezTo>
                    <a:pt x="31" y="20"/>
                    <a:pt x="36" y="16"/>
                    <a:pt x="34" y="10"/>
                  </a:cubicBezTo>
                  <a:close/>
                </a:path>
              </a:pathLst>
            </a:custGeom>
            <a:grpFill/>
            <a:ln>
              <a:noFill/>
            </a:ln>
          </p:spPr>
          <p:txBody>
            <a:bodyPr anchor="ctr"/>
            <a:lstStyle/>
            <a:p>
              <a:pPr algn="ctr"/>
              <a:endParaRPr/>
            </a:p>
          </p:txBody>
        </p:sp>
        <p:sp>
          <p:nvSpPr>
            <p:cNvPr id="208" name="îś1íḓé"/>
            <p:cNvSpPr/>
            <p:nvPr/>
          </p:nvSpPr>
          <p:spPr bwMode="auto">
            <a:xfrm>
              <a:off x="8677833" y="2623494"/>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3" y="20"/>
                  </a:cubicBezTo>
                  <a:cubicBezTo>
                    <a:pt x="31" y="20"/>
                    <a:pt x="36" y="16"/>
                    <a:pt x="34" y="10"/>
                  </a:cubicBezTo>
                  <a:close/>
                </a:path>
              </a:pathLst>
            </a:custGeom>
            <a:grpFill/>
            <a:ln>
              <a:noFill/>
            </a:ln>
          </p:spPr>
          <p:txBody>
            <a:bodyPr anchor="ctr"/>
            <a:lstStyle/>
            <a:p>
              <a:pPr algn="ctr"/>
              <a:endParaRPr/>
            </a:p>
          </p:txBody>
        </p:sp>
        <p:sp>
          <p:nvSpPr>
            <p:cNvPr id="209" name="iṥḻide"/>
            <p:cNvSpPr/>
            <p:nvPr/>
          </p:nvSpPr>
          <p:spPr bwMode="auto">
            <a:xfrm>
              <a:off x="7170375" y="2714528"/>
              <a:ext cx="120350" cy="80233"/>
            </a:xfrm>
            <a:custGeom>
              <a:avLst/>
              <a:gdLst>
                <a:gd name="T0" fmla="*/ 32 w 33"/>
                <a:gd name="T1" fmla="*/ 11 h 22"/>
                <a:gd name="T2" fmla="*/ 14 w 33"/>
                <a:gd name="T3" fmla="*/ 0 h 22"/>
                <a:gd name="T4" fmla="*/ 1 w 33"/>
                <a:gd name="T5" fmla="*/ 11 h 22"/>
                <a:gd name="T6" fmla="*/ 19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1" y="5"/>
                    <a:pt x="23" y="0"/>
                    <a:pt x="14" y="0"/>
                  </a:cubicBezTo>
                  <a:cubicBezTo>
                    <a:pt x="6" y="0"/>
                    <a:pt x="0" y="5"/>
                    <a:pt x="1" y="11"/>
                  </a:cubicBezTo>
                  <a:cubicBezTo>
                    <a:pt x="2" y="17"/>
                    <a:pt x="10" y="22"/>
                    <a:pt x="19" y="22"/>
                  </a:cubicBezTo>
                  <a:cubicBezTo>
                    <a:pt x="27" y="22"/>
                    <a:pt x="33" y="17"/>
                    <a:pt x="32" y="11"/>
                  </a:cubicBezTo>
                  <a:close/>
                </a:path>
              </a:pathLst>
            </a:custGeom>
            <a:grpFill/>
            <a:ln>
              <a:noFill/>
            </a:ln>
          </p:spPr>
          <p:txBody>
            <a:bodyPr anchor="ctr"/>
            <a:lstStyle/>
            <a:p>
              <a:pPr algn="ctr"/>
              <a:endParaRPr/>
            </a:p>
          </p:txBody>
        </p:sp>
        <p:sp>
          <p:nvSpPr>
            <p:cNvPr id="210" name="isḻîdé"/>
            <p:cNvSpPr/>
            <p:nvPr/>
          </p:nvSpPr>
          <p:spPr bwMode="auto">
            <a:xfrm>
              <a:off x="7309240" y="2714528"/>
              <a:ext cx="124979" cy="80233"/>
            </a:xfrm>
            <a:custGeom>
              <a:avLst/>
              <a:gdLst>
                <a:gd name="T0" fmla="*/ 33 w 34"/>
                <a:gd name="T1" fmla="*/ 11 h 22"/>
                <a:gd name="T2" fmla="*/ 15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2" y="5"/>
                    <a:pt x="24" y="0"/>
                    <a:pt x="15" y="0"/>
                  </a:cubicBezTo>
                  <a:cubicBezTo>
                    <a:pt x="6" y="0"/>
                    <a:pt x="0" y="5"/>
                    <a:pt x="1" y="11"/>
                  </a:cubicBezTo>
                  <a:cubicBezTo>
                    <a:pt x="3" y="17"/>
                    <a:pt x="11" y="22"/>
                    <a:pt x="19" y="22"/>
                  </a:cubicBezTo>
                  <a:cubicBezTo>
                    <a:pt x="28" y="22"/>
                    <a:pt x="34" y="17"/>
                    <a:pt x="33" y="11"/>
                  </a:cubicBezTo>
                  <a:close/>
                </a:path>
              </a:pathLst>
            </a:custGeom>
            <a:grpFill/>
            <a:ln>
              <a:noFill/>
            </a:ln>
          </p:spPr>
          <p:txBody>
            <a:bodyPr anchor="ctr"/>
            <a:lstStyle/>
            <a:p>
              <a:pPr algn="ctr"/>
              <a:endParaRPr/>
            </a:p>
          </p:txBody>
        </p:sp>
        <p:sp>
          <p:nvSpPr>
            <p:cNvPr id="211" name="íşḷíďe"/>
            <p:cNvSpPr/>
            <p:nvPr/>
          </p:nvSpPr>
          <p:spPr bwMode="auto">
            <a:xfrm>
              <a:off x="7452733" y="2714528"/>
              <a:ext cx="123436" cy="80233"/>
            </a:xfrm>
            <a:custGeom>
              <a:avLst/>
              <a:gdLst>
                <a:gd name="T0" fmla="*/ 33 w 34"/>
                <a:gd name="T1" fmla="*/ 11 h 22"/>
                <a:gd name="T2" fmla="*/ 14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1" y="22"/>
                    <a:pt x="19" y="22"/>
                  </a:cubicBezTo>
                  <a:cubicBezTo>
                    <a:pt x="28" y="22"/>
                    <a:pt x="34" y="17"/>
                    <a:pt x="33" y="11"/>
                  </a:cubicBezTo>
                  <a:close/>
                </a:path>
              </a:pathLst>
            </a:custGeom>
            <a:grpFill/>
            <a:ln>
              <a:noFill/>
            </a:ln>
          </p:spPr>
          <p:txBody>
            <a:bodyPr anchor="ctr"/>
            <a:lstStyle/>
            <a:p>
              <a:pPr algn="ctr"/>
              <a:endParaRPr/>
            </a:p>
          </p:txBody>
        </p:sp>
        <p:sp>
          <p:nvSpPr>
            <p:cNvPr id="212" name="iśḷiḍê"/>
            <p:cNvSpPr/>
            <p:nvPr/>
          </p:nvSpPr>
          <p:spPr bwMode="auto">
            <a:xfrm>
              <a:off x="7590056" y="2714528"/>
              <a:ext cx="128065" cy="80233"/>
            </a:xfrm>
            <a:custGeom>
              <a:avLst/>
              <a:gdLst>
                <a:gd name="T0" fmla="*/ 33 w 35"/>
                <a:gd name="T1" fmla="*/ 11 h 22"/>
                <a:gd name="T2" fmla="*/ 15 w 35"/>
                <a:gd name="T3" fmla="*/ 0 h 22"/>
                <a:gd name="T4" fmla="*/ 2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5" y="0"/>
                  </a:cubicBezTo>
                  <a:cubicBezTo>
                    <a:pt x="6" y="0"/>
                    <a:pt x="0" y="5"/>
                    <a:pt x="2"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13" name="ïšḻîḍè"/>
            <p:cNvSpPr/>
            <p:nvPr/>
          </p:nvSpPr>
          <p:spPr bwMode="auto">
            <a:xfrm>
              <a:off x="7733550" y="2714528"/>
              <a:ext cx="126522"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14" name="iş1íḑé"/>
            <p:cNvSpPr/>
            <p:nvPr/>
          </p:nvSpPr>
          <p:spPr bwMode="auto">
            <a:xfrm>
              <a:off x="7872415" y="2714528"/>
              <a:ext cx="126522" cy="80233"/>
            </a:xfrm>
            <a:custGeom>
              <a:avLst/>
              <a:gdLst>
                <a:gd name="T0" fmla="*/ 34 w 35"/>
                <a:gd name="T1" fmla="*/ 11 h 22"/>
                <a:gd name="T2" fmla="*/ 15 w 35"/>
                <a:gd name="T3" fmla="*/ 0 h 22"/>
                <a:gd name="T4" fmla="*/ 2 w 35"/>
                <a:gd name="T5" fmla="*/ 11 h 22"/>
                <a:gd name="T6" fmla="*/ 21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3" y="0"/>
                    <a:pt x="15" y="0"/>
                  </a:cubicBezTo>
                  <a:cubicBezTo>
                    <a:pt x="6" y="0"/>
                    <a:pt x="0" y="5"/>
                    <a:pt x="2" y="11"/>
                  </a:cubicBezTo>
                  <a:cubicBezTo>
                    <a:pt x="4" y="17"/>
                    <a:pt x="12" y="22"/>
                    <a:pt x="21" y="22"/>
                  </a:cubicBezTo>
                  <a:cubicBezTo>
                    <a:pt x="30" y="22"/>
                    <a:pt x="35" y="17"/>
                    <a:pt x="34" y="11"/>
                  </a:cubicBezTo>
                  <a:close/>
                </a:path>
              </a:pathLst>
            </a:custGeom>
            <a:grpFill/>
            <a:ln>
              <a:noFill/>
            </a:ln>
          </p:spPr>
          <p:txBody>
            <a:bodyPr anchor="ctr"/>
            <a:lstStyle/>
            <a:p>
              <a:pPr algn="ctr"/>
              <a:endParaRPr/>
            </a:p>
          </p:txBody>
        </p:sp>
        <p:sp>
          <p:nvSpPr>
            <p:cNvPr id="215" name="íSľïḓê"/>
            <p:cNvSpPr/>
            <p:nvPr/>
          </p:nvSpPr>
          <p:spPr bwMode="auto">
            <a:xfrm>
              <a:off x="8014366" y="2714528"/>
              <a:ext cx="128065" cy="80233"/>
            </a:xfrm>
            <a:custGeom>
              <a:avLst/>
              <a:gdLst>
                <a:gd name="T0" fmla="*/ 33 w 35"/>
                <a:gd name="T1" fmla="*/ 11 h 22"/>
                <a:gd name="T2" fmla="*/ 14 w 35"/>
                <a:gd name="T3" fmla="*/ 0 h 22"/>
                <a:gd name="T4" fmla="*/ 2 w 35"/>
                <a:gd name="T5" fmla="*/ 11 h 22"/>
                <a:gd name="T6" fmla="*/ 21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3" y="0"/>
                    <a:pt x="14" y="0"/>
                  </a:cubicBezTo>
                  <a:cubicBezTo>
                    <a:pt x="5" y="0"/>
                    <a:pt x="0" y="5"/>
                    <a:pt x="2" y="11"/>
                  </a:cubicBezTo>
                  <a:cubicBezTo>
                    <a:pt x="3" y="17"/>
                    <a:pt x="12" y="22"/>
                    <a:pt x="21" y="22"/>
                  </a:cubicBezTo>
                  <a:cubicBezTo>
                    <a:pt x="30" y="22"/>
                    <a:pt x="35" y="17"/>
                    <a:pt x="33" y="11"/>
                  </a:cubicBezTo>
                  <a:close/>
                </a:path>
              </a:pathLst>
            </a:custGeom>
            <a:grpFill/>
            <a:ln>
              <a:noFill/>
            </a:ln>
          </p:spPr>
          <p:txBody>
            <a:bodyPr anchor="ctr"/>
            <a:lstStyle/>
            <a:p>
              <a:pPr algn="ctr"/>
              <a:endParaRPr/>
            </a:p>
          </p:txBody>
        </p:sp>
        <p:sp>
          <p:nvSpPr>
            <p:cNvPr id="216" name="îSliḑè"/>
            <p:cNvSpPr/>
            <p:nvPr/>
          </p:nvSpPr>
          <p:spPr bwMode="auto">
            <a:xfrm>
              <a:off x="8153231" y="2714528"/>
              <a:ext cx="131151" cy="80233"/>
            </a:xfrm>
            <a:custGeom>
              <a:avLst/>
              <a:gdLst>
                <a:gd name="T0" fmla="*/ 34 w 36"/>
                <a:gd name="T1" fmla="*/ 11 h 22"/>
                <a:gd name="T2" fmla="*/ 15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5" y="0"/>
                  </a:cubicBezTo>
                  <a:cubicBezTo>
                    <a:pt x="6"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17" name="ïśľïḋè"/>
            <p:cNvSpPr/>
            <p:nvPr/>
          </p:nvSpPr>
          <p:spPr bwMode="auto">
            <a:xfrm>
              <a:off x="8295182" y="2714528"/>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1" y="5"/>
                    <a:pt x="23" y="0"/>
                    <a:pt x="14" y="0"/>
                  </a:cubicBezTo>
                  <a:cubicBezTo>
                    <a:pt x="5"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18" name="ïs1ïḋe"/>
            <p:cNvSpPr/>
            <p:nvPr/>
          </p:nvSpPr>
          <p:spPr bwMode="auto">
            <a:xfrm>
              <a:off x="8437133" y="2714528"/>
              <a:ext cx="128065" cy="80233"/>
            </a:xfrm>
            <a:custGeom>
              <a:avLst/>
              <a:gdLst>
                <a:gd name="T0" fmla="*/ 33 w 35"/>
                <a:gd name="T1" fmla="*/ 11 h 22"/>
                <a:gd name="T2" fmla="*/ 14 w 35"/>
                <a:gd name="T3" fmla="*/ 0 h 22"/>
                <a:gd name="T4" fmla="*/ 2 w 35"/>
                <a:gd name="T5" fmla="*/ 11 h 22"/>
                <a:gd name="T6" fmla="*/ 21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1" y="5"/>
                    <a:pt x="22" y="0"/>
                    <a:pt x="14" y="0"/>
                  </a:cubicBezTo>
                  <a:cubicBezTo>
                    <a:pt x="5" y="0"/>
                    <a:pt x="0" y="5"/>
                    <a:pt x="2" y="11"/>
                  </a:cubicBezTo>
                  <a:cubicBezTo>
                    <a:pt x="4" y="17"/>
                    <a:pt x="13" y="22"/>
                    <a:pt x="21" y="22"/>
                  </a:cubicBezTo>
                  <a:cubicBezTo>
                    <a:pt x="30" y="22"/>
                    <a:pt x="35" y="17"/>
                    <a:pt x="33" y="11"/>
                  </a:cubicBezTo>
                  <a:close/>
                </a:path>
              </a:pathLst>
            </a:custGeom>
            <a:grpFill/>
            <a:ln>
              <a:noFill/>
            </a:ln>
          </p:spPr>
          <p:txBody>
            <a:bodyPr anchor="ctr"/>
            <a:lstStyle/>
            <a:p>
              <a:pPr algn="ctr"/>
              <a:endParaRPr/>
            </a:p>
          </p:txBody>
        </p:sp>
        <p:sp>
          <p:nvSpPr>
            <p:cNvPr id="219" name="iṩļíḑe"/>
            <p:cNvSpPr/>
            <p:nvPr/>
          </p:nvSpPr>
          <p:spPr bwMode="auto">
            <a:xfrm>
              <a:off x="8575998" y="2714528"/>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5" y="17"/>
                    <a:pt x="14" y="22"/>
                    <a:pt x="22" y="22"/>
                  </a:cubicBezTo>
                  <a:cubicBezTo>
                    <a:pt x="31" y="22"/>
                    <a:pt x="36" y="17"/>
                    <a:pt x="34" y="11"/>
                  </a:cubicBezTo>
                  <a:close/>
                </a:path>
              </a:pathLst>
            </a:custGeom>
            <a:grpFill/>
            <a:ln>
              <a:noFill/>
            </a:ln>
          </p:spPr>
          <p:txBody>
            <a:bodyPr anchor="ctr"/>
            <a:lstStyle/>
            <a:p>
              <a:pPr algn="ctr"/>
              <a:endParaRPr/>
            </a:p>
          </p:txBody>
        </p:sp>
        <p:sp>
          <p:nvSpPr>
            <p:cNvPr id="220" name="îşľiďê"/>
            <p:cNvSpPr/>
            <p:nvPr/>
          </p:nvSpPr>
          <p:spPr bwMode="auto">
            <a:xfrm>
              <a:off x="8717951" y="2714528"/>
              <a:ext cx="131151" cy="80233"/>
            </a:xfrm>
            <a:custGeom>
              <a:avLst/>
              <a:gdLst>
                <a:gd name="T0" fmla="*/ 34 w 36"/>
                <a:gd name="T1" fmla="*/ 11 h 22"/>
                <a:gd name="T2" fmla="*/ 13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1" y="5"/>
                    <a:pt x="22" y="0"/>
                    <a:pt x="13" y="0"/>
                  </a:cubicBezTo>
                  <a:cubicBezTo>
                    <a:pt x="5" y="0"/>
                    <a:pt x="0" y="5"/>
                    <a:pt x="2" y="11"/>
                  </a:cubicBezTo>
                  <a:cubicBezTo>
                    <a:pt x="4" y="17"/>
                    <a:pt x="13" y="22"/>
                    <a:pt x="22" y="22"/>
                  </a:cubicBezTo>
                  <a:cubicBezTo>
                    <a:pt x="31" y="22"/>
                    <a:pt x="36" y="17"/>
                    <a:pt x="34" y="11"/>
                  </a:cubicBezTo>
                  <a:close/>
                </a:path>
              </a:pathLst>
            </a:custGeom>
            <a:grpFill/>
            <a:ln>
              <a:noFill/>
            </a:ln>
          </p:spPr>
          <p:txBody>
            <a:bodyPr anchor="ctr"/>
            <a:lstStyle/>
            <a:p>
              <a:pPr algn="ctr"/>
              <a:endParaRPr/>
            </a:p>
          </p:txBody>
        </p:sp>
        <p:sp>
          <p:nvSpPr>
            <p:cNvPr id="221" name="îSļïḋè"/>
            <p:cNvSpPr/>
            <p:nvPr/>
          </p:nvSpPr>
          <p:spPr bwMode="auto">
            <a:xfrm>
              <a:off x="7185804" y="2810191"/>
              <a:ext cx="128065" cy="80233"/>
            </a:xfrm>
            <a:custGeom>
              <a:avLst/>
              <a:gdLst>
                <a:gd name="T0" fmla="*/ 34 w 35"/>
                <a:gd name="T1" fmla="*/ 11 h 22"/>
                <a:gd name="T2" fmla="*/ 15 w 35"/>
                <a:gd name="T3" fmla="*/ 0 h 22"/>
                <a:gd name="T4" fmla="*/ 2 w 35"/>
                <a:gd name="T5" fmla="*/ 11 h 22"/>
                <a:gd name="T6" fmla="*/ 20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4" y="0"/>
                    <a:pt x="15" y="0"/>
                  </a:cubicBezTo>
                  <a:cubicBezTo>
                    <a:pt x="7" y="0"/>
                    <a:pt x="0" y="5"/>
                    <a:pt x="2" y="11"/>
                  </a:cubicBezTo>
                  <a:cubicBezTo>
                    <a:pt x="3" y="17"/>
                    <a:pt x="11" y="22"/>
                    <a:pt x="20" y="22"/>
                  </a:cubicBezTo>
                  <a:cubicBezTo>
                    <a:pt x="29" y="22"/>
                    <a:pt x="35" y="17"/>
                    <a:pt x="34" y="11"/>
                  </a:cubicBezTo>
                  <a:close/>
                </a:path>
              </a:pathLst>
            </a:custGeom>
            <a:grpFill/>
            <a:ln>
              <a:noFill/>
            </a:ln>
          </p:spPr>
          <p:txBody>
            <a:bodyPr anchor="ctr"/>
            <a:lstStyle/>
            <a:p>
              <a:pPr algn="ctr"/>
              <a:endParaRPr/>
            </a:p>
          </p:txBody>
        </p:sp>
        <p:sp>
          <p:nvSpPr>
            <p:cNvPr id="222" name="îšľîďe"/>
            <p:cNvSpPr/>
            <p:nvPr/>
          </p:nvSpPr>
          <p:spPr bwMode="auto">
            <a:xfrm>
              <a:off x="7330841" y="2810191"/>
              <a:ext cx="124979" cy="80233"/>
            </a:xfrm>
            <a:custGeom>
              <a:avLst/>
              <a:gdLst>
                <a:gd name="T0" fmla="*/ 33 w 34"/>
                <a:gd name="T1" fmla="*/ 11 h 22"/>
                <a:gd name="T2" fmla="*/ 14 w 34"/>
                <a:gd name="T3" fmla="*/ 0 h 22"/>
                <a:gd name="T4" fmla="*/ 1 w 34"/>
                <a:gd name="T5" fmla="*/ 11 h 22"/>
                <a:gd name="T6" fmla="*/ 19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0" y="22"/>
                    <a:pt x="19" y="22"/>
                  </a:cubicBezTo>
                  <a:cubicBezTo>
                    <a:pt x="28" y="22"/>
                    <a:pt x="34" y="17"/>
                    <a:pt x="33" y="11"/>
                  </a:cubicBezTo>
                  <a:close/>
                </a:path>
              </a:pathLst>
            </a:custGeom>
            <a:grpFill/>
            <a:ln>
              <a:noFill/>
            </a:ln>
          </p:spPr>
          <p:txBody>
            <a:bodyPr anchor="ctr"/>
            <a:lstStyle/>
            <a:p>
              <a:pPr algn="ctr"/>
              <a:endParaRPr/>
            </a:p>
          </p:txBody>
        </p:sp>
        <p:sp>
          <p:nvSpPr>
            <p:cNvPr id="223" name="i$ļîḍè"/>
            <p:cNvSpPr/>
            <p:nvPr/>
          </p:nvSpPr>
          <p:spPr bwMode="auto">
            <a:xfrm>
              <a:off x="7474336" y="2810191"/>
              <a:ext cx="123436" cy="80233"/>
            </a:xfrm>
            <a:custGeom>
              <a:avLst/>
              <a:gdLst>
                <a:gd name="T0" fmla="*/ 33 w 34"/>
                <a:gd name="T1" fmla="*/ 11 h 22"/>
                <a:gd name="T2" fmla="*/ 14 w 34"/>
                <a:gd name="T3" fmla="*/ 0 h 22"/>
                <a:gd name="T4" fmla="*/ 1 w 34"/>
                <a:gd name="T5" fmla="*/ 11 h 22"/>
                <a:gd name="T6" fmla="*/ 20 w 34"/>
                <a:gd name="T7" fmla="*/ 22 h 22"/>
                <a:gd name="T8" fmla="*/ 33 w 34"/>
                <a:gd name="T9" fmla="*/ 11 h 22"/>
              </a:gdLst>
              <a:ahLst/>
              <a:cxnLst>
                <a:cxn ang="0">
                  <a:pos x="T0" y="T1"/>
                </a:cxn>
                <a:cxn ang="0">
                  <a:pos x="T2" y="T3"/>
                </a:cxn>
                <a:cxn ang="0">
                  <a:pos x="T4" y="T5"/>
                </a:cxn>
                <a:cxn ang="0">
                  <a:pos x="T6" y="T7"/>
                </a:cxn>
                <a:cxn ang="0">
                  <a:pos x="T8" y="T9"/>
                </a:cxn>
              </a:cxnLst>
              <a:rect l="0" t="0" r="r" b="b"/>
              <a:pathLst>
                <a:path w="34" h="22">
                  <a:moveTo>
                    <a:pt x="33" y="11"/>
                  </a:moveTo>
                  <a:cubicBezTo>
                    <a:pt x="31" y="5"/>
                    <a:pt x="23" y="0"/>
                    <a:pt x="14" y="0"/>
                  </a:cubicBezTo>
                  <a:cubicBezTo>
                    <a:pt x="6" y="0"/>
                    <a:pt x="0" y="5"/>
                    <a:pt x="1" y="11"/>
                  </a:cubicBezTo>
                  <a:cubicBezTo>
                    <a:pt x="2" y="17"/>
                    <a:pt x="11" y="22"/>
                    <a:pt x="20" y="22"/>
                  </a:cubicBezTo>
                  <a:cubicBezTo>
                    <a:pt x="28" y="22"/>
                    <a:pt x="34" y="17"/>
                    <a:pt x="33" y="11"/>
                  </a:cubicBezTo>
                  <a:close/>
                </a:path>
              </a:pathLst>
            </a:custGeom>
            <a:grpFill/>
            <a:ln>
              <a:noFill/>
            </a:ln>
          </p:spPr>
          <p:txBody>
            <a:bodyPr anchor="ctr"/>
            <a:lstStyle/>
            <a:p>
              <a:pPr algn="ctr"/>
              <a:endParaRPr/>
            </a:p>
          </p:txBody>
        </p:sp>
        <p:sp>
          <p:nvSpPr>
            <p:cNvPr id="224" name="îṡḷiďè"/>
            <p:cNvSpPr/>
            <p:nvPr/>
          </p:nvSpPr>
          <p:spPr bwMode="auto">
            <a:xfrm>
              <a:off x="7616287" y="2810191"/>
              <a:ext cx="128065"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25" name="iśļiḑé"/>
            <p:cNvSpPr/>
            <p:nvPr/>
          </p:nvSpPr>
          <p:spPr bwMode="auto">
            <a:xfrm>
              <a:off x="7758238" y="2810191"/>
              <a:ext cx="128065" cy="80233"/>
            </a:xfrm>
            <a:custGeom>
              <a:avLst/>
              <a:gdLst>
                <a:gd name="T0" fmla="*/ 33 w 35"/>
                <a:gd name="T1" fmla="*/ 11 h 22"/>
                <a:gd name="T2" fmla="*/ 14 w 35"/>
                <a:gd name="T3" fmla="*/ 0 h 22"/>
                <a:gd name="T4" fmla="*/ 1 w 35"/>
                <a:gd name="T5" fmla="*/ 11 h 22"/>
                <a:gd name="T6" fmla="*/ 20 w 35"/>
                <a:gd name="T7" fmla="*/ 22 h 22"/>
                <a:gd name="T8" fmla="*/ 33 w 35"/>
                <a:gd name="T9" fmla="*/ 11 h 22"/>
              </a:gdLst>
              <a:ahLst/>
              <a:cxnLst>
                <a:cxn ang="0">
                  <a:pos x="T0" y="T1"/>
                </a:cxn>
                <a:cxn ang="0">
                  <a:pos x="T2" y="T3"/>
                </a:cxn>
                <a:cxn ang="0">
                  <a:pos x="T4" y="T5"/>
                </a:cxn>
                <a:cxn ang="0">
                  <a:pos x="T6" y="T7"/>
                </a:cxn>
                <a:cxn ang="0">
                  <a:pos x="T8" y="T9"/>
                </a:cxn>
              </a:cxnLst>
              <a:rect l="0" t="0" r="r" b="b"/>
              <a:pathLst>
                <a:path w="35" h="22">
                  <a:moveTo>
                    <a:pt x="33" y="11"/>
                  </a:moveTo>
                  <a:cubicBezTo>
                    <a:pt x="32" y="5"/>
                    <a:pt x="23" y="0"/>
                    <a:pt x="14" y="0"/>
                  </a:cubicBezTo>
                  <a:cubicBezTo>
                    <a:pt x="6" y="0"/>
                    <a:pt x="0" y="5"/>
                    <a:pt x="1" y="11"/>
                  </a:cubicBezTo>
                  <a:cubicBezTo>
                    <a:pt x="3" y="17"/>
                    <a:pt x="11" y="22"/>
                    <a:pt x="20" y="22"/>
                  </a:cubicBezTo>
                  <a:cubicBezTo>
                    <a:pt x="29" y="22"/>
                    <a:pt x="35" y="17"/>
                    <a:pt x="33" y="11"/>
                  </a:cubicBezTo>
                  <a:close/>
                </a:path>
              </a:pathLst>
            </a:custGeom>
            <a:grpFill/>
            <a:ln>
              <a:noFill/>
            </a:ln>
          </p:spPr>
          <p:txBody>
            <a:bodyPr anchor="ctr"/>
            <a:lstStyle/>
            <a:p>
              <a:pPr algn="ctr"/>
              <a:endParaRPr/>
            </a:p>
          </p:txBody>
        </p:sp>
        <p:sp>
          <p:nvSpPr>
            <p:cNvPr id="226" name="iṣľíḋe"/>
            <p:cNvSpPr/>
            <p:nvPr/>
          </p:nvSpPr>
          <p:spPr bwMode="auto">
            <a:xfrm>
              <a:off x="7900189" y="2810191"/>
              <a:ext cx="128065" cy="80233"/>
            </a:xfrm>
            <a:custGeom>
              <a:avLst/>
              <a:gdLst>
                <a:gd name="T0" fmla="*/ 34 w 35"/>
                <a:gd name="T1" fmla="*/ 11 h 22"/>
                <a:gd name="T2" fmla="*/ 14 w 35"/>
                <a:gd name="T3" fmla="*/ 0 h 22"/>
                <a:gd name="T4" fmla="*/ 2 w 35"/>
                <a:gd name="T5" fmla="*/ 11 h 22"/>
                <a:gd name="T6" fmla="*/ 21 w 35"/>
                <a:gd name="T7" fmla="*/ 22 h 22"/>
                <a:gd name="T8" fmla="*/ 34 w 35"/>
                <a:gd name="T9" fmla="*/ 11 h 22"/>
              </a:gdLst>
              <a:ahLst/>
              <a:cxnLst>
                <a:cxn ang="0">
                  <a:pos x="T0" y="T1"/>
                </a:cxn>
                <a:cxn ang="0">
                  <a:pos x="T2" y="T3"/>
                </a:cxn>
                <a:cxn ang="0">
                  <a:pos x="T4" y="T5"/>
                </a:cxn>
                <a:cxn ang="0">
                  <a:pos x="T6" y="T7"/>
                </a:cxn>
                <a:cxn ang="0">
                  <a:pos x="T8" y="T9"/>
                </a:cxn>
              </a:cxnLst>
              <a:rect l="0" t="0" r="r" b="b"/>
              <a:pathLst>
                <a:path w="35" h="22">
                  <a:moveTo>
                    <a:pt x="34" y="11"/>
                  </a:moveTo>
                  <a:cubicBezTo>
                    <a:pt x="32" y="5"/>
                    <a:pt x="23" y="0"/>
                    <a:pt x="14" y="0"/>
                  </a:cubicBezTo>
                  <a:cubicBezTo>
                    <a:pt x="6" y="0"/>
                    <a:pt x="0" y="5"/>
                    <a:pt x="2" y="11"/>
                  </a:cubicBezTo>
                  <a:cubicBezTo>
                    <a:pt x="3" y="17"/>
                    <a:pt x="12" y="22"/>
                    <a:pt x="21" y="22"/>
                  </a:cubicBezTo>
                  <a:cubicBezTo>
                    <a:pt x="30" y="22"/>
                    <a:pt x="35" y="17"/>
                    <a:pt x="34" y="11"/>
                  </a:cubicBezTo>
                  <a:close/>
                </a:path>
              </a:pathLst>
            </a:custGeom>
            <a:grpFill/>
            <a:ln>
              <a:noFill/>
            </a:ln>
          </p:spPr>
          <p:txBody>
            <a:bodyPr anchor="ctr"/>
            <a:lstStyle/>
            <a:p>
              <a:pPr algn="ctr"/>
              <a:endParaRPr/>
            </a:p>
          </p:txBody>
        </p:sp>
        <p:sp>
          <p:nvSpPr>
            <p:cNvPr id="227" name="ïşḷîḋè"/>
            <p:cNvSpPr/>
            <p:nvPr/>
          </p:nvSpPr>
          <p:spPr bwMode="auto">
            <a:xfrm>
              <a:off x="8043682" y="2810191"/>
              <a:ext cx="131151" cy="80233"/>
            </a:xfrm>
            <a:custGeom>
              <a:avLst/>
              <a:gdLst>
                <a:gd name="T0" fmla="*/ 34 w 36"/>
                <a:gd name="T1" fmla="*/ 11 h 22"/>
                <a:gd name="T2" fmla="*/ 14 w 36"/>
                <a:gd name="T3" fmla="*/ 0 h 22"/>
                <a:gd name="T4" fmla="*/ 2 w 36"/>
                <a:gd name="T5" fmla="*/ 11 h 22"/>
                <a:gd name="T6" fmla="*/ 21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6" y="0"/>
                    <a:pt x="0" y="5"/>
                    <a:pt x="2" y="11"/>
                  </a:cubicBezTo>
                  <a:cubicBezTo>
                    <a:pt x="4" y="17"/>
                    <a:pt x="12" y="22"/>
                    <a:pt x="21" y="22"/>
                  </a:cubicBezTo>
                  <a:cubicBezTo>
                    <a:pt x="30" y="22"/>
                    <a:pt x="36" y="17"/>
                    <a:pt x="34" y="11"/>
                  </a:cubicBezTo>
                  <a:close/>
                </a:path>
              </a:pathLst>
            </a:custGeom>
            <a:grpFill/>
            <a:ln>
              <a:noFill/>
            </a:ln>
          </p:spPr>
          <p:txBody>
            <a:bodyPr anchor="ctr"/>
            <a:lstStyle/>
            <a:p>
              <a:pPr algn="ctr"/>
              <a:endParaRPr/>
            </a:p>
          </p:txBody>
        </p:sp>
        <p:sp>
          <p:nvSpPr>
            <p:cNvPr id="228" name="ïṥļíḍè"/>
            <p:cNvSpPr/>
            <p:nvPr/>
          </p:nvSpPr>
          <p:spPr bwMode="auto">
            <a:xfrm>
              <a:off x="8185633" y="2810191"/>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4" y="17"/>
                    <a:pt x="13" y="22"/>
                    <a:pt x="22" y="22"/>
                  </a:cubicBezTo>
                  <a:cubicBezTo>
                    <a:pt x="30" y="22"/>
                    <a:pt x="36" y="17"/>
                    <a:pt x="34" y="11"/>
                  </a:cubicBezTo>
                  <a:close/>
                </a:path>
              </a:pathLst>
            </a:custGeom>
            <a:grpFill/>
            <a:ln>
              <a:noFill/>
            </a:ln>
          </p:spPr>
          <p:txBody>
            <a:bodyPr anchor="ctr"/>
            <a:lstStyle/>
            <a:p>
              <a:pPr algn="ctr"/>
              <a:endParaRPr/>
            </a:p>
          </p:txBody>
        </p:sp>
        <p:sp>
          <p:nvSpPr>
            <p:cNvPr id="229" name="íşļïḑè"/>
            <p:cNvSpPr/>
            <p:nvPr/>
          </p:nvSpPr>
          <p:spPr bwMode="auto">
            <a:xfrm>
              <a:off x="8327585" y="2810191"/>
              <a:ext cx="131151" cy="80233"/>
            </a:xfrm>
            <a:custGeom>
              <a:avLst/>
              <a:gdLst>
                <a:gd name="T0" fmla="*/ 34 w 36"/>
                <a:gd name="T1" fmla="*/ 11 h 22"/>
                <a:gd name="T2" fmla="*/ 14 w 36"/>
                <a:gd name="T3" fmla="*/ 0 h 22"/>
                <a:gd name="T4" fmla="*/ 2 w 36"/>
                <a:gd name="T5" fmla="*/ 11 h 22"/>
                <a:gd name="T6" fmla="*/ 22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2" y="5"/>
                    <a:pt x="23" y="0"/>
                    <a:pt x="14" y="0"/>
                  </a:cubicBezTo>
                  <a:cubicBezTo>
                    <a:pt x="5" y="0"/>
                    <a:pt x="0" y="5"/>
                    <a:pt x="2" y="11"/>
                  </a:cubicBezTo>
                  <a:cubicBezTo>
                    <a:pt x="4" y="17"/>
                    <a:pt x="13" y="22"/>
                    <a:pt x="22" y="22"/>
                  </a:cubicBezTo>
                  <a:cubicBezTo>
                    <a:pt x="31" y="22"/>
                    <a:pt x="36" y="17"/>
                    <a:pt x="34" y="11"/>
                  </a:cubicBezTo>
                  <a:close/>
                </a:path>
              </a:pathLst>
            </a:custGeom>
            <a:grpFill/>
            <a:ln>
              <a:noFill/>
            </a:ln>
          </p:spPr>
          <p:txBody>
            <a:bodyPr anchor="ctr"/>
            <a:lstStyle/>
            <a:p>
              <a:pPr algn="ctr"/>
              <a:endParaRPr/>
            </a:p>
          </p:txBody>
        </p:sp>
        <p:sp>
          <p:nvSpPr>
            <p:cNvPr id="230" name="iṣlíḓe"/>
            <p:cNvSpPr/>
            <p:nvPr/>
          </p:nvSpPr>
          <p:spPr bwMode="auto">
            <a:xfrm>
              <a:off x="8469536" y="2810191"/>
              <a:ext cx="135779" cy="80233"/>
            </a:xfrm>
            <a:custGeom>
              <a:avLst/>
              <a:gdLst>
                <a:gd name="T0" fmla="*/ 34 w 37"/>
                <a:gd name="T1" fmla="*/ 11 h 22"/>
                <a:gd name="T2" fmla="*/ 14 w 37"/>
                <a:gd name="T3" fmla="*/ 0 h 22"/>
                <a:gd name="T4" fmla="*/ 2 w 37"/>
                <a:gd name="T5" fmla="*/ 11 h 22"/>
                <a:gd name="T6" fmla="*/ 22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2" y="11"/>
                  </a:cubicBezTo>
                  <a:cubicBezTo>
                    <a:pt x="4" y="17"/>
                    <a:pt x="14" y="22"/>
                    <a:pt x="22" y="22"/>
                  </a:cubicBezTo>
                  <a:cubicBezTo>
                    <a:pt x="31" y="22"/>
                    <a:pt x="37" y="17"/>
                    <a:pt x="34" y="11"/>
                  </a:cubicBezTo>
                  <a:close/>
                </a:path>
              </a:pathLst>
            </a:custGeom>
            <a:grpFill/>
            <a:ln>
              <a:noFill/>
            </a:ln>
          </p:spPr>
          <p:txBody>
            <a:bodyPr anchor="ctr"/>
            <a:lstStyle/>
            <a:p>
              <a:pPr algn="ctr"/>
              <a:endParaRPr/>
            </a:p>
          </p:txBody>
        </p:sp>
        <p:sp>
          <p:nvSpPr>
            <p:cNvPr id="231" name="ïṣľïḍe"/>
            <p:cNvSpPr/>
            <p:nvPr/>
          </p:nvSpPr>
          <p:spPr bwMode="auto">
            <a:xfrm>
              <a:off x="8613030" y="2810191"/>
              <a:ext cx="134237" cy="80233"/>
            </a:xfrm>
            <a:custGeom>
              <a:avLst/>
              <a:gdLst>
                <a:gd name="T0" fmla="*/ 34 w 37"/>
                <a:gd name="T1" fmla="*/ 11 h 22"/>
                <a:gd name="T2" fmla="*/ 14 w 37"/>
                <a:gd name="T3" fmla="*/ 0 h 22"/>
                <a:gd name="T4" fmla="*/ 2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2"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232" name="ïṣḻíḓè"/>
            <p:cNvSpPr/>
            <p:nvPr/>
          </p:nvSpPr>
          <p:spPr bwMode="auto">
            <a:xfrm>
              <a:off x="8754981" y="2810191"/>
              <a:ext cx="134237" cy="80233"/>
            </a:xfrm>
            <a:custGeom>
              <a:avLst/>
              <a:gdLst>
                <a:gd name="T0" fmla="*/ 35 w 37"/>
                <a:gd name="T1" fmla="*/ 11 h 22"/>
                <a:gd name="T2" fmla="*/ 14 w 37"/>
                <a:gd name="T3" fmla="*/ 0 h 22"/>
                <a:gd name="T4" fmla="*/ 3 w 37"/>
                <a:gd name="T5" fmla="*/ 11 h 22"/>
                <a:gd name="T6" fmla="*/ 23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2" y="5"/>
                    <a:pt x="23" y="0"/>
                    <a:pt x="14" y="0"/>
                  </a:cubicBezTo>
                  <a:cubicBezTo>
                    <a:pt x="5" y="0"/>
                    <a:pt x="0" y="5"/>
                    <a:pt x="3" y="11"/>
                  </a:cubicBezTo>
                  <a:cubicBezTo>
                    <a:pt x="5" y="17"/>
                    <a:pt x="14" y="22"/>
                    <a:pt x="23" y="22"/>
                  </a:cubicBezTo>
                  <a:cubicBezTo>
                    <a:pt x="32" y="22"/>
                    <a:pt x="37" y="17"/>
                    <a:pt x="35" y="11"/>
                  </a:cubicBezTo>
                  <a:close/>
                </a:path>
              </a:pathLst>
            </a:custGeom>
            <a:grpFill/>
            <a:ln>
              <a:noFill/>
            </a:ln>
          </p:spPr>
          <p:txBody>
            <a:bodyPr anchor="ctr"/>
            <a:lstStyle/>
            <a:p>
              <a:pPr algn="ctr"/>
              <a:endParaRPr/>
            </a:p>
          </p:txBody>
        </p:sp>
        <p:sp>
          <p:nvSpPr>
            <p:cNvPr id="233" name="îš1íḍè"/>
            <p:cNvSpPr/>
            <p:nvPr/>
          </p:nvSpPr>
          <p:spPr bwMode="auto">
            <a:xfrm>
              <a:off x="9889046" y="2108150"/>
              <a:ext cx="128065" cy="64804"/>
            </a:xfrm>
            <a:custGeom>
              <a:avLst/>
              <a:gdLst>
                <a:gd name="T0" fmla="*/ 32 w 35"/>
                <a:gd name="T1" fmla="*/ 9 h 18"/>
                <a:gd name="T2" fmla="*/ 12 w 35"/>
                <a:gd name="T3" fmla="*/ 0 h 18"/>
                <a:gd name="T4" fmla="*/ 3 w 35"/>
                <a:gd name="T5" fmla="*/ 9 h 18"/>
                <a:gd name="T6" fmla="*/ 23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29" y="4"/>
                    <a:pt x="20" y="0"/>
                    <a:pt x="12" y="0"/>
                  </a:cubicBezTo>
                  <a:cubicBezTo>
                    <a:pt x="4" y="0"/>
                    <a:pt x="0" y="4"/>
                    <a:pt x="3" y="9"/>
                  </a:cubicBezTo>
                  <a:cubicBezTo>
                    <a:pt x="6" y="14"/>
                    <a:pt x="15" y="18"/>
                    <a:pt x="23" y="18"/>
                  </a:cubicBezTo>
                  <a:cubicBezTo>
                    <a:pt x="31" y="18"/>
                    <a:pt x="35" y="14"/>
                    <a:pt x="32" y="9"/>
                  </a:cubicBezTo>
                  <a:close/>
                </a:path>
              </a:pathLst>
            </a:custGeom>
            <a:grpFill/>
            <a:ln>
              <a:noFill/>
            </a:ln>
          </p:spPr>
          <p:txBody>
            <a:bodyPr anchor="ctr"/>
            <a:lstStyle/>
            <a:p>
              <a:pPr algn="ctr"/>
              <a:endParaRPr/>
            </a:p>
          </p:txBody>
        </p:sp>
        <p:sp>
          <p:nvSpPr>
            <p:cNvPr id="234" name="îŝḻiḑé"/>
            <p:cNvSpPr/>
            <p:nvPr/>
          </p:nvSpPr>
          <p:spPr bwMode="auto">
            <a:xfrm>
              <a:off x="9808813" y="2188383"/>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3" y="9"/>
                  </a:cubicBezTo>
                  <a:cubicBezTo>
                    <a:pt x="6" y="14"/>
                    <a:pt x="15" y="19"/>
                    <a:pt x="23" y="19"/>
                  </a:cubicBezTo>
                  <a:cubicBezTo>
                    <a:pt x="31" y="19"/>
                    <a:pt x="35" y="14"/>
                    <a:pt x="32" y="9"/>
                  </a:cubicBezTo>
                  <a:close/>
                </a:path>
              </a:pathLst>
            </a:custGeom>
            <a:grpFill/>
            <a:ln>
              <a:noFill/>
            </a:ln>
          </p:spPr>
          <p:txBody>
            <a:bodyPr anchor="ctr"/>
            <a:lstStyle/>
            <a:p>
              <a:pPr algn="ctr"/>
              <a:endParaRPr/>
            </a:p>
          </p:txBody>
        </p:sp>
        <p:sp>
          <p:nvSpPr>
            <p:cNvPr id="235" name="ïs1ïḋé"/>
            <p:cNvSpPr/>
            <p:nvPr/>
          </p:nvSpPr>
          <p:spPr bwMode="auto">
            <a:xfrm>
              <a:off x="9939964" y="2188383"/>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3" y="9"/>
                  </a:cubicBezTo>
                  <a:cubicBezTo>
                    <a:pt x="6" y="14"/>
                    <a:pt x="15" y="19"/>
                    <a:pt x="23" y="19"/>
                  </a:cubicBezTo>
                  <a:cubicBezTo>
                    <a:pt x="31" y="19"/>
                    <a:pt x="35" y="14"/>
                    <a:pt x="32" y="9"/>
                  </a:cubicBezTo>
                  <a:close/>
                </a:path>
              </a:pathLst>
            </a:custGeom>
            <a:grpFill/>
            <a:ln>
              <a:noFill/>
            </a:ln>
          </p:spPr>
          <p:txBody>
            <a:bodyPr anchor="ctr"/>
            <a:lstStyle/>
            <a:p>
              <a:pPr algn="ctr"/>
              <a:endParaRPr/>
            </a:p>
          </p:txBody>
        </p:sp>
        <p:sp>
          <p:nvSpPr>
            <p:cNvPr id="236" name="iṣlïḓé"/>
            <p:cNvSpPr/>
            <p:nvPr/>
          </p:nvSpPr>
          <p:spPr bwMode="auto">
            <a:xfrm>
              <a:off x="9506396" y="2356565"/>
              <a:ext cx="131151" cy="69433"/>
            </a:xfrm>
            <a:custGeom>
              <a:avLst/>
              <a:gdLst>
                <a:gd name="T0" fmla="*/ 33 w 36"/>
                <a:gd name="T1" fmla="*/ 9 h 19"/>
                <a:gd name="T2" fmla="*/ 13 w 36"/>
                <a:gd name="T3" fmla="*/ 0 h 19"/>
                <a:gd name="T4" fmla="*/ 3 w 36"/>
                <a:gd name="T5" fmla="*/ 9 h 19"/>
                <a:gd name="T6" fmla="*/ 24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0" y="4"/>
                    <a:pt x="21" y="0"/>
                    <a:pt x="13" y="0"/>
                  </a:cubicBezTo>
                  <a:cubicBezTo>
                    <a:pt x="5" y="0"/>
                    <a:pt x="0" y="4"/>
                    <a:pt x="3" y="9"/>
                  </a:cubicBezTo>
                  <a:cubicBezTo>
                    <a:pt x="6" y="15"/>
                    <a:pt x="15" y="19"/>
                    <a:pt x="24" y="19"/>
                  </a:cubicBezTo>
                  <a:cubicBezTo>
                    <a:pt x="32" y="19"/>
                    <a:pt x="36" y="15"/>
                    <a:pt x="33" y="9"/>
                  </a:cubicBezTo>
                  <a:close/>
                </a:path>
              </a:pathLst>
            </a:custGeom>
            <a:grpFill/>
            <a:ln>
              <a:noFill/>
            </a:ln>
          </p:spPr>
          <p:txBody>
            <a:bodyPr anchor="ctr"/>
            <a:lstStyle/>
            <a:p>
              <a:pPr algn="ctr"/>
              <a:endParaRPr/>
            </a:p>
          </p:txBody>
        </p:sp>
        <p:sp>
          <p:nvSpPr>
            <p:cNvPr id="237" name="ïş1íḑê"/>
            <p:cNvSpPr/>
            <p:nvPr/>
          </p:nvSpPr>
          <p:spPr bwMode="auto">
            <a:xfrm>
              <a:off x="9554228" y="2439884"/>
              <a:ext cx="131151" cy="74061"/>
            </a:xfrm>
            <a:custGeom>
              <a:avLst/>
              <a:gdLst>
                <a:gd name="T0" fmla="*/ 33 w 36"/>
                <a:gd name="T1" fmla="*/ 10 h 20"/>
                <a:gd name="T2" fmla="*/ 13 w 36"/>
                <a:gd name="T3" fmla="*/ 0 h 20"/>
                <a:gd name="T4" fmla="*/ 3 w 36"/>
                <a:gd name="T5" fmla="*/ 10 h 20"/>
                <a:gd name="T6" fmla="*/ 2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6" y="16"/>
                    <a:pt x="15" y="20"/>
                    <a:pt x="24" y="20"/>
                  </a:cubicBezTo>
                  <a:cubicBezTo>
                    <a:pt x="32" y="20"/>
                    <a:pt x="36" y="16"/>
                    <a:pt x="33" y="10"/>
                  </a:cubicBezTo>
                  <a:close/>
                </a:path>
              </a:pathLst>
            </a:custGeom>
            <a:grpFill/>
            <a:ln>
              <a:noFill/>
            </a:ln>
          </p:spPr>
          <p:txBody>
            <a:bodyPr anchor="ctr"/>
            <a:lstStyle/>
            <a:p>
              <a:pPr algn="ctr"/>
              <a:endParaRPr/>
            </a:p>
          </p:txBody>
        </p:sp>
        <p:sp>
          <p:nvSpPr>
            <p:cNvPr id="238" name="íSliḋé"/>
            <p:cNvSpPr/>
            <p:nvPr/>
          </p:nvSpPr>
          <p:spPr bwMode="auto">
            <a:xfrm>
              <a:off x="9600516" y="2532461"/>
              <a:ext cx="135779" cy="72519"/>
            </a:xfrm>
            <a:custGeom>
              <a:avLst/>
              <a:gdLst>
                <a:gd name="T0" fmla="*/ 34 w 37"/>
                <a:gd name="T1" fmla="*/ 10 h 20"/>
                <a:gd name="T2" fmla="*/ 13 w 37"/>
                <a:gd name="T3" fmla="*/ 0 h 20"/>
                <a:gd name="T4" fmla="*/ 3 w 37"/>
                <a:gd name="T5" fmla="*/ 10 h 20"/>
                <a:gd name="T6" fmla="*/ 2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2" y="0"/>
                    <a:pt x="13" y="0"/>
                  </a:cubicBezTo>
                  <a:cubicBezTo>
                    <a:pt x="5" y="0"/>
                    <a:pt x="0" y="4"/>
                    <a:pt x="3" y="10"/>
                  </a:cubicBezTo>
                  <a:cubicBezTo>
                    <a:pt x="6" y="15"/>
                    <a:pt x="16" y="20"/>
                    <a:pt x="24" y="20"/>
                  </a:cubicBezTo>
                  <a:cubicBezTo>
                    <a:pt x="33" y="20"/>
                    <a:pt x="37" y="15"/>
                    <a:pt x="34" y="10"/>
                  </a:cubicBezTo>
                  <a:close/>
                </a:path>
              </a:pathLst>
            </a:custGeom>
            <a:grpFill/>
            <a:ln>
              <a:noFill/>
            </a:ln>
          </p:spPr>
          <p:txBody>
            <a:bodyPr anchor="ctr"/>
            <a:lstStyle/>
            <a:p>
              <a:pPr algn="ctr"/>
              <a:endParaRPr/>
            </a:p>
          </p:txBody>
        </p:sp>
        <p:sp>
          <p:nvSpPr>
            <p:cNvPr id="239" name="íṣlïḑe"/>
            <p:cNvSpPr/>
            <p:nvPr/>
          </p:nvSpPr>
          <p:spPr bwMode="auto">
            <a:xfrm>
              <a:off x="9375246" y="2623494"/>
              <a:ext cx="134237" cy="72519"/>
            </a:xfrm>
            <a:custGeom>
              <a:avLst/>
              <a:gdLst>
                <a:gd name="T0" fmla="*/ 34 w 37"/>
                <a:gd name="T1" fmla="*/ 10 h 20"/>
                <a:gd name="T2" fmla="*/ 13 w 37"/>
                <a:gd name="T3" fmla="*/ 0 h 20"/>
                <a:gd name="T4" fmla="*/ 2 w 37"/>
                <a:gd name="T5" fmla="*/ 10 h 20"/>
                <a:gd name="T6" fmla="*/ 2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1" y="0"/>
                    <a:pt x="13" y="0"/>
                  </a:cubicBezTo>
                  <a:cubicBezTo>
                    <a:pt x="4" y="0"/>
                    <a:pt x="0" y="4"/>
                    <a:pt x="2" y="10"/>
                  </a:cubicBezTo>
                  <a:cubicBezTo>
                    <a:pt x="5" y="16"/>
                    <a:pt x="15" y="20"/>
                    <a:pt x="23" y="20"/>
                  </a:cubicBezTo>
                  <a:cubicBezTo>
                    <a:pt x="32" y="20"/>
                    <a:pt x="37" y="16"/>
                    <a:pt x="34" y="10"/>
                  </a:cubicBezTo>
                  <a:close/>
                </a:path>
              </a:pathLst>
            </a:custGeom>
            <a:grpFill/>
            <a:ln>
              <a:noFill/>
            </a:ln>
          </p:spPr>
          <p:txBody>
            <a:bodyPr anchor="ctr"/>
            <a:lstStyle/>
            <a:p>
              <a:pPr algn="ctr"/>
              <a:endParaRPr/>
            </a:p>
          </p:txBody>
        </p:sp>
        <p:sp>
          <p:nvSpPr>
            <p:cNvPr id="240" name="iṧḻïďè"/>
            <p:cNvSpPr/>
            <p:nvPr/>
          </p:nvSpPr>
          <p:spPr bwMode="auto">
            <a:xfrm>
              <a:off x="9514111" y="2623494"/>
              <a:ext cx="134237" cy="72519"/>
            </a:xfrm>
            <a:custGeom>
              <a:avLst/>
              <a:gdLst>
                <a:gd name="T0" fmla="*/ 34 w 37"/>
                <a:gd name="T1" fmla="*/ 10 h 20"/>
                <a:gd name="T2" fmla="*/ 13 w 37"/>
                <a:gd name="T3" fmla="*/ 0 h 20"/>
                <a:gd name="T4" fmla="*/ 3 w 37"/>
                <a:gd name="T5" fmla="*/ 10 h 20"/>
                <a:gd name="T6" fmla="*/ 2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1" y="4"/>
                    <a:pt x="21" y="0"/>
                    <a:pt x="13" y="0"/>
                  </a:cubicBezTo>
                  <a:cubicBezTo>
                    <a:pt x="4" y="0"/>
                    <a:pt x="0" y="4"/>
                    <a:pt x="3" y="10"/>
                  </a:cubicBezTo>
                  <a:cubicBezTo>
                    <a:pt x="6" y="16"/>
                    <a:pt x="15" y="20"/>
                    <a:pt x="24" y="20"/>
                  </a:cubicBezTo>
                  <a:cubicBezTo>
                    <a:pt x="32" y="20"/>
                    <a:pt x="37" y="16"/>
                    <a:pt x="34" y="10"/>
                  </a:cubicBezTo>
                  <a:close/>
                </a:path>
              </a:pathLst>
            </a:custGeom>
            <a:grpFill/>
            <a:ln>
              <a:noFill/>
            </a:ln>
          </p:spPr>
          <p:txBody>
            <a:bodyPr anchor="ctr"/>
            <a:lstStyle/>
            <a:p>
              <a:pPr algn="ctr"/>
              <a:endParaRPr/>
            </a:p>
          </p:txBody>
        </p:sp>
        <p:sp>
          <p:nvSpPr>
            <p:cNvPr id="241" name="işlíḍe"/>
            <p:cNvSpPr/>
            <p:nvPr/>
          </p:nvSpPr>
          <p:spPr bwMode="auto">
            <a:xfrm>
              <a:off x="9375246" y="2108150"/>
              <a:ext cx="123436" cy="64804"/>
            </a:xfrm>
            <a:custGeom>
              <a:avLst/>
              <a:gdLst>
                <a:gd name="T0" fmla="*/ 31 w 34"/>
                <a:gd name="T1" fmla="*/ 9 h 18"/>
                <a:gd name="T2" fmla="*/ 12 w 34"/>
                <a:gd name="T3" fmla="*/ 0 h 18"/>
                <a:gd name="T4" fmla="*/ 3 w 34"/>
                <a:gd name="T5" fmla="*/ 9 h 18"/>
                <a:gd name="T6" fmla="*/ 2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0" y="0"/>
                    <a:pt x="12" y="0"/>
                  </a:cubicBezTo>
                  <a:cubicBezTo>
                    <a:pt x="4" y="0"/>
                    <a:pt x="0" y="4"/>
                    <a:pt x="3" y="9"/>
                  </a:cubicBezTo>
                  <a:cubicBezTo>
                    <a:pt x="5" y="14"/>
                    <a:pt x="14" y="18"/>
                    <a:pt x="22" y="18"/>
                  </a:cubicBezTo>
                  <a:cubicBezTo>
                    <a:pt x="30" y="18"/>
                    <a:pt x="34" y="14"/>
                    <a:pt x="31" y="9"/>
                  </a:cubicBezTo>
                  <a:close/>
                </a:path>
              </a:pathLst>
            </a:custGeom>
            <a:grpFill/>
            <a:ln>
              <a:noFill/>
            </a:ln>
          </p:spPr>
          <p:txBody>
            <a:bodyPr anchor="ctr"/>
            <a:lstStyle/>
            <a:p>
              <a:pPr algn="ctr"/>
              <a:endParaRPr/>
            </a:p>
          </p:txBody>
        </p:sp>
        <p:sp>
          <p:nvSpPr>
            <p:cNvPr id="242" name="išlîḍè"/>
            <p:cNvSpPr/>
            <p:nvPr/>
          </p:nvSpPr>
          <p:spPr bwMode="auto">
            <a:xfrm>
              <a:off x="9418448" y="2188383"/>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2"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243" name="íṡ1iḓé"/>
            <p:cNvSpPr/>
            <p:nvPr/>
          </p:nvSpPr>
          <p:spPr bwMode="auto">
            <a:xfrm>
              <a:off x="9463193" y="2271702"/>
              <a:ext cx="126522"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3" y="9"/>
                  </a:cubicBezTo>
                  <a:cubicBezTo>
                    <a:pt x="6" y="14"/>
                    <a:pt x="14" y="19"/>
                    <a:pt x="23" y="19"/>
                  </a:cubicBezTo>
                  <a:cubicBezTo>
                    <a:pt x="31" y="19"/>
                    <a:pt x="35" y="14"/>
                    <a:pt x="32" y="9"/>
                  </a:cubicBezTo>
                  <a:close/>
                </a:path>
              </a:pathLst>
            </a:custGeom>
            <a:grpFill/>
            <a:ln>
              <a:noFill/>
            </a:ln>
          </p:spPr>
          <p:txBody>
            <a:bodyPr anchor="ctr"/>
            <a:lstStyle/>
            <a:p>
              <a:pPr algn="ctr"/>
              <a:endParaRPr/>
            </a:p>
          </p:txBody>
        </p:sp>
        <p:sp>
          <p:nvSpPr>
            <p:cNvPr id="244" name="íŝḷíḑé"/>
            <p:cNvSpPr/>
            <p:nvPr/>
          </p:nvSpPr>
          <p:spPr bwMode="auto">
            <a:xfrm>
              <a:off x="8199520" y="1734757"/>
              <a:ext cx="114178" cy="58632"/>
            </a:xfrm>
            <a:custGeom>
              <a:avLst/>
              <a:gdLst>
                <a:gd name="T0" fmla="*/ 29 w 31"/>
                <a:gd name="T1" fmla="*/ 8 h 16"/>
                <a:gd name="T2" fmla="*/ 13 w 31"/>
                <a:gd name="T3" fmla="*/ 0 h 16"/>
                <a:gd name="T4" fmla="*/ 2 w 31"/>
                <a:gd name="T5" fmla="*/ 8 h 16"/>
                <a:gd name="T6" fmla="*/ 19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27" y="3"/>
                    <a:pt x="20" y="0"/>
                    <a:pt x="13" y="0"/>
                  </a:cubicBezTo>
                  <a:cubicBezTo>
                    <a:pt x="5" y="0"/>
                    <a:pt x="0" y="3"/>
                    <a:pt x="2" y="8"/>
                  </a:cubicBezTo>
                  <a:cubicBezTo>
                    <a:pt x="4" y="12"/>
                    <a:pt x="11" y="16"/>
                    <a:pt x="19" y="16"/>
                  </a:cubicBezTo>
                  <a:cubicBezTo>
                    <a:pt x="26" y="16"/>
                    <a:pt x="31" y="12"/>
                    <a:pt x="29" y="8"/>
                  </a:cubicBezTo>
                  <a:close/>
                </a:path>
              </a:pathLst>
            </a:custGeom>
            <a:grpFill/>
            <a:ln>
              <a:noFill/>
            </a:ln>
          </p:spPr>
          <p:txBody>
            <a:bodyPr anchor="ctr"/>
            <a:lstStyle/>
            <a:p>
              <a:pPr algn="ctr"/>
              <a:endParaRPr/>
            </a:p>
          </p:txBody>
        </p:sp>
        <p:sp>
          <p:nvSpPr>
            <p:cNvPr id="245" name="ís1iḑê"/>
            <p:cNvSpPr/>
            <p:nvPr/>
          </p:nvSpPr>
          <p:spPr bwMode="auto">
            <a:xfrm>
              <a:off x="7108657" y="1734757"/>
              <a:ext cx="106464" cy="58632"/>
            </a:xfrm>
            <a:custGeom>
              <a:avLst/>
              <a:gdLst>
                <a:gd name="T0" fmla="*/ 28 w 29"/>
                <a:gd name="T1" fmla="*/ 8 h 16"/>
                <a:gd name="T2" fmla="*/ 13 w 29"/>
                <a:gd name="T3" fmla="*/ 0 h 16"/>
                <a:gd name="T4" fmla="*/ 1 w 29"/>
                <a:gd name="T5" fmla="*/ 8 h 16"/>
                <a:gd name="T6" fmla="*/ 16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7" y="3"/>
                    <a:pt x="20" y="0"/>
                    <a:pt x="13" y="0"/>
                  </a:cubicBezTo>
                  <a:cubicBezTo>
                    <a:pt x="5" y="0"/>
                    <a:pt x="0" y="3"/>
                    <a:pt x="1" y="8"/>
                  </a:cubicBezTo>
                  <a:cubicBezTo>
                    <a:pt x="2" y="12"/>
                    <a:pt x="8" y="16"/>
                    <a:pt x="16" y="16"/>
                  </a:cubicBezTo>
                  <a:cubicBezTo>
                    <a:pt x="23" y="16"/>
                    <a:pt x="29" y="12"/>
                    <a:pt x="28" y="8"/>
                  </a:cubicBezTo>
                  <a:close/>
                </a:path>
              </a:pathLst>
            </a:custGeom>
            <a:grpFill/>
            <a:ln>
              <a:noFill/>
            </a:ln>
          </p:spPr>
          <p:txBody>
            <a:bodyPr anchor="ctr"/>
            <a:lstStyle/>
            <a:p>
              <a:pPr algn="ctr"/>
              <a:endParaRPr/>
            </a:p>
          </p:txBody>
        </p:sp>
        <p:sp>
          <p:nvSpPr>
            <p:cNvPr id="246" name="î$ḻîḋé"/>
            <p:cNvSpPr/>
            <p:nvPr/>
          </p:nvSpPr>
          <p:spPr bwMode="auto">
            <a:xfrm>
              <a:off x="7229007" y="1734757"/>
              <a:ext cx="106464" cy="58632"/>
            </a:xfrm>
            <a:custGeom>
              <a:avLst/>
              <a:gdLst>
                <a:gd name="T0" fmla="*/ 28 w 29"/>
                <a:gd name="T1" fmla="*/ 8 h 16"/>
                <a:gd name="T2" fmla="*/ 13 w 29"/>
                <a:gd name="T3" fmla="*/ 0 h 16"/>
                <a:gd name="T4" fmla="*/ 1 w 29"/>
                <a:gd name="T5" fmla="*/ 8 h 16"/>
                <a:gd name="T6" fmla="*/ 16 w 29"/>
                <a:gd name="T7" fmla="*/ 16 h 16"/>
                <a:gd name="T8" fmla="*/ 28 w 29"/>
                <a:gd name="T9" fmla="*/ 8 h 16"/>
              </a:gdLst>
              <a:ahLst/>
              <a:cxnLst>
                <a:cxn ang="0">
                  <a:pos x="T0" y="T1"/>
                </a:cxn>
                <a:cxn ang="0">
                  <a:pos x="T2" y="T3"/>
                </a:cxn>
                <a:cxn ang="0">
                  <a:pos x="T4" y="T5"/>
                </a:cxn>
                <a:cxn ang="0">
                  <a:pos x="T6" y="T7"/>
                </a:cxn>
                <a:cxn ang="0">
                  <a:pos x="T8" y="T9"/>
                </a:cxn>
              </a:cxnLst>
              <a:rect l="0" t="0" r="r" b="b"/>
              <a:pathLst>
                <a:path w="29" h="16">
                  <a:moveTo>
                    <a:pt x="28" y="8"/>
                  </a:moveTo>
                  <a:cubicBezTo>
                    <a:pt x="27" y="3"/>
                    <a:pt x="20" y="0"/>
                    <a:pt x="13" y="0"/>
                  </a:cubicBezTo>
                  <a:cubicBezTo>
                    <a:pt x="5" y="0"/>
                    <a:pt x="0" y="3"/>
                    <a:pt x="1" y="8"/>
                  </a:cubicBezTo>
                  <a:cubicBezTo>
                    <a:pt x="2" y="12"/>
                    <a:pt x="9" y="16"/>
                    <a:pt x="16" y="16"/>
                  </a:cubicBezTo>
                  <a:cubicBezTo>
                    <a:pt x="24" y="16"/>
                    <a:pt x="29" y="12"/>
                    <a:pt x="28" y="8"/>
                  </a:cubicBezTo>
                  <a:close/>
                </a:path>
              </a:pathLst>
            </a:custGeom>
            <a:grpFill/>
            <a:ln>
              <a:noFill/>
            </a:ln>
          </p:spPr>
          <p:txBody>
            <a:bodyPr anchor="ctr"/>
            <a:lstStyle/>
            <a:p>
              <a:pPr algn="ctr"/>
              <a:endParaRPr/>
            </a:p>
          </p:txBody>
        </p:sp>
        <p:sp>
          <p:nvSpPr>
            <p:cNvPr id="247" name="ísļidè"/>
            <p:cNvSpPr/>
            <p:nvPr/>
          </p:nvSpPr>
          <p:spPr bwMode="auto">
            <a:xfrm>
              <a:off x="6875672" y="1804190"/>
              <a:ext cx="109550" cy="61718"/>
            </a:xfrm>
            <a:custGeom>
              <a:avLst/>
              <a:gdLst>
                <a:gd name="T0" fmla="*/ 29 w 30"/>
                <a:gd name="T1" fmla="*/ 9 h 17"/>
                <a:gd name="T2" fmla="*/ 13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6" y="0"/>
                    <a:pt x="0" y="4"/>
                    <a:pt x="1" y="9"/>
                  </a:cubicBezTo>
                  <a:cubicBezTo>
                    <a:pt x="2" y="13"/>
                    <a:pt x="9" y="17"/>
                    <a:pt x="16" y="17"/>
                  </a:cubicBezTo>
                  <a:cubicBezTo>
                    <a:pt x="24" y="17"/>
                    <a:pt x="30" y="13"/>
                    <a:pt x="29" y="9"/>
                  </a:cubicBezTo>
                  <a:close/>
                </a:path>
              </a:pathLst>
            </a:custGeom>
            <a:grpFill/>
            <a:ln>
              <a:noFill/>
            </a:ln>
          </p:spPr>
          <p:txBody>
            <a:bodyPr anchor="ctr"/>
            <a:lstStyle/>
            <a:p>
              <a:pPr algn="ctr"/>
              <a:endParaRPr/>
            </a:p>
          </p:txBody>
        </p:sp>
        <p:sp>
          <p:nvSpPr>
            <p:cNvPr id="248" name="íš1ïḑe"/>
            <p:cNvSpPr/>
            <p:nvPr/>
          </p:nvSpPr>
          <p:spPr bwMode="auto">
            <a:xfrm>
              <a:off x="6999108" y="1804190"/>
              <a:ext cx="106464" cy="61718"/>
            </a:xfrm>
            <a:custGeom>
              <a:avLst/>
              <a:gdLst>
                <a:gd name="T0" fmla="*/ 28 w 29"/>
                <a:gd name="T1" fmla="*/ 9 h 17"/>
                <a:gd name="T2" fmla="*/ 13 w 29"/>
                <a:gd name="T3" fmla="*/ 0 h 17"/>
                <a:gd name="T4" fmla="*/ 1 w 29"/>
                <a:gd name="T5" fmla="*/ 9 h 17"/>
                <a:gd name="T6" fmla="*/ 16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3" y="0"/>
                  </a:cubicBezTo>
                  <a:cubicBezTo>
                    <a:pt x="6" y="0"/>
                    <a:pt x="0" y="4"/>
                    <a:pt x="1" y="9"/>
                  </a:cubicBezTo>
                  <a:cubicBezTo>
                    <a:pt x="2" y="13"/>
                    <a:pt x="9" y="17"/>
                    <a:pt x="16" y="17"/>
                  </a:cubicBezTo>
                  <a:cubicBezTo>
                    <a:pt x="24" y="17"/>
                    <a:pt x="29" y="13"/>
                    <a:pt x="28" y="9"/>
                  </a:cubicBezTo>
                  <a:close/>
                </a:path>
              </a:pathLst>
            </a:custGeom>
            <a:grpFill/>
            <a:ln>
              <a:noFill/>
            </a:ln>
          </p:spPr>
          <p:txBody>
            <a:bodyPr anchor="ctr"/>
            <a:lstStyle/>
            <a:p>
              <a:pPr algn="ctr"/>
              <a:endParaRPr/>
            </a:p>
          </p:txBody>
        </p:sp>
        <p:sp>
          <p:nvSpPr>
            <p:cNvPr id="249" name="ïsḻíḑe"/>
            <p:cNvSpPr/>
            <p:nvPr/>
          </p:nvSpPr>
          <p:spPr bwMode="auto">
            <a:xfrm>
              <a:off x="6889558" y="1878251"/>
              <a:ext cx="106464" cy="61718"/>
            </a:xfrm>
            <a:custGeom>
              <a:avLst/>
              <a:gdLst>
                <a:gd name="T0" fmla="*/ 28 w 29"/>
                <a:gd name="T1" fmla="*/ 9 h 17"/>
                <a:gd name="T2" fmla="*/ 13 w 29"/>
                <a:gd name="T3" fmla="*/ 0 h 17"/>
                <a:gd name="T4" fmla="*/ 1 w 29"/>
                <a:gd name="T5" fmla="*/ 9 h 17"/>
                <a:gd name="T6" fmla="*/ 16 w 29"/>
                <a:gd name="T7" fmla="*/ 17 h 17"/>
                <a:gd name="T8" fmla="*/ 28 w 29"/>
                <a:gd name="T9" fmla="*/ 9 h 17"/>
              </a:gdLst>
              <a:ahLst/>
              <a:cxnLst>
                <a:cxn ang="0">
                  <a:pos x="T0" y="T1"/>
                </a:cxn>
                <a:cxn ang="0">
                  <a:pos x="T2" y="T3"/>
                </a:cxn>
                <a:cxn ang="0">
                  <a:pos x="T4" y="T5"/>
                </a:cxn>
                <a:cxn ang="0">
                  <a:pos x="T6" y="T7"/>
                </a:cxn>
                <a:cxn ang="0">
                  <a:pos x="T8" y="T9"/>
                </a:cxn>
              </a:cxnLst>
              <a:rect l="0" t="0" r="r" b="b"/>
              <a:pathLst>
                <a:path w="29" h="17">
                  <a:moveTo>
                    <a:pt x="28" y="9"/>
                  </a:moveTo>
                  <a:cubicBezTo>
                    <a:pt x="28" y="4"/>
                    <a:pt x="21" y="0"/>
                    <a:pt x="13" y="0"/>
                  </a:cubicBezTo>
                  <a:cubicBezTo>
                    <a:pt x="5" y="0"/>
                    <a:pt x="0" y="4"/>
                    <a:pt x="1" y="9"/>
                  </a:cubicBezTo>
                  <a:cubicBezTo>
                    <a:pt x="1" y="13"/>
                    <a:pt x="8" y="17"/>
                    <a:pt x="16" y="17"/>
                  </a:cubicBezTo>
                  <a:cubicBezTo>
                    <a:pt x="24" y="17"/>
                    <a:pt x="29" y="13"/>
                    <a:pt x="28" y="9"/>
                  </a:cubicBezTo>
                  <a:close/>
                </a:path>
              </a:pathLst>
            </a:custGeom>
            <a:grpFill/>
            <a:ln>
              <a:noFill/>
            </a:ln>
          </p:spPr>
          <p:txBody>
            <a:bodyPr anchor="ctr"/>
            <a:lstStyle/>
            <a:p>
              <a:pPr algn="ctr"/>
              <a:endParaRPr/>
            </a:p>
          </p:txBody>
        </p:sp>
        <p:sp>
          <p:nvSpPr>
            <p:cNvPr id="250" name="îṧľîďè"/>
            <p:cNvSpPr/>
            <p:nvPr/>
          </p:nvSpPr>
          <p:spPr bwMode="auto">
            <a:xfrm>
              <a:off x="7137973"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4" y="17"/>
                    <a:pt x="30" y="13"/>
                    <a:pt x="29" y="9"/>
                  </a:cubicBezTo>
                  <a:close/>
                </a:path>
              </a:pathLst>
            </a:custGeom>
            <a:grpFill/>
            <a:ln>
              <a:noFill/>
            </a:ln>
          </p:spPr>
          <p:txBody>
            <a:bodyPr anchor="ctr"/>
            <a:lstStyle/>
            <a:p>
              <a:pPr algn="ctr"/>
              <a:endParaRPr/>
            </a:p>
          </p:txBody>
        </p:sp>
        <p:sp>
          <p:nvSpPr>
            <p:cNvPr id="251" name="iSlíďè"/>
            <p:cNvSpPr/>
            <p:nvPr/>
          </p:nvSpPr>
          <p:spPr bwMode="auto">
            <a:xfrm>
              <a:off x="7262951"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5" y="17"/>
                    <a:pt x="30" y="13"/>
                    <a:pt x="29" y="9"/>
                  </a:cubicBezTo>
                  <a:close/>
                </a:path>
              </a:pathLst>
            </a:custGeom>
            <a:grpFill/>
            <a:ln>
              <a:noFill/>
            </a:ln>
          </p:spPr>
          <p:txBody>
            <a:bodyPr anchor="ctr"/>
            <a:lstStyle/>
            <a:p>
              <a:pPr algn="ctr"/>
              <a:endParaRPr/>
            </a:p>
          </p:txBody>
        </p:sp>
        <p:sp>
          <p:nvSpPr>
            <p:cNvPr id="252" name="íṥ1îḑé"/>
            <p:cNvSpPr/>
            <p:nvPr/>
          </p:nvSpPr>
          <p:spPr bwMode="auto">
            <a:xfrm>
              <a:off x="7386387" y="1878251"/>
              <a:ext cx="109550" cy="61718"/>
            </a:xfrm>
            <a:custGeom>
              <a:avLst/>
              <a:gdLst>
                <a:gd name="T0" fmla="*/ 29 w 30"/>
                <a:gd name="T1" fmla="*/ 9 h 17"/>
                <a:gd name="T2" fmla="*/ 13 w 30"/>
                <a:gd name="T3" fmla="*/ 0 h 17"/>
                <a:gd name="T4" fmla="*/ 1 w 30"/>
                <a:gd name="T5" fmla="*/ 9 h 17"/>
                <a:gd name="T6" fmla="*/ 17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1" y="9"/>
                  </a:cubicBezTo>
                  <a:cubicBezTo>
                    <a:pt x="2" y="13"/>
                    <a:pt x="9" y="17"/>
                    <a:pt x="17" y="17"/>
                  </a:cubicBezTo>
                  <a:cubicBezTo>
                    <a:pt x="25" y="17"/>
                    <a:pt x="30" y="13"/>
                    <a:pt x="29" y="9"/>
                  </a:cubicBezTo>
                  <a:close/>
                </a:path>
              </a:pathLst>
            </a:custGeom>
            <a:grpFill/>
            <a:ln>
              <a:noFill/>
            </a:ln>
          </p:spPr>
          <p:txBody>
            <a:bodyPr anchor="ctr"/>
            <a:lstStyle/>
            <a:p>
              <a:pPr algn="ctr"/>
              <a:endParaRPr/>
            </a:p>
          </p:txBody>
        </p:sp>
        <p:sp>
          <p:nvSpPr>
            <p:cNvPr id="253" name="isļíďé"/>
            <p:cNvSpPr/>
            <p:nvPr/>
          </p:nvSpPr>
          <p:spPr bwMode="auto">
            <a:xfrm>
              <a:off x="7634802" y="1878251"/>
              <a:ext cx="112636" cy="61718"/>
            </a:xfrm>
            <a:custGeom>
              <a:avLst/>
              <a:gdLst>
                <a:gd name="T0" fmla="*/ 29 w 31"/>
                <a:gd name="T1" fmla="*/ 9 h 17"/>
                <a:gd name="T2" fmla="*/ 13 w 31"/>
                <a:gd name="T3" fmla="*/ 0 h 17"/>
                <a:gd name="T4" fmla="*/ 1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1" y="0"/>
                    <a:pt x="13" y="0"/>
                  </a:cubicBezTo>
                  <a:cubicBezTo>
                    <a:pt x="5" y="0"/>
                    <a:pt x="0" y="4"/>
                    <a:pt x="1" y="9"/>
                  </a:cubicBezTo>
                  <a:cubicBezTo>
                    <a:pt x="3" y="13"/>
                    <a:pt x="10" y="17"/>
                    <a:pt x="18" y="17"/>
                  </a:cubicBezTo>
                  <a:cubicBezTo>
                    <a:pt x="26" y="17"/>
                    <a:pt x="31" y="13"/>
                    <a:pt x="29" y="9"/>
                  </a:cubicBezTo>
                  <a:close/>
                </a:path>
              </a:pathLst>
            </a:custGeom>
            <a:grpFill/>
            <a:ln>
              <a:noFill/>
            </a:ln>
          </p:spPr>
          <p:txBody>
            <a:bodyPr anchor="ctr"/>
            <a:lstStyle/>
            <a:p>
              <a:pPr algn="ctr"/>
              <a:endParaRPr/>
            </a:p>
          </p:txBody>
        </p:sp>
        <p:sp>
          <p:nvSpPr>
            <p:cNvPr id="254" name="îṥľïḋè"/>
            <p:cNvSpPr/>
            <p:nvPr/>
          </p:nvSpPr>
          <p:spPr bwMode="auto">
            <a:xfrm>
              <a:off x="7736637" y="1804190"/>
              <a:ext cx="109550" cy="61718"/>
            </a:xfrm>
            <a:custGeom>
              <a:avLst/>
              <a:gdLst>
                <a:gd name="T0" fmla="*/ 29 w 30"/>
                <a:gd name="T1" fmla="*/ 9 h 17"/>
                <a:gd name="T2" fmla="*/ 13 w 30"/>
                <a:gd name="T3" fmla="*/ 0 h 17"/>
                <a:gd name="T4" fmla="*/ 1 w 30"/>
                <a:gd name="T5" fmla="*/ 9 h 17"/>
                <a:gd name="T6" fmla="*/ 18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0" y="0"/>
                    <a:pt x="13" y="0"/>
                  </a:cubicBezTo>
                  <a:cubicBezTo>
                    <a:pt x="5" y="0"/>
                    <a:pt x="0" y="4"/>
                    <a:pt x="1" y="9"/>
                  </a:cubicBezTo>
                  <a:cubicBezTo>
                    <a:pt x="3" y="13"/>
                    <a:pt x="10" y="17"/>
                    <a:pt x="18" y="17"/>
                  </a:cubicBezTo>
                  <a:cubicBezTo>
                    <a:pt x="25" y="17"/>
                    <a:pt x="30" y="13"/>
                    <a:pt x="29" y="9"/>
                  </a:cubicBezTo>
                  <a:close/>
                </a:path>
              </a:pathLst>
            </a:custGeom>
            <a:grpFill/>
            <a:ln>
              <a:noFill/>
            </a:ln>
          </p:spPr>
          <p:txBody>
            <a:bodyPr anchor="ctr"/>
            <a:lstStyle/>
            <a:p>
              <a:pPr algn="ctr"/>
              <a:endParaRPr/>
            </a:p>
          </p:txBody>
        </p:sp>
        <p:sp>
          <p:nvSpPr>
            <p:cNvPr id="255" name="ïśļîdè"/>
            <p:cNvSpPr/>
            <p:nvPr/>
          </p:nvSpPr>
          <p:spPr bwMode="auto">
            <a:xfrm>
              <a:off x="7860072" y="1804190"/>
              <a:ext cx="109550" cy="61718"/>
            </a:xfrm>
            <a:custGeom>
              <a:avLst/>
              <a:gdLst>
                <a:gd name="T0" fmla="*/ 29 w 30"/>
                <a:gd name="T1" fmla="*/ 9 h 17"/>
                <a:gd name="T2" fmla="*/ 12 w 30"/>
                <a:gd name="T3" fmla="*/ 0 h 17"/>
                <a:gd name="T4" fmla="*/ 1 w 30"/>
                <a:gd name="T5" fmla="*/ 9 h 17"/>
                <a:gd name="T6" fmla="*/ 18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7" y="4"/>
                    <a:pt x="20" y="0"/>
                    <a:pt x="12" y="0"/>
                  </a:cubicBezTo>
                  <a:cubicBezTo>
                    <a:pt x="5" y="0"/>
                    <a:pt x="0" y="4"/>
                    <a:pt x="1" y="9"/>
                  </a:cubicBezTo>
                  <a:cubicBezTo>
                    <a:pt x="3" y="13"/>
                    <a:pt x="10" y="17"/>
                    <a:pt x="18" y="17"/>
                  </a:cubicBezTo>
                  <a:cubicBezTo>
                    <a:pt x="25" y="17"/>
                    <a:pt x="30" y="13"/>
                    <a:pt x="29" y="9"/>
                  </a:cubicBezTo>
                  <a:close/>
                </a:path>
              </a:pathLst>
            </a:custGeom>
            <a:grpFill/>
            <a:ln>
              <a:noFill/>
            </a:ln>
          </p:spPr>
          <p:txBody>
            <a:bodyPr anchor="ctr"/>
            <a:lstStyle/>
            <a:p>
              <a:pPr algn="ctr"/>
              <a:endParaRPr/>
            </a:p>
          </p:txBody>
        </p:sp>
        <p:sp>
          <p:nvSpPr>
            <p:cNvPr id="256" name="iṧlídê"/>
            <p:cNvSpPr/>
            <p:nvPr/>
          </p:nvSpPr>
          <p:spPr bwMode="auto">
            <a:xfrm>
              <a:off x="7980422" y="1804190"/>
              <a:ext cx="114178" cy="61718"/>
            </a:xfrm>
            <a:custGeom>
              <a:avLst/>
              <a:gdLst>
                <a:gd name="T0" fmla="*/ 30 w 31"/>
                <a:gd name="T1" fmla="*/ 9 h 17"/>
                <a:gd name="T2" fmla="*/ 13 w 31"/>
                <a:gd name="T3" fmla="*/ 0 h 17"/>
                <a:gd name="T4" fmla="*/ 2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3" y="0"/>
                  </a:cubicBezTo>
                  <a:cubicBezTo>
                    <a:pt x="5" y="0"/>
                    <a:pt x="0" y="4"/>
                    <a:pt x="2" y="9"/>
                  </a:cubicBezTo>
                  <a:cubicBezTo>
                    <a:pt x="4" y="13"/>
                    <a:pt x="11" y="17"/>
                    <a:pt x="19" y="17"/>
                  </a:cubicBezTo>
                  <a:cubicBezTo>
                    <a:pt x="26" y="17"/>
                    <a:pt x="31" y="13"/>
                    <a:pt x="30" y="9"/>
                  </a:cubicBezTo>
                  <a:close/>
                </a:path>
              </a:pathLst>
            </a:custGeom>
            <a:grpFill/>
            <a:ln>
              <a:noFill/>
            </a:ln>
          </p:spPr>
          <p:txBody>
            <a:bodyPr anchor="ctr"/>
            <a:lstStyle/>
            <a:p>
              <a:pPr algn="ctr"/>
              <a:endParaRPr/>
            </a:p>
          </p:txBody>
        </p:sp>
        <p:sp>
          <p:nvSpPr>
            <p:cNvPr id="257" name="isḻïḍe"/>
            <p:cNvSpPr/>
            <p:nvPr/>
          </p:nvSpPr>
          <p:spPr bwMode="auto">
            <a:xfrm>
              <a:off x="8105400" y="1804190"/>
              <a:ext cx="112636" cy="61718"/>
            </a:xfrm>
            <a:custGeom>
              <a:avLst/>
              <a:gdLst>
                <a:gd name="T0" fmla="*/ 29 w 31"/>
                <a:gd name="T1" fmla="*/ 9 h 17"/>
                <a:gd name="T2" fmla="*/ 13 w 31"/>
                <a:gd name="T3" fmla="*/ 0 h 17"/>
                <a:gd name="T4" fmla="*/ 2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0" y="0"/>
                    <a:pt x="13" y="0"/>
                  </a:cubicBezTo>
                  <a:cubicBezTo>
                    <a:pt x="5" y="0"/>
                    <a:pt x="0" y="4"/>
                    <a:pt x="2" y="9"/>
                  </a:cubicBezTo>
                  <a:cubicBezTo>
                    <a:pt x="3" y="13"/>
                    <a:pt x="11" y="17"/>
                    <a:pt x="19" y="17"/>
                  </a:cubicBezTo>
                  <a:cubicBezTo>
                    <a:pt x="26" y="17"/>
                    <a:pt x="31" y="13"/>
                    <a:pt x="29" y="9"/>
                  </a:cubicBezTo>
                  <a:close/>
                </a:path>
              </a:pathLst>
            </a:custGeom>
            <a:grpFill/>
            <a:ln>
              <a:noFill/>
            </a:ln>
          </p:spPr>
          <p:txBody>
            <a:bodyPr anchor="ctr"/>
            <a:lstStyle/>
            <a:p>
              <a:pPr algn="ctr"/>
              <a:endParaRPr/>
            </a:p>
          </p:txBody>
        </p:sp>
        <p:sp>
          <p:nvSpPr>
            <p:cNvPr id="258" name="iṩļíḋè"/>
            <p:cNvSpPr/>
            <p:nvPr/>
          </p:nvSpPr>
          <p:spPr bwMode="auto">
            <a:xfrm>
              <a:off x="8228836" y="1804190"/>
              <a:ext cx="114178" cy="61718"/>
            </a:xfrm>
            <a:custGeom>
              <a:avLst/>
              <a:gdLst>
                <a:gd name="T0" fmla="*/ 29 w 31"/>
                <a:gd name="T1" fmla="*/ 9 h 17"/>
                <a:gd name="T2" fmla="*/ 12 w 31"/>
                <a:gd name="T3" fmla="*/ 0 h 17"/>
                <a:gd name="T4" fmla="*/ 2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5" y="0"/>
                    <a:pt x="0" y="4"/>
                    <a:pt x="2" y="9"/>
                  </a:cubicBezTo>
                  <a:cubicBezTo>
                    <a:pt x="3" y="13"/>
                    <a:pt x="11" y="17"/>
                    <a:pt x="18" y="17"/>
                  </a:cubicBezTo>
                  <a:cubicBezTo>
                    <a:pt x="26" y="17"/>
                    <a:pt x="31" y="13"/>
                    <a:pt x="29" y="9"/>
                  </a:cubicBezTo>
                  <a:close/>
                </a:path>
              </a:pathLst>
            </a:custGeom>
            <a:grpFill/>
            <a:ln>
              <a:noFill/>
            </a:ln>
          </p:spPr>
          <p:txBody>
            <a:bodyPr anchor="ctr"/>
            <a:lstStyle/>
            <a:p>
              <a:pPr algn="ctr"/>
              <a:endParaRPr/>
            </a:p>
          </p:txBody>
        </p:sp>
        <p:sp>
          <p:nvSpPr>
            <p:cNvPr id="259" name="îśḻïdè"/>
            <p:cNvSpPr/>
            <p:nvPr/>
          </p:nvSpPr>
          <p:spPr bwMode="auto">
            <a:xfrm>
              <a:off x="8349186" y="1804190"/>
              <a:ext cx="117264"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3"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60" name="ïśḻïḍé"/>
            <p:cNvSpPr/>
            <p:nvPr/>
          </p:nvSpPr>
          <p:spPr bwMode="auto">
            <a:xfrm>
              <a:off x="8474165" y="1804190"/>
              <a:ext cx="115721" cy="61718"/>
            </a:xfrm>
            <a:custGeom>
              <a:avLst/>
              <a:gdLst>
                <a:gd name="T0" fmla="*/ 30 w 32"/>
                <a:gd name="T1" fmla="*/ 9 h 17"/>
                <a:gd name="T2" fmla="*/ 12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61" name="îŝļîḍé"/>
            <p:cNvSpPr/>
            <p:nvPr/>
          </p:nvSpPr>
          <p:spPr bwMode="auto">
            <a:xfrm>
              <a:off x="9290383" y="1953855"/>
              <a:ext cx="120350" cy="63261"/>
            </a:xfrm>
            <a:custGeom>
              <a:avLst/>
              <a:gdLst>
                <a:gd name="T0" fmla="*/ 31 w 33"/>
                <a:gd name="T1" fmla="*/ 8 h 17"/>
                <a:gd name="T2" fmla="*/ 12 w 33"/>
                <a:gd name="T3" fmla="*/ 0 h 17"/>
                <a:gd name="T4" fmla="*/ 3 w 33"/>
                <a:gd name="T5" fmla="*/ 8 h 17"/>
                <a:gd name="T6" fmla="*/ 21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4" y="0"/>
                    <a:pt x="0" y="4"/>
                    <a:pt x="3" y="8"/>
                  </a:cubicBezTo>
                  <a:cubicBezTo>
                    <a:pt x="5" y="13"/>
                    <a:pt x="14" y="17"/>
                    <a:pt x="21" y="17"/>
                  </a:cubicBezTo>
                  <a:cubicBezTo>
                    <a:pt x="29" y="17"/>
                    <a:pt x="33" y="13"/>
                    <a:pt x="31" y="8"/>
                  </a:cubicBezTo>
                  <a:close/>
                </a:path>
              </a:pathLst>
            </a:custGeom>
            <a:grpFill/>
            <a:ln>
              <a:noFill/>
            </a:ln>
          </p:spPr>
          <p:txBody>
            <a:bodyPr anchor="ctr"/>
            <a:lstStyle/>
            <a:p>
              <a:pPr algn="ctr"/>
              <a:endParaRPr/>
            </a:p>
          </p:txBody>
        </p:sp>
        <p:sp>
          <p:nvSpPr>
            <p:cNvPr id="262" name="íṧ1îdé"/>
            <p:cNvSpPr/>
            <p:nvPr/>
          </p:nvSpPr>
          <p:spPr bwMode="auto">
            <a:xfrm>
              <a:off x="9415362"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9" y="4"/>
                    <a:pt x="20" y="0"/>
                    <a:pt x="12" y="0"/>
                  </a:cubicBezTo>
                  <a:cubicBezTo>
                    <a:pt x="5" y="0"/>
                    <a:pt x="0" y="4"/>
                    <a:pt x="3" y="8"/>
                  </a:cubicBezTo>
                  <a:cubicBezTo>
                    <a:pt x="6" y="13"/>
                    <a:pt x="14" y="17"/>
                    <a:pt x="22" y="17"/>
                  </a:cubicBezTo>
                  <a:cubicBezTo>
                    <a:pt x="30" y="17"/>
                    <a:pt x="34" y="13"/>
                    <a:pt x="31" y="8"/>
                  </a:cubicBezTo>
                  <a:close/>
                </a:path>
              </a:pathLst>
            </a:custGeom>
            <a:grpFill/>
            <a:ln>
              <a:noFill/>
            </a:ln>
          </p:spPr>
          <p:txBody>
            <a:bodyPr anchor="ctr"/>
            <a:lstStyle/>
            <a:p>
              <a:pPr algn="ctr"/>
              <a:endParaRPr/>
            </a:p>
          </p:txBody>
        </p:sp>
        <p:sp>
          <p:nvSpPr>
            <p:cNvPr id="263" name="îṣ1íḓé"/>
            <p:cNvSpPr/>
            <p:nvPr/>
          </p:nvSpPr>
          <p:spPr bwMode="auto">
            <a:xfrm>
              <a:off x="9543426"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20" y="0"/>
                    <a:pt x="12" y="0"/>
                  </a:cubicBezTo>
                  <a:cubicBezTo>
                    <a:pt x="4" y="0"/>
                    <a:pt x="0" y="4"/>
                    <a:pt x="3" y="8"/>
                  </a:cubicBezTo>
                  <a:cubicBezTo>
                    <a:pt x="5" y="13"/>
                    <a:pt x="14" y="17"/>
                    <a:pt x="22" y="17"/>
                  </a:cubicBezTo>
                  <a:cubicBezTo>
                    <a:pt x="30" y="17"/>
                    <a:pt x="34" y="13"/>
                    <a:pt x="31" y="8"/>
                  </a:cubicBezTo>
                  <a:close/>
                </a:path>
              </a:pathLst>
            </a:custGeom>
            <a:grpFill/>
            <a:ln>
              <a:noFill/>
            </a:ln>
          </p:spPr>
          <p:txBody>
            <a:bodyPr anchor="ctr"/>
            <a:lstStyle/>
            <a:p>
              <a:pPr algn="ctr"/>
              <a:endParaRPr/>
            </a:p>
          </p:txBody>
        </p:sp>
        <p:sp>
          <p:nvSpPr>
            <p:cNvPr id="264" name="ïŝḻidé"/>
            <p:cNvSpPr/>
            <p:nvPr/>
          </p:nvSpPr>
          <p:spPr bwMode="auto">
            <a:xfrm>
              <a:off x="9666862" y="1953855"/>
              <a:ext cx="123436" cy="63261"/>
            </a:xfrm>
            <a:custGeom>
              <a:avLst/>
              <a:gdLst>
                <a:gd name="T0" fmla="*/ 31 w 34"/>
                <a:gd name="T1" fmla="*/ 8 h 17"/>
                <a:gd name="T2" fmla="*/ 12 w 34"/>
                <a:gd name="T3" fmla="*/ 0 h 17"/>
                <a:gd name="T4" fmla="*/ 3 w 34"/>
                <a:gd name="T5" fmla="*/ 8 h 17"/>
                <a:gd name="T6" fmla="*/ 23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9" y="4"/>
                    <a:pt x="20" y="0"/>
                    <a:pt x="12" y="0"/>
                  </a:cubicBezTo>
                  <a:cubicBezTo>
                    <a:pt x="4" y="0"/>
                    <a:pt x="0" y="4"/>
                    <a:pt x="3" y="8"/>
                  </a:cubicBezTo>
                  <a:cubicBezTo>
                    <a:pt x="6" y="13"/>
                    <a:pt x="15" y="17"/>
                    <a:pt x="23" y="17"/>
                  </a:cubicBezTo>
                  <a:cubicBezTo>
                    <a:pt x="30" y="17"/>
                    <a:pt x="34" y="13"/>
                    <a:pt x="31" y="8"/>
                  </a:cubicBezTo>
                  <a:close/>
                </a:path>
              </a:pathLst>
            </a:custGeom>
            <a:grpFill/>
            <a:ln>
              <a:noFill/>
            </a:ln>
          </p:spPr>
          <p:txBody>
            <a:bodyPr anchor="ctr"/>
            <a:lstStyle/>
            <a:p>
              <a:pPr algn="ctr"/>
              <a:endParaRPr/>
            </a:p>
          </p:txBody>
        </p:sp>
        <p:sp>
          <p:nvSpPr>
            <p:cNvPr id="265" name="îṡḷïḍê"/>
            <p:cNvSpPr/>
            <p:nvPr/>
          </p:nvSpPr>
          <p:spPr bwMode="auto">
            <a:xfrm>
              <a:off x="9794927" y="1953855"/>
              <a:ext cx="123436" cy="63261"/>
            </a:xfrm>
            <a:custGeom>
              <a:avLst/>
              <a:gdLst>
                <a:gd name="T0" fmla="*/ 31 w 34"/>
                <a:gd name="T1" fmla="*/ 8 h 17"/>
                <a:gd name="T2" fmla="*/ 12 w 34"/>
                <a:gd name="T3" fmla="*/ 0 h 17"/>
                <a:gd name="T4" fmla="*/ 3 w 34"/>
                <a:gd name="T5" fmla="*/ 8 h 17"/>
                <a:gd name="T6" fmla="*/ 2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19" y="0"/>
                    <a:pt x="12" y="0"/>
                  </a:cubicBezTo>
                  <a:cubicBezTo>
                    <a:pt x="4" y="0"/>
                    <a:pt x="0" y="4"/>
                    <a:pt x="3" y="8"/>
                  </a:cubicBezTo>
                  <a:cubicBezTo>
                    <a:pt x="6" y="13"/>
                    <a:pt x="14" y="17"/>
                    <a:pt x="22" y="17"/>
                  </a:cubicBezTo>
                  <a:cubicBezTo>
                    <a:pt x="30" y="17"/>
                    <a:pt x="34" y="13"/>
                    <a:pt x="31" y="8"/>
                  </a:cubicBezTo>
                  <a:close/>
                </a:path>
              </a:pathLst>
            </a:custGeom>
            <a:grpFill/>
            <a:ln>
              <a:noFill/>
            </a:ln>
          </p:spPr>
          <p:txBody>
            <a:bodyPr anchor="ctr"/>
            <a:lstStyle/>
            <a:p>
              <a:pPr algn="ctr"/>
              <a:endParaRPr/>
            </a:p>
          </p:txBody>
        </p:sp>
        <p:sp>
          <p:nvSpPr>
            <p:cNvPr id="266" name="i$ḷíḋé"/>
            <p:cNvSpPr/>
            <p:nvPr/>
          </p:nvSpPr>
          <p:spPr bwMode="auto">
            <a:xfrm>
              <a:off x="9918363" y="1953855"/>
              <a:ext cx="128065" cy="63261"/>
            </a:xfrm>
            <a:custGeom>
              <a:avLst/>
              <a:gdLst>
                <a:gd name="T0" fmla="*/ 32 w 35"/>
                <a:gd name="T1" fmla="*/ 8 h 17"/>
                <a:gd name="T2" fmla="*/ 12 w 35"/>
                <a:gd name="T3" fmla="*/ 0 h 17"/>
                <a:gd name="T4" fmla="*/ 3 w 35"/>
                <a:gd name="T5" fmla="*/ 8 h 17"/>
                <a:gd name="T6" fmla="*/ 23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28" y="4"/>
                    <a:pt x="20" y="0"/>
                    <a:pt x="12" y="0"/>
                  </a:cubicBezTo>
                  <a:cubicBezTo>
                    <a:pt x="4" y="0"/>
                    <a:pt x="0" y="4"/>
                    <a:pt x="3" y="8"/>
                  </a:cubicBezTo>
                  <a:cubicBezTo>
                    <a:pt x="6" y="13"/>
                    <a:pt x="15" y="17"/>
                    <a:pt x="23" y="17"/>
                  </a:cubicBezTo>
                  <a:cubicBezTo>
                    <a:pt x="31" y="17"/>
                    <a:pt x="35" y="13"/>
                    <a:pt x="32" y="8"/>
                  </a:cubicBezTo>
                  <a:close/>
                </a:path>
              </a:pathLst>
            </a:custGeom>
            <a:grpFill/>
            <a:ln>
              <a:noFill/>
            </a:ln>
          </p:spPr>
          <p:txBody>
            <a:bodyPr anchor="ctr"/>
            <a:lstStyle/>
            <a:p>
              <a:pPr algn="ctr"/>
              <a:endParaRPr/>
            </a:p>
          </p:txBody>
        </p:sp>
        <p:sp>
          <p:nvSpPr>
            <p:cNvPr id="267" name="îṡ1ïḓé"/>
            <p:cNvSpPr/>
            <p:nvPr/>
          </p:nvSpPr>
          <p:spPr bwMode="auto">
            <a:xfrm>
              <a:off x="10046427" y="1953855"/>
              <a:ext cx="123436" cy="63261"/>
            </a:xfrm>
            <a:custGeom>
              <a:avLst/>
              <a:gdLst>
                <a:gd name="T0" fmla="*/ 31 w 34"/>
                <a:gd name="T1" fmla="*/ 8 h 17"/>
                <a:gd name="T2" fmla="*/ 11 w 34"/>
                <a:gd name="T3" fmla="*/ 0 h 17"/>
                <a:gd name="T4" fmla="*/ 3 w 34"/>
                <a:gd name="T5" fmla="*/ 8 h 17"/>
                <a:gd name="T6" fmla="*/ 23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28" y="4"/>
                    <a:pt x="19" y="0"/>
                    <a:pt x="11" y="0"/>
                  </a:cubicBezTo>
                  <a:cubicBezTo>
                    <a:pt x="4" y="0"/>
                    <a:pt x="0" y="4"/>
                    <a:pt x="3" y="8"/>
                  </a:cubicBezTo>
                  <a:cubicBezTo>
                    <a:pt x="6" y="13"/>
                    <a:pt x="15" y="17"/>
                    <a:pt x="23" y="17"/>
                  </a:cubicBezTo>
                  <a:cubicBezTo>
                    <a:pt x="31" y="17"/>
                    <a:pt x="34" y="13"/>
                    <a:pt x="31" y="8"/>
                  </a:cubicBezTo>
                  <a:close/>
                </a:path>
              </a:pathLst>
            </a:custGeom>
            <a:grpFill/>
            <a:ln>
              <a:noFill/>
            </a:ln>
          </p:spPr>
          <p:txBody>
            <a:bodyPr anchor="ctr"/>
            <a:lstStyle/>
            <a:p>
              <a:pPr algn="ctr"/>
              <a:endParaRPr/>
            </a:p>
          </p:txBody>
        </p:sp>
        <p:sp>
          <p:nvSpPr>
            <p:cNvPr id="268" name="íš1idè"/>
            <p:cNvSpPr/>
            <p:nvPr/>
          </p:nvSpPr>
          <p:spPr bwMode="auto">
            <a:xfrm>
              <a:off x="10169863" y="1953855"/>
              <a:ext cx="128065" cy="63261"/>
            </a:xfrm>
            <a:custGeom>
              <a:avLst/>
              <a:gdLst>
                <a:gd name="T0" fmla="*/ 32 w 35"/>
                <a:gd name="T1" fmla="*/ 8 h 17"/>
                <a:gd name="T2" fmla="*/ 12 w 35"/>
                <a:gd name="T3" fmla="*/ 0 h 17"/>
                <a:gd name="T4" fmla="*/ 3 w 35"/>
                <a:gd name="T5" fmla="*/ 8 h 17"/>
                <a:gd name="T6" fmla="*/ 23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28" y="4"/>
                    <a:pt x="19" y="0"/>
                    <a:pt x="12" y="0"/>
                  </a:cubicBezTo>
                  <a:cubicBezTo>
                    <a:pt x="4" y="0"/>
                    <a:pt x="0" y="4"/>
                    <a:pt x="3" y="8"/>
                  </a:cubicBezTo>
                  <a:cubicBezTo>
                    <a:pt x="7" y="13"/>
                    <a:pt x="16" y="17"/>
                    <a:pt x="23" y="17"/>
                  </a:cubicBezTo>
                  <a:cubicBezTo>
                    <a:pt x="31" y="17"/>
                    <a:pt x="35" y="13"/>
                    <a:pt x="32" y="8"/>
                  </a:cubicBezTo>
                  <a:close/>
                </a:path>
              </a:pathLst>
            </a:custGeom>
            <a:grpFill/>
            <a:ln>
              <a:noFill/>
            </a:ln>
          </p:spPr>
          <p:txBody>
            <a:bodyPr anchor="ctr"/>
            <a:lstStyle/>
            <a:p>
              <a:pPr algn="ctr"/>
              <a:endParaRPr/>
            </a:p>
          </p:txBody>
        </p:sp>
        <p:sp>
          <p:nvSpPr>
            <p:cNvPr id="269" name="iṡļidé"/>
            <p:cNvSpPr/>
            <p:nvPr/>
          </p:nvSpPr>
          <p:spPr bwMode="auto">
            <a:xfrm>
              <a:off x="10297928" y="1953855"/>
              <a:ext cx="128065" cy="63261"/>
            </a:xfrm>
            <a:custGeom>
              <a:avLst/>
              <a:gdLst>
                <a:gd name="T0" fmla="*/ 31 w 35"/>
                <a:gd name="T1" fmla="*/ 8 h 17"/>
                <a:gd name="T2" fmla="*/ 11 w 35"/>
                <a:gd name="T3" fmla="*/ 0 h 17"/>
                <a:gd name="T4" fmla="*/ 3 w 35"/>
                <a:gd name="T5" fmla="*/ 8 h 17"/>
                <a:gd name="T6" fmla="*/ 23 w 35"/>
                <a:gd name="T7" fmla="*/ 17 h 17"/>
                <a:gd name="T8" fmla="*/ 31 w 35"/>
                <a:gd name="T9" fmla="*/ 8 h 17"/>
              </a:gdLst>
              <a:ahLst/>
              <a:cxnLst>
                <a:cxn ang="0">
                  <a:pos x="T0" y="T1"/>
                </a:cxn>
                <a:cxn ang="0">
                  <a:pos x="T2" y="T3"/>
                </a:cxn>
                <a:cxn ang="0">
                  <a:pos x="T4" y="T5"/>
                </a:cxn>
                <a:cxn ang="0">
                  <a:pos x="T6" y="T7"/>
                </a:cxn>
                <a:cxn ang="0">
                  <a:pos x="T8" y="T9"/>
                </a:cxn>
              </a:cxnLst>
              <a:rect l="0" t="0" r="r" b="b"/>
              <a:pathLst>
                <a:path w="35" h="17">
                  <a:moveTo>
                    <a:pt x="31" y="8"/>
                  </a:moveTo>
                  <a:cubicBezTo>
                    <a:pt x="28" y="4"/>
                    <a:pt x="19" y="0"/>
                    <a:pt x="11" y="0"/>
                  </a:cubicBezTo>
                  <a:cubicBezTo>
                    <a:pt x="3" y="0"/>
                    <a:pt x="0" y="4"/>
                    <a:pt x="3" y="8"/>
                  </a:cubicBezTo>
                  <a:cubicBezTo>
                    <a:pt x="6" y="13"/>
                    <a:pt x="15" y="17"/>
                    <a:pt x="23" y="17"/>
                  </a:cubicBezTo>
                  <a:cubicBezTo>
                    <a:pt x="31" y="17"/>
                    <a:pt x="35" y="13"/>
                    <a:pt x="31" y="8"/>
                  </a:cubicBezTo>
                  <a:close/>
                </a:path>
              </a:pathLst>
            </a:custGeom>
            <a:grpFill/>
            <a:ln>
              <a:noFill/>
            </a:ln>
          </p:spPr>
          <p:txBody>
            <a:bodyPr anchor="ctr"/>
            <a:lstStyle/>
            <a:p>
              <a:pPr algn="ctr"/>
              <a:endParaRPr/>
            </a:p>
          </p:txBody>
        </p:sp>
        <p:sp>
          <p:nvSpPr>
            <p:cNvPr id="270" name="îṩļïḋê"/>
            <p:cNvSpPr/>
            <p:nvPr/>
          </p:nvSpPr>
          <p:spPr bwMode="auto">
            <a:xfrm>
              <a:off x="9330500" y="2031003"/>
              <a:ext cx="124979"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5"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1" name="iṥliḑê"/>
            <p:cNvSpPr/>
            <p:nvPr/>
          </p:nvSpPr>
          <p:spPr bwMode="auto">
            <a:xfrm>
              <a:off x="9458565" y="2031003"/>
              <a:ext cx="124979"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2" name="ïśľíďè"/>
            <p:cNvSpPr/>
            <p:nvPr/>
          </p:nvSpPr>
          <p:spPr bwMode="auto">
            <a:xfrm>
              <a:off x="9586629" y="2031003"/>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3" name="îşḻíḓe"/>
            <p:cNvSpPr/>
            <p:nvPr/>
          </p:nvSpPr>
          <p:spPr bwMode="auto">
            <a:xfrm>
              <a:off x="9714694" y="2031003"/>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20"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74" name="îṡľiḓe"/>
            <p:cNvSpPr/>
            <p:nvPr/>
          </p:nvSpPr>
          <p:spPr bwMode="auto">
            <a:xfrm>
              <a:off x="9842758" y="2031003"/>
              <a:ext cx="123436"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0" y="17"/>
                    <a:pt x="34" y="13"/>
                    <a:pt x="31" y="9"/>
                  </a:cubicBezTo>
                  <a:close/>
                </a:path>
              </a:pathLst>
            </a:custGeom>
            <a:grpFill/>
            <a:ln>
              <a:noFill/>
            </a:ln>
          </p:spPr>
          <p:txBody>
            <a:bodyPr anchor="ctr"/>
            <a:lstStyle/>
            <a:p>
              <a:pPr algn="ctr"/>
              <a:endParaRPr/>
            </a:p>
          </p:txBody>
        </p:sp>
        <p:sp>
          <p:nvSpPr>
            <p:cNvPr id="275" name="íş1iďé"/>
            <p:cNvSpPr/>
            <p:nvPr/>
          </p:nvSpPr>
          <p:spPr bwMode="auto">
            <a:xfrm>
              <a:off x="9969280" y="2031003"/>
              <a:ext cx="124979" cy="61718"/>
            </a:xfrm>
            <a:custGeom>
              <a:avLst/>
              <a:gdLst>
                <a:gd name="T0" fmla="*/ 31 w 34"/>
                <a:gd name="T1" fmla="*/ 9 h 17"/>
                <a:gd name="T2" fmla="*/ 11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1" y="0"/>
                  </a:cubicBezTo>
                  <a:cubicBezTo>
                    <a:pt x="4" y="0"/>
                    <a:pt x="0" y="4"/>
                    <a:pt x="3" y="9"/>
                  </a:cubicBezTo>
                  <a:cubicBezTo>
                    <a:pt x="6" y="13"/>
                    <a:pt x="15" y="17"/>
                    <a:pt x="23" y="17"/>
                  </a:cubicBezTo>
                  <a:cubicBezTo>
                    <a:pt x="31" y="17"/>
                    <a:pt x="34" y="13"/>
                    <a:pt x="31" y="9"/>
                  </a:cubicBezTo>
                  <a:close/>
                </a:path>
              </a:pathLst>
            </a:custGeom>
            <a:grpFill/>
            <a:ln>
              <a:noFill/>
            </a:ln>
          </p:spPr>
          <p:txBody>
            <a:bodyPr anchor="ctr"/>
            <a:lstStyle/>
            <a:p>
              <a:pPr algn="ctr"/>
              <a:endParaRPr/>
            </a:p>
          </p:txBody>
        </p:sp>
        <p:sp>
          <p:nvSpPr>
            <p:cNvPr id="276" name="iṧ1iḓè"/>
            <p:cNvSpPr/>
            <p:nvPr/>
          </p:nvSpPr>
          <p:spPr bwMode="auto">
            <a:xfrm>
              <a:off x="10097345" y="2031003"/>
              <a:ext cx="128065" cy="61718"/>
            </a:xfrm>
            <a:custGeom>
              <a:avLst/>
              <a:gdLst>
                <a:gd name="T0" fmla="*/ 31 w 35"/>
                <a:gd name="T1" fmla="*/ 9 h 17"/>
                <a:gd name="T2" fmla="*/ 11 w 35"/>
                <a:gd name="T3" fmla="*/ 0 h 17"/>
                <a:gd name="T4" fmla="*/ 3 w 35"/>
                <a:gd name="T5" fmla="*/ 9 h 17"/>
                <a:gd name="T6" fmla="*/ 23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28" y="4"/>
                    <a:pt x="19" y="0"/>
                    <a:pt x="11" y="0"/>
                  </a:cubicBezTo>
                  <a:cubicBezTo>
                    <a:pt x="3" y="0"/>
                    <a:pt x="0" y="4"/>
                    <a:pt x="3" y="9"/>
                  </a:cubicBezTo>
                  <a:cubicBezTo>
                    <a:pt x="6" y="13"/>
                    <a:pt x="15" y="17"/>
                    <a:pt x="23" y="17"/>
                  </a:cubicBezTo>
                  <a:cubicBezTo>
                    <a:pt x="31" y="17"/>
                    <a:pt x="35" y="13"/>
                    <a:pt x="31" y="9"/>
                  </a:cubicBezTo>
                  <a:close/>
                </a:path>
              </a:pathLst>
            </a:custGeom>
            <a:grpFill/>
            <a:ln>
              <a:noFill/>
            </a:ln>
          </p:spPr>
          <p:txBody>
            <a:bodyPr anchor="ctr"/>
            <a:lstStyle/>
            <a:p>
              <a:pPr algn="ctr"/>
              <a:endParaRPr/>
            </a:p>
          </p:txBody>
        </p:sp>
        <p:sp>
          <p:nvSpPr>
            <p:cNvPr id="277" name="iśliḋê"/>
            <p:cNvSpPr/>
            <p:nvPr/>
          </p:nvSpPr>
          <p:spPr bwMode="auto">
            <a:xfrm>
              <a:off x="10222323" y="2031003"/>
              <a:ext cx="131151" cy="61718"/>
            </a:xfrm>
            <a:custGeom>
              <a:avLst/>
              <a:gdLst>
                <a:gd name="T0" fmla="*/ 32 w 36"/>
                <a:gd name="T1" fmla="*/ 9 h 17"/>
                <a:gd name="T2" fmla="*/ 12 w 36"/>
                <a:gd name="T3" fmla="*/ 0 h 17"/>
                <a:gd name="T4" fmla="*/ 4 w 36"/>
                <a:gd name="T5" fmla="*/ 9 h 17"/>
                <a:gd name="T6" fmla="*/ 24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29" y="4"/>
                    <a:pt x="20" y="0"/>
                    <a:pt x="12" y="0"/>
                  </a:cubicBezTo>
                  <a:cubicBezTo>
                    <a:pt x="4" y="0"/>
                    <a:pt x="0" y="4"/>
                    <a:pt x="4" y="9"/>
                  </a:cubicBezTo>
                  <a:cubicBezTo>
                    <a:pt x="7" y="13"/>
                    <a:pt x="16" y="17"/>
                    <a:pt x="24" y="17"/>
                  </a:cubicBezTo>
                  <a:cubicBezTo>
                    <a:pt x="32" y="17"/>
                    <a:pt x="36" y="13"/>
                    <a:pt x="32" y="9"/>
                  </a:cubicBezTo>
                  <a:close/>
                </a:path>
              </a:pathLst>
            </a:custGeom>
            <a:grpFill/>
            <a:ln>
              <a:noFill/>
            </a:ln>
          </p:spPr>
          <p:txBody>
            <a:bodyPr anchor="ctr"/>
            <a:lstStyle/>
            <a:p>
              <a:pPr algn="ctr"/>
              <a:endParaRPr/>
            </a:p>
          </p:txBody>
        </p:sp>
        <p:sp>
          <p:nvSpPr>
            <p:cNvPr id="278" name="ïŝľiḍe"/>
            <p:cNvSpPr/>
            <p:nvPr/>
          </p:nvSpPr>
          <p:spPr bwMode="auto">
            <a:xfrm>
              <a:off x="7758238" y="1878251"/>
              <a:ext cx="114178" cy="61718"/>
            </a:xfrm>
            <a:custGeom>
              <a:avLst/>
              <a:gdLst>
                <a:gd name="T0" fmla="*/ 29 w 31"/>
                <a:gd name="T1" fmla="*/ 9 h 17"/>
                <a:gd name="T2" fmla="*/ 13 w 31"/>
                <a:gd name="T3" fmla="*/ 0 h 17"/>
                <a:gd name="T4" fmla="*/ 2 w 31"/>
                <a:gd name="T5" fmla="*/ 9 h 17"/>
                <a:gd name="T6" fmla="*/ 18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8" y="4"/>
                    <a:pt x="21" y="0"/>
                    <a:pt x="13" y="0"/>
                  </a:cubicBezTo>
                  <a:cubicBezTo>
                    <a:pt x="5" y="0"/>
                    <a:pt x="0" y="4"/>
                    <a:pt x="2" y="9"/>
                  </a:cubicBezTo>
                  <a:cubicBezTo>
                    <a:pt x="3" y="13"/>
                    <a:pt x="10" y="17"/>
                    <a:pt x="18" y="17"/>
                  </a:cubicBezTo>
                  <a:cubicBezTo>
                    <a:pt x="26" y="17"/>
                    <a:pt x="31" y="13"/>
                    <a:pt x="29" y="9"/>
                  </a:cubicBezTo>
                  <a:close/>
                </a:path>
              </a:pathLst>
            </a:custGeom>
            <a:grpFill/>
            <a:ln>
              <a:noFill/>
            </a:ln>
          </p:spPr>
          <p:txBody>
            <a:bodyPr anchor="ctr"/>
            <a:lstStyle/>
            <a:p>
              <a:pPr algn="ctr"/>
              <a:endParaRPr/>
            </a:p>
          </p:txBody>
        </p:sp>
        <p:sp>
          <p:nvSpPr>
            <p:cNvPr id="279" name="ïsḷíḋê"/>
            <p:cNvSpPr/>
            <p:nvPr/>
          </p:nvSpPr>
          <p:spPr bwMode="auto">
            <a:xfrm>
              <a:off x="7883216" y="1878251"/>
              <a:ext cx="112636" cy="61718"/>
            </a:xfrm>
            <a:custGeom>
              <a:avLst/>
              <a:gdLst>
                <a:gd name="T0" fmla="*/ 30 w 31"/>
                <a:gd name="T1" fmla="*/ 9 h 17"/>
                <a:gd name="T2" fmla="*/ 13 w 31"/>
                <a:gd name="T3" fmla="*/ 0 h 17"/>
                <a:gd name="T4" fmla="*/ 2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2" y="9"/>
                  </a:cubicBezTo>
                  <a:cubicBezTo>
                    <a:pt x="3" y="13"/>
                    <a:pt x="11" y="17"/>
                    <a:pt x="18" y="17"/>
                  </a:cubicBezTo>
                  <a:cubicBezTo>
                    <a:pt x="26" y="17"/>
                    <a:pt x="31" y="13"/>
                    <a:pt x="30" y="9"/>
                  </a:cubicBezTo>
                  <a:close/>
                </a:path>
              </a:pathLst>
            </a:custGeom>
            <a:grpFill/>
            <a:ln>
              <a:noFill/>
            </a:ln>
          </p:spPr>
          <p:txBody>
            <a:bodyPr anchor="ctr"/>
            <a:lstStyle/>
            <a:p>
              <a:pPr algn="ctr"/>
              <a:endParaRPr/>
            </a:p>
          </p:txBody>
        </p:sp>
        <p:sp>
          <p:nvSpPr>
            <p:cNvPr id="280" name="îšḷíďé"/>
            <p:cNvSpPr/>
            <p:nvPr/>
          </p:nvSpPr>
          <p:spPr bwMode="auto">
            <a:xfrm>
              <a:off x="8006652" y="1878251"/>
              <a:ext cx="112636" cy="61718"/>
            </a:xfrm>
            <a:custGeom>
              <a:avLst/>
              <a:gdLst>
                <a:gd name="T0" fmla="*/ 30 w 31"/>
                <a:gd name="T1" fmla="*/ 9 h 17"/>
                <a:gd name="T2" fmla="*/ 13 w 31"/>
                <a:gd name="T3" fmla="*/ 0 h 17"/>
                <a:gd name="T4" fmla="*/ 2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2" y="9"/>
                  </a:cubicBezTo>
                  <a:cubicBezTo>
                    <a:pt x="3" y="13"/>
                    <a:pt x="11" y="17"/>
                    <a:pt x="19" y="17"/>
                  </a:cubicBezTo>
                  <a:cubicBezTo>
                    <a:pt x="27" y="17"/>
                    <a:pt x="31" y="13"/>
                    <a:pt x="30" y="9"/>
                  </a:cubicBezTo>
                  <a:close/>
                </a:path>
              </a:pathLst>
            </a:custGeom>
            <a:grpFill/>
            <a:ln>
              <a:noFill/>
            </a:ln>
          </p:spPr>
          <p:txBody>
            <a:bodyPr anchor="ctr"/>
            <a:lstStyle/>
            <a:p>
              <a:pPr algn="ctr"/>
              <a:endParaRPr/>
            </a:p>
          </p:txBody>
        </p:sp>
        <p:sp>
          <p:nvSpPr>
            <p:cNvPr id="281" name="ïšľïḍe"/>
            <p:cNvSpPr/>
            <p:nvPr/>
          </p:nvSpPr>
          <p:spPr bwMode="auto">
            <a:xfrm>
              <a:off x="8130087" y="1878251"/>
              <a:ext cx="117264"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1" y="0"/>
                    <a:pt x="13" y="0"/>
                  </a:cubicBezTo>
                  <a:cubicBezTo>
                    <a:pt x="5" y="0"/>
                    <a:pt x="0" y="4"/>
                    <a:pt x="2" y="9"/>
                  </a:cubicBezTo>
                  <a:cubicBezTo>
                    <a:pt x="4" y="13"/>
                    <a:pt x="11" y="17"/>
                    <a:pt x="19" y="17"/>
                  </a:cubicBezTo>
                  <a:cubicBezTo>
                    <a:pt x="27" y="17"/>
                    <a:pt x="32" y="13"/>
                    <a:pt x="30" y="9"/>
                  </a:cubicBezTo>
                  <a:close/>
                </a:path>
              </a:pathLst>
            </a:custGeom>
            <a:grpFill/>
            <a:ln>
              <a:noFill/>
            </a:ln>
          </p:spPr>
          <p:txBody>
            <a:bodyPr anchor="ctr"/>
            <a:lstStyle/>
            <a:p>
              <a:pPr algn="ctr"/>
              <a:endParaRPr/>
            </a:p>
          </p:txBody>
        </p:sp>
        <p:sp>
          <p:nvSpPr>
            <p:cNvPr id="282" name="iṥ1îḋè"/>
            <p:cNvSpPr/>
            <p:nvPr/>
          </p:nvSpPr>
          <p:spPr bwMode="auto">
            <a:xfrm>
              <a:off x="8255067" y="1878251"/>
              <a:ext cx="115721" cy="61718"/>
            </a:xfrm>
            <a:custGeom>
              <a:avLst/>
              <a:gdLst>
                <a:gd name="T0" fmla="*/ 30 w 32"/>
                <a:gd name="T1" fmla="*/ 9 h 17"/>
                <a:gd name="T2" fmla="*/ 13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1" y="0"/>
                    <a:pt x="13" y="0"/>
                  </a:cubicBezTo>
                  <a:cubicBezTo>
                    <a:pt x="5"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83" name="ïṡ1îḋe"/>
            <p:cNvSpPr/>
            <p:nvPr/>
          </p:nvSpPr>
          <p:spPr bwMode="auto">
            <a:xfrm>
              <a:off x="8383131" y="1878251"/>
              <a:ext cx="112636" cy="61718"/>
            </a:xfrm>
            <a:custGeom>
              <a:avLst/>
              <a:gdLst>
                <a:gd name="T0" fmla="*/ 29 w 31"/>
                <a:gd name="T1" fmla="*/ 9 h 17"/>
                <a:gd name="T2" fmla="*/ 12 w 31"/>
                <a:gd name="T3" fmla="*/ 0 h 17"/>
                <a:gd name="T4" fmla="*/ 1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4" y="0"/>
                    <a:pt x="0" y="4"/>
                    <a:pt x="1" y="9"/>
                  </a:cubicBezTo>
                  <a:cubicBezTo>
                    <a:pt x="3" y="13"/>
                    <a:pt x="11" y="17"/>
                    <a:pt x="19" y="17"/>
                  </a:cubicBezTo>
                  <a:cubicBezTo>
                    <a:pt x="26" y="17"/>
                    <a:pt x="31" y="13"/>
                    <a:pt x="29" y="9"/>
                  </a:cubicBezTo>
                  <a:close/>
                </a:path>
              </a:pathLst>
            </a:custGeom>
            <a:grpFill/>
            <a:ln>
              <a:noFill/>
            </a:ln>
          </p:spPr>
          <p:txBody>
            <a:bodyPr anchor="ctr"/>
            <a:lstStyle/>
            <a:p>
              <a:pPr algn="ctr"/>
              <a:endParaRPr/>
            </a:p>
          </p:txBody>
        </p:sp>
        <p:sp>
          <p:nvSpPr>
            <p:cNvPr id="284" name="îsľïḋé"/>
            <p:cNvSpPr/>
            <p:nvPr/>
          </p:nvSpPr>
          <p:spPr bwMode="auto">
            <a:xfrm>
              <a:off x="8506566" y="1878251"/>
              <a:ext cx="112636" cy="61718"/>
            </a:xfrm>
            <a:custGeom>
              <a:avLst/>
              <a:gdLst>
                <a:gd name="T0" fmla="*/ 29 w 31"/>
                <a:gd name="T1" fmla="*/ 9 h 17"/>
                <a:gd name="T2" fmla="*/ 12 w 31"/>
                <a:gd name="T3" fmla="*/ 0 h 17"/>
                <a:gd name="T4" fmla="*/ 2 w 31"/>
                <a:gd name="T5" fmla="*/ 9 h 17"/>
                <a:gd name="T6" fmla="*/ 19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27" y="4"/>
                    <a:pt x="20" y="0"/>
                    <a:pt x="12" y="0"/>
                  </a:cubicBezTo>
                  <a:cubicBezTo>
                    <a:pt x="4" y="0"/>
                    <a:pt x="0" y="4"/>
                    <a:pt x="2" y="9"/>
                  </a:cubicBezTo>
                  <a:cubicBezTo>
                    <a:pt x="3" y="13"/>
                    <a:pt x="11" y="17"/>
                    <a:pt x="19" y="17"/>
                  </a:cubicBezTo>
                  <a:cubicBezTo>
                    <a:pt x="27" y="17"/>
                    <a:pt x="31" y="13"/>
                    <a:pt x="29" y="9"/>
                  </a:cubicBezTo>
                  <a:close/>
                </a:path>
              </a:pathLst>
            </a:custGeom>
            <a:grpFill/>
            <a:ln>
              <a:noFill/>
            </a:ln>
          </p:spPr>
          <p:txBody>
            <a:bodyPr anchor="ctr"/>
            <a:lstStyle/>
            <a:p>
              <a:pPr algn="ctr"/>
              <a:endParaRPr/>
            </a:p>
          </p:txBody>
        </p:sp>
        <p:sp>
          <p:nvSpPr>
            <p:cNvPr id="285" name="ïṧļíḍê"/>
            <p:cNvSpPr/>
            <p:nvPr/>
          </p:nvSpPr>
          <p:spPr bwMode="auto">
            <a:xfrm>
              <a:off x="8630002" y="1878251"/>
              <a:ext cx="117264" cy="61718"/>
            </a:xfrm>
            <a:custGeom>
              <a:avLst/>
              <a:gdLst>
                <a:gd name="T0" fmla="*/ 30 w 32"/>
                <a:gd name="T1" fmla="*/ 9 h 17"/>
                <a:gd name="T2" fmla="*/ 12 w 32"/>
                <a:gd name="T3" fmla="*/ 0 h 17"/>
                <a:gd name="T4" fmla="*/ 2 w 32"/>
                <a:gd name="T5" fmla="*/ 9 h 17"/>
                <a:gd name="T6" fmla="*/ 19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7" y="4"/>
                    <a:pt x="20" y="0"/>
                    <a:pt x="12" y="0"/>
                  </a:cubicBezTo>
                  <a:cubicBezTo>
                    <a:pt x="4" y="0"/>
                    <a:pt x="0" y="4"/>
                    <a:pt x="2" y="9"/>
                  </a:cubicBezTo>
                  <a:cubicBezTo>
                    <a:pt x="4" y="13"/>
                    <a:pt x="12" y="17"/>
                    <a:pt x="19" y="17"/>
                  </a:cubicBezTo>
                  <a:cubicBezTo>
                    <a:pt x="27" y="17"/>
                    <a:pt x="32" y="13"/>
                    <a:pt x="30" y="9"/>
                  </a:cubicBezTo>
                  <a:close/>
                </a:path>
              </a:pathLst>
            </a:custGeom>
            <a:grpFill/>
            <a:ln>
              <a:noFill/>
            </a:ln>
          </p:spPr>
          <p:txBody>
            <a:bodyPr anchor="ctr"/>
            <a:lstStyle/>
            <a:p>
              <a:pPr algn="ctr"/>
              <a:endParaRPr/>
            </a:p>
          </p:txBody>
        </p:sp>
        <p:sp>
          <p:nvSpPr>
            <p:cNvPr id="286" name="îşľîḋè"/>
            <p:cNvSpPr/>
            <p:nvPr/>
          </p:nvSpPr>
          <p:spPr bwMode="auto">
            <a:xfrm>
              <a:off x="8754981" y="1878251"/>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2" y="17"/>
                    <a:pt x="20" y="17"/>
                  </a:cubicBezTo>
                  <a:cubicBezTo>
                    <a:pt x="27" y="17"/>
                    <a:pt x="32" y="13"/>
                    <a:pt x="30" y="9"/>
                  </a:cubicBezTo>
                  <a:close/>
                </a:path>
              </a:pathLst>
            </a:custGeom>
            <a:grpFill/>
            <a:ln>
              <a:noFill/>
            </a:ln>
          </p:spPr>
          <p:txBody>
            <a:bodyPr anchor="ctr"/>
            <a:lstStyle/>
            <a:p>
              <a:pPr algn="ctr"/>
              <a:endParaRPr/>
            </a:p>
          </p:txBody>
        </p:sp>
        <p:sp>
          <p:nvSpPr>
            <p:cNvPr id="287" name="í$líďê"/>
            <p:cNvSpPr/>
            <p:nvPr/>
          </p:nvSpPr>
          <p:spPr bwMode="auto">
            <a:xfrm>
              <a:off x="8878417" y="1878251"/>
              <a:ext cx="117264"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2" y="17"/>
                    <a:pt x="20" y="17"/>
                  </a:cubicBezTo>
                  <a:cubicBezTo>
                    <a:pt x="28" y="17"/>
                    <a:pt x="32" y="13"/>
                    <a:pt x="30" y="9"/>
                  </a:cubicBezTo>
                  <a:close/>
                </a:path>
              </a:pathLst>
            </a:custGeom>
            <a:grpFill/>
            <a:ln>
              <a:noFill/>
            </a:ln>
          </p:spPr>
          <p:txBody>
            <a:bodyPr anchor="ctr"/>
            <a:lstStyle/>
            <a:p>
              <a:pPr algn="ctr"/>
              <a:endParaRPr/>
            </a:p>
          </p:txBody>
        </p:sp>
        <p:sp>
          <p:nvSpPr>
            <p:cNvPr id="288" name="i$ḻiḍê"/>
            <p:cNvSpPr/>
            <p:nvPr/>
          </p:nvSpPr>
          <p:spPr bwMode="auto">
            <a:xfrm>
              <a:off x="9003395" y="1878251"/>
              <a:ext cx="115721" cy="61718"/>
            </a:xfrm>
            <a:custGeom>
              <a:avLst/>
              <a:gdLst>
                <a:gd name="T0" fmla="*/ 30 w 32"/>
                <a:gd name="T1" fmla="*/ 9 h 17"/>
                <a:gd name="T2" fmla="*/ 12 w 32"/>
                <a:gd name="T3" fmla="*/ 0 h 17"/>
                <a:gd name="T4" fmla="*/ 2 w 32"/>
                <a:gd name="T5" fmla="*/ 9 h 17"/>
                <a:gd name="T6" fmla="*/ 20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28" y="4"/>
                    <a:pt x="20" y="0"/>
                    <a:pt x="12" y="0"/>
                  </a:cubicBezTo>
                  <a:cubicBezTo>
                    <a:pt x="4" y="0"/>
                    <a:pt x="0" y="4"/>
                    <a:pt x="2" y="9"/>
                  </a:cubicBezTo>
                  <a:cubicBezTo>
                    <a:pt x="4" y="13"/>
                    <a:pt x="13" y="17"/>
                    <a:pt x="20" y="17"/>
                  </a:cubicBezTo>
                  <a:cubicBezTo>
                    <a:pt x="28" y="17"/>
                    <a:pt x="32" y="13"/>
                    <a:pt x="30" y="9"/>
                  </a:cubicBezTo>
                  <a:close/>
                </a:path>
              </a:pathLst>
            </a:custGeom>
            <a:grpFill/>
            <a:ln>
              <a:noFill/>
            </a:ln>
          </p:spPr>
          <p:txBody>
            <a:bodyPr anchor="ctr"/>
            <a:lstStyle/>
            <a:p>
              <a:pPr algn="ctr"/>
              <a:endParaRPr/>
            </a:p>
          </p:txBody>
        </p:sp>
        <p:sp>
          <p:nvSpPr>
            <p:cNvPr id="289" name="îsļîḓê"/>
            <p:cNvSpPr/>
            <p:nvPr/>
          </p:nvSpPr>
          <p:spPr bwMode="auto">
            <a:xfrm>
              <a:off x="9126831" y="1878251"/>
              <a:ext cx="120350" cy="61718"/>
            </a:xfrm>
            <a:custGeom>
              <a:avLst/>
              <a:gdLst>
                <a:gd name="T0" fmla="*/ 30 w 33"/>
                <a:gd name="T1" fmla="*/ 9 h 17"/>
                <a:gd name="T2" fmla="*/ 12 w 33"/>
                <a:gd name="T3" fmla="*/ 0 h 17"/>
                <a:gd name="T4" fmla="*/ 2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2" y="9"/>
                  </a:cubicBezTo>
                  <a:cubicBezTo>
                    <a:pt x="5" y="13"/>
                    <a:pt x="13" y="17"/>
                    <a:pt x="21" y="17"/>
                  </a:cubicBezTo>
                  <a:cubicBezTo>
                    <a:pt x="28" y="17"/>
                    <a:pt x="33" y="13"/>
                    <a:pt x="30" y="9"/>
                  </a:cubicBezTo>
                  <a:close/>
                </a:path>
              </a:pathLst>
            </a:custGeom>
            <a:grpFill/>
            <a:ln>
              <a:noFill/>
            </a:ln>
          </p:spPr>
          <p:txBody>
            <a:bodyPr anchor="ctr"/>
            <a:lstStyle/>
            <a:p>
              <a:pPr algn="ctr"/>
              <a:endParaRPr/>
            </a:p>
          </p:txBody>
        </p:sp>
        <p:sp>
          <p:nvSpPr>
            <p:cNvPr id="290" name="iSļîḓé"/>
            <p:cNvSpPr/>
            <p:nvPr/>
          </p:nvSpPr>
          <p:spPr bwMode="auto">
            <a:xfrm>
              <a:off x="9250267" y="1878251"/>
              <a:ext cx="120350" cy="61718"/>
            </a:xfrm>
            <a:custGeom>
              <a:avLst/>
              <a:gdLst>
                <a:gd name="T0" fmla="*/ 30 w 33"/>
                <a:gd name="T1" fmla="*/ 9 h 17"/>
                <a:gd name="T2" fmla="*/ 12 w 33"/>
                <a:gd name="T3" fmla="*/ 0 h 17"/>
                <a:gd name="T4" fmla="*/ 2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20" y="0"/>
                    <a:pt x="12" y="0"/>
                  </a:cubicBezTo>
                  <a:cubicBezTo>
                    <a:pt x="4" y="0"/>
                    <a:pt x="0" y="4"/>
                    <a:pt x="2" y="9"/>
                  </a:cubicBezTo>
                  <a:cubicBezTo>
                    <a:pt x="5" y="13"/>
                    <a:pt x="13" y="17"/>
                    <a:pt x="21" y="17"/>
                  </a:cubicBezTo>
                  <a:cubicBezTo>
                    <a:pt x="29" y="17"/>
                    <a:pt x="33" y="13"/>
                    <a:pt x="30" y="9"/>
                  </a:cubicBezTo>
                  <a:close/>
                </a:path>
              </a:pathLst>
            </a:custGeom>
            <a:grpFill/>
            <a:ln>
              <a:noFill/>
            </a:ln>
          </p:spPr>
          <p:txBody>
            <a:bodyPr anchor="ctr"/>
            <a:lstStyle/>
            <a:p>
              <a:pPr algn="ctr"/>
              <a:endParaRPr/>
            </a:p>
          </p:txBody>
        </p:sp>
        <p:sp>
          <p:nvSpPr>
            <p:cNvPr id="291" name="îş1idè"/>
            <p:cNvSpPr/>
            <p:nvPr/>
          </p:nvSpPr>
          <p:spPr bwMode="auto">
            <a:xfrm>
              <a:off x="9375246" y="1878251"/>
              <a:ext cx="120350" cy="61718"/>
            </a:xfrm>
            <a:custGeom>
              <a:avLst/>
              <a:gdLst>
                <a:gd name="T0" fmla="*/ 30 w 33"/>
                <a:gd name="T1" fmla="*/ 9 h 17"/>
                <a:gd name="T2" fmla="*/ 12 w 33"/>
                <a:gd name="T3" fmla="*/ 0 h 17"/>
                <a:gd name="T4" fmla="*/ 3 w 33"/>
                <a:gd name="T5" fmla="*/ 9 h 17"/>
                <a:gd name="T6" fmla="*/ 2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28" y="4"/>
                    <a:pt x="19" y="0"/>
                    <a:pt x="12" y="0"/>
                  </a:cubicBezTo>
                  <a:cubicBezTo>
                    <a:pt x="4" y="0"/>
                    <a:pt x="0" y="4"/>
                    <a:pt x="3" y="9"/>
                  </a:cubicBezTo>
                  <a:cubicBezTo>
                    <a:pt x="5" y="13"/>
                    <a:pt x="14" y="17"/>
                    <a:pt x="21" y="17"/>
                  </a:cubicBezTo>
                  <a:cubicBezTo>
                    <a:pt x="29" y="17"/>
                    <a:pt x="33" y="13"/>
                    <a:pt x="30" y="9"/>
                  </a:cubicBezTo>
                  <a:close/>
                </a:path>
              </a:pathLst>
            </a:custGeom>
            <a:grpFill/>
            <a:ln>
              <a:noFill/>
            </a:ln>
          </p:spPr>
          <p:txBody>
            <a:bodyPr anchor="ctr"/>
            <a:lstStyle/>
            <a:p>
              <a:pPr algn="ctr"/>
              <a:endParaRPr/>
            </a:p>
          </p:txBody>
        </p:sp>
        <p:sp>
          <p:nvSpPr>
            <p:cNvPr id="292" name="i$1ïde"/>
            <p:cNvSpPr/>
            <p:nvPr/>
          </p:nvSpPr>
          <p:spPr bwMode="auto">
            <a:xfrm>
              <a:off x="9498681" y="1878251"/>
              <a:ext cx="120350" cy="61718"/>
            </a:xfrm>
            <a:custGeom>
              <a:avLst/>
              <a:gdLst>
                <a:gd name="T0" fmla="*/ 31 w 33"/>
                <a:gd name="T1" fmla="*/ 9 h 17"/>
                <a:gd name="T2" fmla="*/ 12 w 33"/>
                <a:gd name="T3" fmla="*/ 0 h 17"/>
                <a:gd name="T4" fmla="*/ 3 w 33"/>
                <a:gd name="T5" fmla="*/ 9 h 17"/>
                <a:gd name="T6" fmla="*/ 2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19" y="0"/>
                    <a:pt x="12" y="0"/>
                  </a:cubicBezTo>
                  <a:cubicBezTo>
                    <a:pt x="4" y="0"/>
                    <a:pt x="0" y="4"/>
                    <a:pt x="3" y="9"/>
                  </a:cubicBezTo>
                  <a:cubicBezTo>
                    <a:pt x="5" y="13"/>
                    <a:pt x="14" y="17"/>
                    <a:pt x="22" y="17"/>
                  </a:cubicBezTo>
                  <a:cubicBezTo>
                    <a:pt x="29" y="17"/>
                    <a:pt x="33" y="13"/>
                    <a:pt x="31" y="9"/>
                  </a:cubicBezTo>
                  <a:close/>
                </a:path>
              </a:pathLst>
            </a:custGeom>
            <a:grpFill/>
            <a:ln>
              <a:noFill/>
            </a:ln>
          </p:spPr>
          <p:txBody>
            <a:bodyPr anchor="ctr"/>
            <a:lstStyle/>
            <a:p>
              <a:pPr algn="ctr"/>
              <a:endParaRPr/>
            </a:p>
          </p:txBody>
        </p:sp>
        <p:sp>
          <p:nvSpPr>
            <p:cNvPr id="293" name="ï$lîḓe"/>
            <p:cNvSpPr/>
            <p:nvPr/>
          </p:nvSpPr>
          <p:spPr bwMode="auto">
            <a:xfrm>
              <a:off x="9623660" y="1878251"/>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94" name="ïŝlïḑè"/>
            <p:cNvSpPr/>
            <p:nvPr/>
          </p:nvSpPr>
          <p:spPr bwMode="auto">
            <a:xfrm>
              <a:off x="9747095" y="1878251"/>
              <a:ext cx="123436" cy="61718"/>
            </a:xfrm>
            <a:custGeom>
              <a:avLst/>
              <a:gdLst>
                <a:gd name="T0" fmla="*/ 31 w 34"/>
                <a:gd name="T1" fmla="*/ 9 h 17"/>
                <a:gd name="T2" fmla="*/ 12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4" y="17"/>
                    <a:pt x="22" y="17"/>
                  </a:cubicBezTo>
                  <a:cubicBezTo>
                    <a:pt x="30" y="17"/>
                    <a:pt x="34" y="13"/>
                    <a:pt x="31" y="9"/>
                  </a:cubicBezTo>
                  <a:close/>
                </a:path>
              </a:pathLst>
            </a:custGeom>
            <a:grpFill/>
            <a:ln>
              <a:noFill/>
            </a:ln>
          </p:spPr>
          <p:txBody>
            <a:bodyPr anchor="ctr"/>
            <a:lstStyle/>
            <a:p>
              <a:pPr algn="ctr"/>
              <a:endParaRPr/>
            </a:p>
          </p:txBody>
        </p:sp>
        <p:sp>
          <p:nvSpPr>
            <p:cNvPr id="295" name="íšlîḍè"/>
            <p:cNvSpPr/>
            <p:nvPr/>
          </p:nvSpPr>
          <p:spPr bwMode="auto">
            <a:xfrm>
              <a:off x="9870531" y="1878251"/>
              <a:ext cx="124979"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0" y="17"/>
                    <a:pt x="34" y="13"/>
                    <a:pt x="31" y="9"/>
                  </a:cubicBezTo>
                  <a:close/>
                </a:path>
              </a:pathLst>
            </a:custGeom>
            <a:grpFill/>
            <a:ln>
              <a:noFill/>
            </a:ln>
          </p:spPr>
          <p:txBody>
            <a:bodyPr anchor="ctr"/>
            <a:lstStyle/>
            <a:p>
              <a:pPr algn="ctr"/>
              <a:endParaRPr/>
            </a:p>
          </p:txBody>
        </p:sp>
        <p:sp>
          <p:nvSpPr>
            <p:cNvPr id="296" name="îŝľîďê"/>
            <p:cNvSpPr/>
            <p:nvPr/>
          </p:nvSpPr>
          <p:spPr bwMode="auto">
            <a:xfrm>
              <a:off x="9995510" y="1878251"/>
              <a:ext cx="123436" cy="61718"/>
            </a:xfrm>
            <a:custGeom>
              <a:avLst/>
              <a:gdLst>
                <a:gd name="T0" fmla="*/ 31 w 34"/>
                <a:gd name="T1" fmla="*/ 9 h 17"/>
                <a:gd name="T2" fmla="*/ 12 w 34"/>
                <a:gd name="T3" fmla="*/ 0 h 17"/>
                <a:gd name="T4" fmla="*/ 3 w 34"/>
                <a:gd name="T5" fmla="*/ 9 h 17"/>
                <a:gd name="T6" fmla="*/ 23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8" y="4"/>
                    <a:pt x="19" y="0"/>
                    <a:pt x="12" y="0"/>
                  </a:cubicBezTo>
                  <a:cubicBezTo>
                    <a:pt x="4" y="0"/>
                    <a:pt x="0" y="4"/>
                    <a:pt x="3" y="9"/>
                  </a:cubicBezTo>
                  <a:cubicBezTo>
                    <a:pt x="6" y="13"/>
                    <a:pt x="15" y="17"/>
                    <a:pt x="23" y="17"/>
                  </a:cubicBezTo>
                  <a:cubicBezTo>
                    <a:pt x="31" y="17"/>
                    <a:pt x="34" y="13"/>
                    <a:pt x="31" y="9"/>
                  </a:cubicBezTo>
                  <a:close/>
                </a:path>
              </a:pathLst>
            </a:custGeom>
            <a:grpFill/>
            <a:ln>
              <a:noFill/>
            </a:ln>
          </p:spPr>
          <p:txBody>
            <a:bodyPr anchor="ctr"/>
            <a:lstStyle/>
            <a:p>
              <a:pPr algn="ctr"/>
              <a:endParaRPr/>
            </a:p>
          </p:txBody>
        </p:sp>
        <p:sp>
          <p:nvSpPr>
            <p:cNvPr id="297" name="ïşlîde"/>
            <p:cNvSpPr/>
            <p:nvPr/>
          </p:nvSpPr>
          <p:spPr bwMode="auto">
            <a:xfrm>
              <a:off x="10118946" y="1878251"/>
              <a:ext cx="128065" cy="61718"/>
            </a:xfrm>
            <a:custGeom>
              <a:avLst/>
              <a:gdLst>
                <a:gd name="T0" fmla="*/ 31 w 35"/>
                <a:gd name="T1" fmla="*/ 9 h 17"/>
                <a:gd name="T2" fmla="*/ 12 w 35"/>
                <a:gd name="T3" fmla="*/ 0 h 17"/>
                <a:gd name="T4" fmla="*/ 4 w 35"/>
                <a:gd name="T5" fmla="*/ 9 h 17"/>
                <a:gd name="T6" fmla="*/ 23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28" y="4"/>
                    <a:pt x="19" y="0"/>
                    <a:pt x="12" y="0"/>
                  </a:cubicBezTo>
                  <a:cubicBezTo>
                    <a:pt x="4" y="0"/>
                    <a:pt x="0" y="4"/>
                    <a:pt x="4" y="9"/>
                  </a:cubicBezTo>
                  <a:cubicBezTo>
                    <a:pt x="7" y="13"/>
                    <a:pt x="15" y="17"/>
                    <a:pt x="23" y="17"/>
                  </a:cubicBezTo>
                  <a:cubicBezTo>
                    <a:pt x="31" y="17"/>
                    <a:pt x="35" y="13"/>
                    <a:pt x="31" y="9"/>
                  </a:cubicBezTo>
                  <a:close/>
                </a:path>
              </a:pathLst>
            </a:custGeom>
            <a:grpFill/>
            <a:ln>
              <a:noFill/>
            </a:ln>
          </p:spPr>
          <p:txBody>
            <a:bodyPr anchor="ctr"/>
            <a:lstStyle/>
            <a:p>
              <a:pPr algn="ctr"/>
              <a:endParaRPr/>
            </a:p>
          </p:txBody>
        </p:sp>
        <p:sp>
          <p:nvSpPr>
            <p:cNvPr id="298" name="îšḻîďé"/>
            <p:cNvSpPr/>
            <p:nvPr/>
          </p:nvSpPr>
          <p:spPr bwMode="auto">
            <a:xfrm>
              <a:off x="6648859" y="1953855"/>
              <a:ext cx="109550" cy="63261"/>
            </a:xfrm>
            <a:custGeom>
              <a:avLst/>
              <a:gdLst>
                <a:gd name="T0" fmla="*/ 29 w 30"/>
                <a:gd name="T1" fmla="*/ 8 h 17"/>
                <a:gd name="T2" fmla="*/ 14 w 30"/>
                <a:gd name="T3" fmla="*/ 0 h 17"/>
                <a:gd name="T4" fmla="*/ 1 w 30"/>
                <a:gd name="T5" fmla="*/ 8 h 17"/>
                <a:gd name="T6" fmla="*/ 16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2" y="0"/>
                    <a:pt x="14" y="0"/>
                  </a:cubicBezTo>
                  <a:cubicBezTo>
                    <a:pt x="6" y="0"/>
                    <a:pt x="0" y="4"/>
                    <a:pt x="1" y="8"/>
                  </a:cubicBezTo>
                  <a:cubicBezTo>
                    <a:pt x="1" y="13"/>
                    <a:pt x="8" y="17"/>
                    <a:pt x="16" y="17"/>
                  </a:cubicBezTo>
                  <a:cubicBezTo>
                    <a:pt x="24" y="17"/>
                    <a:pt x="30" y="13"/>
                    <a:pt x="29" y="8"/>
                  </a:cubicBezTo>
                  <a:close/>
                </a:path>
              </a:pathLst>
            </a:custGeom>
            <a:grpFill/>
            <a:ln>
              <a:noFill/>
            </a:ln>
          </p:spPr>
          <p:txBody>
            <a:bodyPr anchor="ctr"/>
            <a:lstStyle/>
            <a:p>
              <a:pPr algn="ctr"/>
              <a:endParaRPr/>
            </a:p>
          </p:txBody>
        </p:sp>
        <p:sp>
          <p:nvSpPr>
            <p:cNvPr id="299" name="îṣlîďe"/>
            <p:cNvSpPr/>
            <p:nvPr/>
          </p:nvSpPr>
          <p:spPr bwMode="auto">
            <a:xfrm>
              <a:off x="6776924" y="1953855"/>
              <a:ext cx="106464" cy="63261"/>
            </a:xfrm>
            <a:custGeom>
              <a:avLst/>
              <a:gdLst>
                <a:gd name="T0" fmla="*/ 29 w 29"/>
                <a:gd name="T1" fmla="*/ 8 h 17"/>
                <a:gd name="T2" fmla="*/ 13 w 29"/>
                <a:gd name="T3" fmla="*/ 0 h 17"/>
                <a:gd name="T4" fmla="*/ 0 w 29"/>
                <a:gd name="T5" fmla="*/ 8 h 17"/>
                <a:gd name="T6" fmla="*/ 16 w 29"/>
                <a:gd name="T7" fmla="*/ 17 h 17"/>
                <a:gd name="T8" fmla="*/ 29 w 29"/>
                <a:gd name="T9" fmla="*/ 8 h 17"/>
              </a:gdLst>
              <a:ahLst/>
              <a:cxnLst>
                <a:cxn ang="0">
                  <a:pos x="T0" y="T1"/>
                </a:cxn>
                <a:cxn ang="0">
                  <a:pos x="T2" y="T3"/>
                </a:cxn>
                <a:cxn ang="0">
                  <a:pos x="T4" y="T5"/>
                </a:cxn>
                <a:cxn ang="0">
                  <a:pos x="T6" y="T7"/>
                </a:cxn>
                <a:cxn ang="0">
                  <a:pos x="T8" y="T9"/>
                </a:cxn>
              </a:cxnLst>
              <a:rect l="0" t="0" r="r" b="b"/>
              <a:pathLst>
                <a:path w="29" h="17">
                  <a:moveTo>
                    <a:pt x="29" y="8"/>
                  </a:moveTo>
                  <a:cubicBezTo>
                    <a:pt x="28" y="4"/>
                    <a:pt x="21" y="0"/>
                    <a:pt x="13" y="0"/>
                  </a:cubicBezTo>
                  <a:cubicBezTo>
                    <a:pt x="5" y="0"/>
                    <a:pt x="0" y="4"/>
                    <a:pt x="0" y="8"/>
                  </a:cubicBezTo>
                  <a:cubicBezTo>
                    <a:pt x="1" y="13"/>
                    <a:pt x="8" y="17"/>
                    <a:pt x="16" y="17"/>
                  </a:cubicBezTo>
                  <a:cubicBezTo>
                    <a:pt x="24" y="17"/>
                    <a:pt x="29" y="13"/>
                    <a:pt x="29" y="8"/>
                  </a:cubicBezTo>
                  <a:close/>
                </a:path>
              </a:pathLst>
            </a:custGeom>
            <a:grpFill/>
            <a:ln>
              <a:noFill/>
            </a:ln>
          </p:spPr>
          <p:txBody>
            <a:bodyPr anchor="ctr"/>
            <a:lstStyle/>
            <a:p>
              <a:pPr algn="ctr"/>
              <a:endParaRPr/>
            </a:p>
          </p:txBody>
        </p:sp>
        <p:sp>
          <p:nvSpPr>
            <p:cNvPr id="300" name="íŝľîḓe"/>
            <p:cNvSpPr/>
            <p:nvPr/>
          </p:nvSpPr>
          <p:spPr bwMode="auto">
            <a:xfrm>
              <a:off x="6900360" y="1953855"/>
              <a:ext cx="109550" cy="63261"/>
            </a:xfrm>
            <a:custGeom>
              <a:avLst/>
              <a:gdLst>
                <a:gd name="T0" fmla="*/ 29 w 30"/>
                <a:gd name="T1" fmla="*/ 8 h 17"/>
                <a:gd name="T2" fmla="*/ 14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4" y="0"/>
                  </a:cubicBezTo>
                  <a:cubicBezTo>
                    <a:pt x="6" y="0"/>
                    <a:pt x="0" y="4"/>
                    <a:pt x="1" y="8"/>
                  </a:cubicBezTo>
                  <a:cubicBezTo>
                    <a:pt x="2" y="13"/>
                    <a:pt x="9" y="17"/>
                    <a:pt x="17" y="17"/>
                  </a:cubicBezTo>
                  <a:cubicBezTo>
                    <a:pt x="24" y="17"/>
                    <a:pt x="30" y="13"/>
                    <a:pt x="29" y="8"/>
                  </a:cubicBezTo>
                  <a:close/>
                </a:path>
              </a:pathLst>
            </a:custGeom>
            <a:grpFill/>
            <a:ln>
              <a:noFill/>
            </a:ln>
          </p:spPr>
          <p:txBody>
            <a:bodyPr anchor="ctr"/>
            <a:lstStyle/>
            <a:p>
              <a:pPr algn="ctr"/>
              <a:endParaRPr/>
            </a:p>
          </p:txBody>
        </p:sp>
        <p:sp>
          <p:nvSpPr>
            <p:cNvPr id="301" name="iṣḷïdè"/>
            <p:cNvSpPr/>
            <p:nvPr/>
          </p:nvSpPr>
          <p:spPr bwMode="auto">
            <a:xfrm>
              <a:off x="7028424" y="1953855"/>
              <a:ext cx="109550" cy="63261"/>
            </a:xfrm>
            <a:custGeom>
              <a:avLst/>
              <a:gdLst>
                <a:gd name="T0" fmla="*/ 29 w 30"/>
                <a:gd name="T1" fmla="*/ 8 h 17"/>
                <a:gd name="T2" fmla="*/ 13 w 30"/>
                <a:gd name="T3" fmla="*/ 0 h 17"/>
                <a:gd name="T4" fmla="*/ 0 w 30"/>
                <a:gd name="T5" fmla="*/ 8 h 17"/>
                <a:gd name="T6" fmla="*/ 16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3" y="0"/>
                  </a:cubicBezTo>
                  <a:cubicBezTo>
                    <a:pt x="5" y="0"/>
                    <a:pt x="0" y="4"/>
                    <a:pt x="0" y="8"/>
                  </a:cubicBezTo>
                  <a:cubicBezTo>
                    <a:pt x="1" y="13"/>
                    <a:pt x="8" y="17"/>
                    <a:pt x="16" y="17"/>
                  </a:cubicBezTo>
                  <a:cubicBezTo>
                    <a:pt x="24" y="17"/>
                    <a:pt x="30" y="13"/>
                    <a:pt x="29" y="8"/>
                  </a:cubicBezTo>
                  <a:close/>
                </a:path>
              </a:pathLst>
            </a:custGeom>
            <a:grpFill/>
            <a:ln>
              <a:noFill/>
            </a:ln>
          </p:spPr>
          <p:txBody>
            <a:bodyPr anchor="ctr"/>
            <a:lstStyle/>
            <a:p>
              <a:pPr algn="ctr"/>
              <a:endParaRPr/>
            </a:p>
          </p:txBody>
        </p:sp>
        <p:sp>
          <p:nvSpPr>
            <p:cNvPr id="302" name="îSľíḓê"/>
            <p:cNvSpPr/>
            <p:nvPr/>
          </p:nvSpPr>
          <p:spPr bwMode="auto">
            <a:xfrm>
              <a:off x="7153403" y="1953855"/>
              <a:ext cx="109550" cy="63261"/>
            </a:xfrm>
            <a:custGeom>
              <a:avLst/>
              <a:gdLst>
                <a:gd name="T0" fmla="*/ 29 w 30"/>
                <a:gd name="T1" fmla="*/ 8 h 17"/>
                <a:gd name="T2" fmla="*/ 13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1" y="0"/>
                    <a:pt x="13" y="0"/>
                  </a:cubicBezTo>
                  <a:cubicBezTo>
                    <a:pt x="6" y="0"/>
                    <a:pt x="0" y="4"/>
                    <a:pt x="1" y="8"/>
                  </a:cubicBezTo>
                  <a:cubicBezTo>
                    <a:pt x="2" y="13"/>
                    <a:pt x="9" y="17"/>
                    <a:pt x="17" y="17"/>
                  </a:cubicBezTo>
                  <a:cubicBezTo>
                    <a:pt x="25" y="17"/>
                    <a:pt x="30" y="13"/>
                    <a:pt x="29" y="8"/>
                  </a:cubicBezTo>
                  <a:close/>
                </a:path>
              </a:pathLst>
            </a:custGeom>
            <a:grpFill/>
            <a:ln>
              <a:noFill/>
            </a:ln>
          </p:spPr>
          <p:txBody>
            <a:bodyPr anchor="ctr"/>
            <a:lstStyle/>
            <a:p>
              <a:pPr algn="ctr"/>
              <a:endParaRPr/>
            </a:p>
          </p:txBody>
        </p:sp>
        <p:sp>
          <p:nvSpPr>
            <p:cNvPr id="303" name="ïsļidé"/>
            <p:cNvSpPr/>
            <p:nvPr/>
          </p:nvSpPr>
          <p:spPr bwMode="auto">
            <a:xfrm>
              <a:off x="7279924" y="1953855"/>
              <a:ext cx="109550" cy="63261"/>
            </a:xfrm>
            <a:custGeom>
              <a:avLst/>
              <a:gdLst>
                <a:gd name="T0" fmla="*/ 29 w 30"/>
                <a:gd name="T1" fmla="*/ 8 h 17"/>
                <a:gd name="T2" fmla="*/ 13 w 30"/>
                <a:gd name="T3" fmla="*/ 0 h 17"/>
                <a:gd name="T4" fmla="*/ 1 w 30"/>
                <a:gd name="T5" fmla="*/ 8 h 17"/>
                <a:gd name="T6" fmla="*/ 17 w 30"/>
                <a:gd name="T7" fmla="*/ 17 h 17"/>
                <a:gd name="T8" fmla="*/ 29 w 30"/>
                <a:gd name="T9" fmla="*/ 8 h 17"/>
              </a:gdLst>
              <a:ahLst/>
              <a:cxnLst>
                <a:cxn ang="0">
                  <a:pos x="T0" y="T1"/>
                </a:cxn>
                <a:cxn ang="0">
                  <a:pos x="T2" y="T3"/>
                </a:cxn>
                <a:cxn ang="0">
                  <a:pos x="T4" y="T5"/>
                </a:cxn>
                <a:cxn ang="0">
                  <a:pos x="T6" y="T7"/>
                </a:cxn>
                <a:cxn ang="0">
                  <a:pos x="T8" y="T9"/>
                </a:cxn>
              </a:cxnLst>
              <a:rect l="0" t="0" r="r" b="b"/>
              <a:pathLst>
                <a:path w="30" h="17">
                  <a:moveTo>
                    <a:pt x="29" y="8"/>
                  </a:moveTo>
                  <a:cubicBezTo>
                    <a:pt x="28" y="4"/>
                    <a:pt x="20" y="0"/>
                    <a:pt x="13" y="0"/>
                  </a:cubicBezTo>
                  <a:cubicBezTo>
                    <a:pt x="5" y="0"/>
                    <a:pt x="0" y="4"/>
                    <a:pt x="1" y="8"/>
                  </a:cubicBezTo>
                  <a:cubicBezTo>
                    <a:pt x="2" y="13"/>
                    <a:pt x="9" y="17"/>
                    <a:pt x="17" y="17"/>
                  </a:cubicBezTo>
                  <a:cubicBezTo>
                    <a:pt x="25" y="17"/>
                    <a:pt x="30" y="13"/>
                    <a:pt x="29" y="8"/>
                  </a:cubicBezTo>
                  <a:close/>
                </a:path>
              </a:pathLst>
            </a:custGeom>
            <a:grpFill/>
            <a:ln>
              <a:noFill/>
            </a:ln>
          </p:spPr>
          <p:txBody>
            <a:bodyPr anchor="ctr"/>
            <a:lstStyle/>
            <a:p>
              <a:pPr algn="ctr"/>
              <a:endParaRPr/>
            </a:p>
          </p:txBody>
        </p:sp>
        <p:sp>
          <p:nvSpPr>
            <p:cNvPr id="304" name="íŝḻîďê"/>
            <p:cNvSpPr/>
            <p:nvPr/>
          </p:nvSpPr>
          <p:spPr bwMode="auto">
            <a:xfrm>
              <a:off x="7404903" y="1953855"/>
              <a:ext cx="112636" cy="63261"/>
            </a:xfrm>
            <a:custGeom>
              <a:avLst/>
              <a:gdLst>
                <a:gd name="T0" fmla="*/ 29 w 31"/>
                <a:gd name="T1" fmla="*/ 8 h 17"/>
                <a:gd name="T2" fmla="*/ 13 w 31"/>
                <a:gd name="T3" fmla="*/ 0 h 17"/>
                <a:gd name="T4" fmla="*/ 1 w 31"/>
                <a:gd name="T5" fmla="*/ 8 h 17"/>
                <a:gd name="T6" fmla="*/ 17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28" y="4"/>
                    <a:pt x="21" y="0"/>
                    <a:pt x="13" y="0"/>
                  </a:cubicBezTo>
                  <a:cubicBezTo>
                    <a:pt x="5" y="0"/>
                    <a:pt x="0" y="4"/>
                    <a:pt x="1" y="8"/>
                  </a:cubicBezTo>
                  <a:cubicBezTo>
                    <a:pt x="2" y="13"/>
                    <a:pt x="10" y="17"/>
                    <a:pt x="17" y="17"/>
                  </a:cubicBezTo>
                  <a:cubicBezTo>
                    <a:pt x="25" y="17"/>
                    <a:pt x="31" y="13"/>
                    <a:pt x="29" y="8"/>
                  </a:cubicBezTo>
                  <a:close/>
                </a:path>
              </a:pathLst>
            </a:custGeom>
            <a:grpFill/>
            <a:ln>
              <a:noFill/>
            </a:ln>
          </p:spPr>
          <p:txBody>
            <a:bodyPr anchor="ctr"/>
            <a:lstStyle/>
            <a:p>
              <a:pPr algn="ctr"/>
              <a:endParaRPr/>
            </a:p>
          </p:txBody>
        </p:sp>
        <p:sp>
          <p:nvSpPr>
            <p:cNvPr id="305" name="isḻíḍe"/>
            <p:cNvSpPr/>
            <p:nvPr/>
          </p:nvSpPr>
          <p:spPr bwMode="auto">
            <a:xfrm>
              <a:off x="7528338" y="1953855"/>
              <a:ext cx="114178" cy="63261"/>
            </a:xfrm>
            <a:custGeom>
              <a:avLst/>
              <a:gdLst>
                <a:gd name="T0" fmla="*/ 30 w 31"/>
                <a:gd name="T1" fmla="*/ 8 h 17"/>
                <a:gd name="T2" fmla="*/ 14 w 31"/>
                <a:gd name="T3" fmla="*/ 0 h 17"/>
                <a:gd name="T4" fmla="*/ 2 w 31"/>
                <a:gd name="T5" fmla="*/ 8 h 17"/>
                <a:gd name="T6" fmla="*/ 18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29" y="4"/>
                    <a:pt x="21" y="0"/>
                    <a:pt x="14" y="0"/>
                  </a:cubicBezTo>
                  <a:cubicBezTo>
                    <a:pt x="6" y="0"/>
                    <a:pt x="0" y="4"/>
                    <a:pt x="2" y="8"/>
                  </a:cubicBezTo>
                  <a:cubicBezTo>
                    <a:pt x="3" y="13"/>
                    <a:pt x="10" y="17"/>
                    <a:pt x="18" y="17"/>
                  </a:cubicBezTo>
                  <a:cubicBezTo>
                    <a:pt x="26" y="17"/>
                    <a:pt x="31" y="13"/>
                    <a:pt x="30" y="8"/>
                  </a:cubicBezTo>
                  <a:close/>
                </a:path>
              </a:pathLst>
            </a:custGeom>
            <a:grpFill/>
            <a:ln>
              <a:noFill/>
            </a:ln>
          </p:spPr>
          <p:txBody>
            <a:bodyPr anchor="ctr"/>
            <a:lstStyle/>
            <a:p>
              <a:pPr algn="ctr"/>
              <a:endParaRPr/>
            </a:p>
          </p:txBody>
        </p:sp>
        <p:sp>
          <p:nvSpPr>
            <p:cNvPr id="306" name="îs1ïḑè"/>
            <p:cNvSpPr/>
            <p:nvPr/>
          </p:nvSpPr>
          <p:spPr bwMode="auto">
            <a:xfrm>
              <a:off x="7656403" y="1953855"/>
              <a:ext cx="112636" cy="63261"/>
            </a:xfrm>
            <a:custGeom>
              <a:avLst/>
              <a:gdLst>
                <a:gd name="T0" fmla="*/ 29 w 31"/>
                <a:gd name="T1" fmla="*/ 8 h 17"/>
                <a:gd name="T2" fmla="*/ 13 w 31"/>
                <a:gd name="T3" fmla="*/ 0 h 17"/>
                <a:gd name="T4" fmla="*/ 1 w 31"/>
                <a:gd name="T5" fmla="*/ 8 h 17"/>
                <a:gd name="T6" fmla="*/ 18 w 31"/>
                <a:gd name="T7" fmla="*/ 17 h 17"/>
                <a:gd name="T8" fmla="*/ 29 w 31"/>
                <a:gd name="T9" fmla="*/ 8 h 17"/>
              </a:gdLst>
              <a:ahLst/>
              <a:cxnLst>
                <a:cxn ang="0">
                  <a:pos x="T0" y="T1"/>
                </a:cxn>
                <a:cxn ang="0">
                  <a:pos x="T2" y="T3"/>
                </a:cxn>
                <a:cxn ang="0">
                  <a:pos x="T4" y="T5"/>
                </a:cxn>
                <a:cxn ang="0">
                  <a:pos x="T6" y="T7"/>
                </a:cxn>
                <a:cxn ang="0">
                  <a:pos x="T8" y="T9"/>
                </a:cxn>
              </a:cxnLst>
              <a:rect l="0" t="0" r="r" b="b"/>
              <a:pathLst>
                <a:path w="31" h="17">
                  <a:moveTo>
                    <a:pt x="29" y="8"/>
                  </a:moveTo>
                  <a:cubicBezTo>
                    <a:pt x="28" y="4"/>
                    <a:pt x="21" y="0"/>
                    <a:pt x="13" y="0"/>
                  </a:cubicBezTo>
                  <a:cubicBezTo>
                    <a:pt x="5" y="0"/>
                    <a:pt x="0" y="4"/>
                    <a:pt x="1" y="8"/>
                  </a:cubicBezTo>
                  <a:cubicBezTo>
                    <a:pt x="3" y="13"/>
                    <a:pt x="10" y="17"/>
                    <a:pt x="18" y="17"/>
                  </a:cubicBezTo>
                  <a:cubicBezTo>
                    <a:pt x="26" y="17"/>
                    <a:pt x="31" y="13"/>
                    <a:pt x="29" y="8"/>
                  </a:cubicBezTo>
                  <a:close/>
                </a:path>
              </a:pathLst>
            </a:custGeom>
            <a:grpFill/>
            <a:ln>
              <a:noFill/>
            </a:ln>
          </p:spPr>
          <p:txBody>
            <a:bodyPr anchor="ctr"/>
            <a:lstStyle/>
            <a:p>
              <a:pPr algn="ctr"/>
              <a:endParaRPr/>
            </a:p>
          </p:txBody>
        </p:sp>
        <p:sp>
          <p:nvSpPr>
            <p:cNvPr id="307" name="íšḷîdê"/>
            <p:cNvSpPr/>
            <p:nvPr/>
          </p:nvSpPr>
          <p:spPr bwMode="auto">
            <a:xfrm>
              <a:off x="7779839" y="1953855"/>
              <a:ext cx="117264" cy="63261"/>
            </a:xfrm>
            <a:custGeom>
              <a:avLst/>
              <a:gdLst>
                <a:gd name="T0" fmla="*/ 30 w 32"/>
                <a:gd name="T1" fmla="*/ 8 h 17"/>
                <a:gd name="T2" fmla="*/ 13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9" y="4"/>
                    <a:pt x="21" y="0"/>
                    <a:pt x="13" y="0"/>
                  </a:cubicBezTo>
                  <a:cubicBezTo>
                    <a:pt x="6" y="0"/>
                    <a:pt x="0" y="4"/>
                    <a:pt x="2" y="8"/>
                  </a:cubicBezTo>
                  <a:cubicBezTo>
                    <a:pt x="3" y="13"/>
                    <a:pt x="11" y="17"/>
                    <a:pt x="19" y="17"/>
                  </a:cubicBezTo>
                  <a:cubicBezTo>
                    <a:pt x="26" y="17"/>
                    <a:pt x="32" y="13"/>
                    <a:pt x="30" y="8"/>
                  </a:cubicBezTo>
                  <a:close/>
                </a:path>
              </a:pathLst>
            </a:custGeom>
            <a:grpFill/>
            <a:ln>
              <a:noFill/>
            </a:ln>
          </p:spPr>
          <p:txBody>
            <a:bodyPr anchor="ctr"/>
            <a:lstStyle/>
            <a:p>
              <a:pPr algn="ctr"/>
              <a:endParaRPr/>
            </a:p>
          </p:txBody>
        </p:sp>
        <p:sp>
          <p:nvSpPr>
            <p:cNvPr id="308" name="iśḷíḓê"/>
            <p:cNvSpPr/>
            <p:nvPr/>
          </p:nvSpPr>
          <p:spPr bwMode="auto">
            <a:xfrm>
              <a:off x="7907903" y="1953855"/>
              <a:ext cx="112636" cy="63261"/>
            </a:xfrm>
            <a:custGeom>
              <a:avLst/>
              <a:gdLst>
                <a:gd name="T0" fmla="*/ 30 w 31"/>
                <a:gd name="T1" fmla="*/ 8 h 17"/>
                <a:gd name="T2" fmla="*/ 13 w 31"/>
                <a:gd name="T3" fmla="*/ 0 h 17"/>
                <a:gd name="T4" fmla="*/ 1 w 31"/>
                <a:gd name="T5" fmla="*/ 8 h 17"/>
                <a:gd name="T6" fmla="*/ 18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28" y="4"/>
                    <a:pt x="20" y="0"/>
                    <a:pt x="13" y="0"/>
                  </a:cubicBezTo>
                  <a:cubicBezTo>
                    <a:pt x="5" y="0"/>
                    <a:pt x="0" y="4"/>
                    <a:pt x="1" y="8"/>
                  </a:cubicBezTo>
                  <a:cubicBezTo>
                    <a:pt x="3" y="13"/>
                    <a:pt x="11" y="17"/>
                    <a:pt x="18" y="17"/>
                  </a:cubicBezTo>
                  <a:cubicBezTo>
                    <a:pt x="26" y="17"/>
                    <a:pt x="31" y="13"/>
                    <a:pt x="30" y="8"/>
                  </a:cubicBezTo>
                  <a:close/>
                </a:path>
              </a:pathLst>
            </a:custGeom>
            <a:grpFill/>
            <a:ln>
              <a:noFill/>
            </a:ln>
          </p:spPr>
          <p:txBody>
            <a:bodyPr anchor="ctr"/>
            <a:lstStyle/>
            <a:p>
              <a:pPr algn="ctr"/>
              <a:endParaRPr/>
            </a:p>
          </p:txBody>
        </p:sp>
        <p:sp>
          <p:nvSpPr>
            <p:cNvPr id="309" name="ísļîḋe"/>
            <p:cNvSpPr/>
            <p:nvPr/>
          </p:nvSpPr>
          <p:spPr bwMode="auto">
            <a:xfrm>
              <a:off x="8032882" y="1953855"/>
              <a:ext cx="115721" cy="63261"/>
            </a:xfrm>
            <a:custGeom>
              <a:avLst/>
              <a:gdLst>
                <a:gd name="T0" fmla="*/ 30 w 32"/>
                <a:gd name="T1" fmla="*/ 8 h 17"/>
                <a:gd name="T2" fmla="*/ 13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1" y="0"/>
                    <a:pt x="13" y="0"/>
                  </a:cubicBezTo>
                  <a:cubicBezTo>
                    <a:pt x="5" y="0"/>
                    <a:pt x="0" y="4"/>
                    <a:pt x="2" y="8"/>
                  </a:cubicBezTo>
                  <a:cubicBezTo>
                    <a:pt x="4" y="13"/>
                    <a:pt x="11" y="17"/>
                    <a:pt x="19" y="17"/>
                  </a:cubicBezTo>
                  <a:cubicBezTo>
                    <a:pt x="27" y="17"/>
                    <a:pt x="32" y="13"/>
                    <a:pt x="30" y="8"/>
                  </a:cubicBezTo>
                  <a:close/>
                </a:path>
              </a:pathLst>
            </a:custGeom>
            <a:grpFill/>
            <a:ln>
              <a:noFill/>
            </a:ln>
          </p:spPr>
          <p:txBody>
            <a:bodyPr anchor="ctr"/>
            <a:lstStyle/>
            <a:p>
              <a:pPr algn="ctr"/>
              <a:endParaRPr/>
            </a:p>
          </p:txBody>
        </p:sp>
        <p:sp>
          <p:nvSpPr>
            <p:cNvPr id="310" name="íśļïḑê"/>
            <p:cNvSpPr/>
            <p:nvPr/>
          </p:nvSpPr>
          <p:spPr bwMode="auto">
            <a:xfrm>
              <a:off x="8159404" y="1953855"/>
              <a:ext cx="117264" cy="63261"/>
            </a:xfrm>
            <a:custGeom>
              <a:avLst/>
              <a:gdLst>
                <a:gd name="T0" fmla="*/ 30 w 32"/>
                <a:gd name="T1" fmla="*/ 8 h 17"/>
                <a:gd name="T2" fmla="*/ 12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5" y="0"/>
                    <a:pt x="0" y="4"/>
                    <a:pt x="2" y="8"/>
                  </a:cubicBezTo>
                  <a:cubicBezTo>
                    <a:pt x="3" y="13"/>
                    <a:pt x="11" y="17"/>
                    <a:pt x="19" y="17"/>
                  </a:cubicBezTo>
                  <a:cubicBezTo>
                    <a:pt x="27" y="17"/>
                    <a:pt x="32" y="13"/>
                    <a:pt x="30" y="8"/>
                  </a:cubicBezTo>
                  <a:close/>
                </a:path>
              </a:pathLst>
            </a:custGeom>
            <a:grpFill/>
            <a:ln>
              <a:noFill/>
            </a:ln>
          </p:spPr>
          <p:txBody>
            <a:bodyPr anchor="ctr"/>
            <a:lstStyle/>
            <a:p>
              <a:pPr algn="ctr"/>
              <a:endParaRPr/>
            </a:p>
          </p:txBody>
        </p:sp>
        <p:sp>
          <p:nvSpPr>
            <p:cNvPr id="311" name="îśļiḓé"/>
            <p:cNvSpPr/>
            <p:nvPr/>
          </p:nvSpPr>
          <p:spPr bwMode="auto">
            <a:xfrm>
              <a:off x="8284382" y="1953855"/>
              <a:ext cx="115721" cy="63261"/>
            </a:xfrm>
            <a:custGeom>
              <a:avLst/>
              <a:gdLst>
                <a:gd name="T0" fmla="*/ 30 w 32"/>
                <a:gd name="T1" fmla="*/ 8 h 17"/>
                <a:gd name="T2" fmla="*/ 13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1" y="0"/>
                    <a:pt x="13" y="0"/>
                  </a:cubicBezTo>
                  <a:cubicBezTo>
                    <a:pt x="5" y="0"/>
                    <a:pt x="0" y="4"/>
                    <a:pt x="2" y="8"/>
                  </a:cubicBezTo>
                  <a:cubicBezTo>
                    <a:pt x="4" y="13"/>
                    <a:pt x="12" y="17"/>
                    <a:pt x="20" y="17"/>
                  </a:cubicBezTo>
                  <a:cubicBezTo>
                    <a:pt x="27" y="17"/>
                    <a:pt x="32" y="13"/>
                    <a:pt x="30" y="8"/>
                  </a:cubicBezTo>
                  <a:close/>
                </a:path>
              </a:pathLst>
            </a:custGeom>
            <a:grpFill/>
            <a:ln>
              <a:noFill/>
            </a:ln>
          </p:spPr>
          <p:txBody>
            <a:bodyPr anchor="ctr"/>
            <a:lstStyle/>
            <a:p>
              <a:pPr algn="ctr"/>
              <a:endParaRPr/>
            </a:p>
          </p:txBody>
        </p:sp>
        <p:sp>
          <p:nvSpPr>
            <p:cNvPr id="312" name="îšľiḑè"/>
            <p:cNvSpPr/>
            <p:nvPr/>
          </p:nvSpPr>
          <p:spPr bwMode="auto">
            <a:xfrm>
              <a:off x="8412447" y="1953855"/>
              <a:ext cx="115721" cy="63261"/>
            </a:xfrm>
            <a:custGeom>
              <a:avLst/>
              <a:gdLst>
                <a:gd name="T0" fmla="*/ 30 w 32"/>
                <a:gd name="T1" fmla="*/ 8 h 17"/>
                <a:gd name="T2" fmla="*/ 12 w 32"/>
                <a:gd name="T3" fmla="*/ 0 h 17"/>
                <a:gd name="T4" fmla="*/ 2 w 32"/>
                <a:gd name="T5" fmla="*/ 8 h 17"/>
                <a:gd name="T6" fmla="*/ 19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5" y="0"/>
                    <a:pt x="0" y="4"/>
                    <a:pt x="2" y="8"/>
                  </a:cubicBezTo>
                  <a:cubicBezTo>
                    <a:pt x="4" y="13"/>
                    <a:pt x="11" y="17"/>
                    <a:pt x="19" y="17"/>
                  </a:cubicBezTo>
                  <a:cubicBezTo>
                    <a:pt x="27" y="17"/>
                    <a:pt x="32" y="13"/>
                    <a:pt x="30" y="8"/>
                  </a:cubicBezTo>
                  <a:close/>
                </a:path>
              </a:pathLst>
            </a:custGeom>
            <a:grpFill/>
            <a:ln>
              <a:noFill/>
            </a:ln>
          </p:spPr>
          <p:txBody>
            <a:bodyPr anchor="ctr"/>
            <a:lstStyle/>
            <a:p>
              <a:pPr algn="ctr"/>
              <a:endParaRPr/>
            </a:p>
          </p:txBody>
        </p:sp>
        <p:sp>
          <p:nvSpPr>
            <p:cNvPr id="313" name="ïšḷiḑé"/>
            <p:cNvSpPr/>
            <p:nvPr/>
          </p:nvSpPr>
          <p:spPr bwMode="auto">
            <a:xfrm>
              <a:off x="8535883" y="1953855"/>
              <a:ext cx="117264" cy="63261"/>
            </a:xfrm>
            <a:custGeom>
              <a:avLst/>
              <a:gdLst>
                <a:gd name="T0" fmla="*/ 30 w 32"/>
                <a:gd name="T1" fmla="*/ 8 h 17"/>
                <a:gd name="T2" fmla="*/ 13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3" y="0"/>
                  </a:cubicBezTo>
                  <a:cubicBezTo>
                    <a:pt x="5"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4" name="iṧľiḓè"/>
            <p:cNvSpPr/>
            <p:nvPr/>
          </p:nvSpPr>
          <p:spPr bwMode="auto">
            <a:xfrm>
              <a:off x="8663947" y="1953855"/>
              <a:ext cx="115721" cy="63261"/>
            </a:xfrm>
            <a:custGeom>
              <a:avLst/>
              <a:gdLst>
                <a:gd name="T0" fmla="*/ 30 w 32"/>
                <a:gd name="T1" fmla="*/ 8 h 17"/>
                <a:gd name="T2" fmla="*/ 12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4"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5" name="îšḻiḓè"/>
            <p:cNvSpPr/>
            <p:nvPr/>
          </p:nvSpPr>
          <p:spPr bwMode="auto">
            <a:xfrm>
              <a:off x="8787383" y="1953855"/>
              <a:ext cx="120350" cy="63261"/>
            </a:xfrm>
            <a:custGeom>
              <a:avLst/>
              <a:gdLst>
                <a:gd name="T0" fmla="*/ 31 w 33"/>
                <a:gd name="T1" fmla="*/ 8 h 17"/>
                <a:gd name="T2" fmla="*/ 12 w 33"/>
                <a:gd name="T3" fmla="*/ 0 h 17"/>
                <a:gd name="T4" fmla="*/ 2 w 33"/>
                <a:gd name="T5" fmla="*/ 8 h 17"/>
                <a:gd name="T6" fmla="*/ 20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5" y="0"/>
                    <a:pt x="0" y="4"/>
                    <a:pt x="2" y="8"/>
                  </a:cubicBezTo>
                  <a:cubicBezTo>
                    <a:pt x="4" y="13"/>
                    <a:pt x="13" y="17"/>
                    <a:pt x="20" y="17"/>
                  </a:cubicBezTo>
                  <a:cubicBezTo>
                    <a:pt x="28" y="17"/>
                    <a:pt x="33" y="13"/>
                    <a:pt x="31" y="8"/>
                  </a:cubicBezTo>
                  <a:close/>
                </a:path>
              </a:pathLst>
            </a:custGeom>
            <a:grpFill/>
            <a:ln>
              <a:noFill/>
            </a:ln>
          </p:spPr>
          <p:txBody>
            <a:bodyPr anchor="ctr"/>
            <a:lstStyle/>
            <a:p>
              <a:pPr algn="ctr"/>
              <a:endParaRPr/>
            </a:p>
          </p:txBody>
        </p:sp>
        <p:sp>
          <p:nvSpPr>
            <p:cNvPr id="316" name="ïṣlïdé"/>
            <p:cNvSpPr/>
            <p:nvPr/>
          </p:nvSpPr>
          <p:spPr bwMode="auto">
            <a:xfrm>
              <a:off x="8915448" y="1953855"/>
              <a:ext cx="117264" cy="63261"/>
            </a:xfrm>
            <a:custGeom>
              <a:avLst/>
              <a:gdLst>
                <a:gd name="T0" fmla="*/ 30 w 32"/>
                <a:gd name="T1" fmla="*/ 8 h 17"/>
                <a:gd name="T2" fmla="*/ 12 w 32"/>
                <a:gd name="T3" fmla="*/ 0 h 17"/>
                <a:gd name="T4" fmla="*/ 2 w 32"/>
                <a:gd name="T5" fmla="*/ 8 h 17"/>
                <a:gd name="T6" fmla="*/ 20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28" y="4"/>
                    <a:pt x="20" y="0"/>
                    <a:pt x="12" y="0"/>
                  </a:cubicBezTo>
                  <a:cubicBezTo>
                    <a:pt x="4" y="0"/>
                    <a:pt x="0" y="4"/>
                    <a:pt x="2" y="8"/>
                  </a:cubicBezTo>
                  <a:cubicBezTo>
                    <a:pt x="4" y="13"/>
                    <a:pt x="12" y="17"/>
                    <a:pt x="20" y="17"/>
                  </a:cubicBezTo>
                  <a:cubicBezTo>
                    <a:pt x="28" y="17"/>
                    <a:pt x="32" y="13"/>
                    <a:pt x="30" y="8"/>
                  </a:cubicBezTo>
                  <a:close/>
                </a:path>
              </a:pathLst>
            </a:custGeom>
            <a:grpFill/>
            <a:ln>
              <a:noFill/>
            </a:ln>
          </p:spPr>
          <p:txBody>
            <a:bodyPr anchor="ctr"/>
            <a:lstStyle/>
            <a:p>
              <a:pPr algn="ctr"/>
              <a:endParaRPr/>
            </a:p>
          </p:txBody>
        </p:sp>
        <p:sp>
          <p:nvSpPr>
            <p:cNvPr id="317" name="íşļiḑê"/>
            <p:cNvSpPr/>
            <p:nvPr/>
          </p:nvSpPr>
          <p:spPr bwMode="auto">
            <a:xfrm>
              <a:off x="9038883" y="1953855"/>
              <a:ext cx="120350" cy="63261"/>
            </a:xfrm>
            <a:custGeom>
              <a:avLst/>
              <a:gdLst>
                <a:gd name="T0" fmla="*/ 31 w 33"/>
                <a:gd name="T1" fmla="*/ 8 h 17"/>
                <a:gd name="T2" fmla="*/ 12 w 33"/>
                <a:gd name="T3" fmla="*/ 0 h 17"/>
                <a:gd name="T4" fmla="*/ 2 w 33"/>
                <a:gd name="T5" fmla="*/ 8 h 17"/>
                <a:gd name="T6" fmla="*/ 21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28" y="4"/>
                    <a:pt x="20" y="0"/>
                    <a:pt x="12" y="0"/>
                  </a:cubicBezTo>
                  <a:cubicBezTo>
                    <a:pt x="4" y="0"/>
                    <a:pt x="0" y="4"/>
                    <a:pt x="2" y="8"/>
                  </a:cubicBezTo>
                  <a:cubicBezTo>
                    <a:pt x="5" y="13"/>
                    <a:pt x="13" y="17"/>
                    <a:pt x="21" y="17"/>
                  </a:cubicBezTo>
                  <a:cubicBezTo>
                    <a:pt x="29" y="17"/>
                    <a:pt x="33" y="13"/>
                    <a:pt x="31" y="8"/>
                  </a:cubicBezTo>
                  <a:close/>
                </a:path>
              </a:pathLst>
            </a:custGeom>
            <a:grpFill/>
            <a:ln>
              <a:noFill/>
            </a:ln>
          </p:spPr>
          <p:txBody>
            <a:bodyPr anchor="ctr"/>
            <a:lstStyle/>
            <a:p>
              <a:pPr algn="ctr"/>
              <a:endParaRPr/>
            </a:p>
          </p:txBody>
        </p:sp>
        <p:sp>
          <p:nvSpPr>
            <p:cNvPr id="318" name="íṡļíḓè"/>
            <p:cNvSpPr/>
            <p:nvPr/>
          </p:nvSpPr>
          <p:spPr bwMode="auto">
            <a:xfrm>
              <a:off x="9166947" y="1953855"/>
              <a:ext cx="120350" cy="63261"/>
            </a:xfrm>
            <a:custGeom>
              <a:avLst/>
              <a:gdLst>
                <a:gd name="T0" fmla="*/ 30 w 33"/>
                <a:gd name="T1" fmla="*/ 8 h 17"/>
                <a:gd name="T2" fmla="*/ 12 w 33"/>
                <a:gd name="T3" fmla="*/ 0 h 17"/>
                <a:gd name="T4" fmla="*/ 2 w 33"/>
                <a:gd name="T5" fmla="*/ 8 h 17"/>
                <a:gd name="T6" fmla="*/ 21 w 33"/>
                <a:gd name="T7" fmla="*/ 17 h 17"/>
                <a:gd name="T8" fmla="*/ 30 w 33"/>
                <a:gd name="T9" fmla="*/ 8 h 17"/>
              </a:gdLst>
              <a:ahLst/>
              <a:cxnLst>
                <a:cxn ang="0">
                  <a:pos x="T0" y="T1"/>
                </a:cxn>
                <a:cxn ang="0">
                  <a:pos x="T2" y="T3"/>
                </a:cxn>
                <a:cxn ang="0">
                  <a:pos x="T4" y="T5"/>
                </a:cxn>
                <a:cxn ang="0">
                  <a:pos x="T6" y="T7"/>
                </a:cxn>
                <a:cxn ang="0">
                  <a:pos x="T8" y="T9"/>
                </a:cxn>
              </a:cxnLst>
              <a:rect l="0" t="0" r="r" b="b"/>
              <a:pathLst>
                <a:path w="33" h="17">
                  <a:moveTo>
                    <a:pt x="30" y="8"/>
                  </a:moveTo>
                  <a:cubicBezTo>
                    <a:pt x="28" y="4"/>
                    <a:pt x="19" y="0"/>
                    <a:pt x="12" y="0"/>
                  </a:cubicBezTo>
                  <a:cubicBezTo>
                    <a:pt x="4" y="0"/>
                    <a:pt x="0" y="4"/>
                    <a:pt x="2" y="8"/>
                  </a:cubicBezTo>
                  <a:cubicBezTo>
                    <a:pt x="4" y="13"/>
                    <a:pt x="13" y="17"/>
                    <a:pt x="21" y="17"/>
                  </a:cubicBezTo>
                  <a:cubicBezTo>
                    <a:pt x="28" y="17"/>
                    <a:pt x="33" y="13"/>
                    <a:pt x="30" y="8"/>
                  </a:cubicBezTo>
                  <a:close/>
                </a:path>
              </a:pathLst>
            </a:custGeom>
            <a:grpFill/>
            <a:ln>
              <a:noFill/>
            </a:ln>
          </p:spPr>
          <p:txBody>
            <a:bodyPr anchor="ctr"/>
            <a:lstStyle/>
            <a:p>
              <a:pPr algn="ctr"/>
              <a:endParaRPr/>
            </a:p>
          </p:txBody>
        </p:sp>
        <p:sp>
          <p:nvSpPr>
            <p:cNvPr id="319" name="í$ḷïḓê"/>
            <p:cNvSpPr/>
            <p:nvPr/>
          </p:nvSpPr>
          <p:spPr bwMode="auto">
            <a:xfrm>
              <a:off x="6659660" y="2031003"/>
              <a:ext cx="109550" cy="61718"/>
            </a:xfrm>
            <a:custGeom>
              <a:avLst/>
              <a:gdLst>
                <a:gd name="T0" fmla="*/ 29 w 30"/>
                <a:gd name="T1" fmla="*/ 9 h 17"/>
                <a:gd name="T2" fmla="*/ 14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4"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0" name="îṩļiḑê"/>
            <p:cNvSpPr/>
            <p:nvPr/>
          </p:nvSpPr>
          <p:spPr bwMode="auto">
            <a:xfrm>
              <a:off x="6787724" y="2031003"/>
              <a:ext cx="109550" cy="61718"/>
            </a:xfrm>
            <a:custGeom>
              <a:avLst/>
              <a:gdLst>
                <a:gd name="T0" fmla="*/ 29 w 30"/>
                <a:gd name="T1" fmla="*/ 9 h 17"/>
                <a:gd name="T2" fmla="*/ 13 w 30"/>
                <a:gd name="T3" fmla="*/ 0 h 17"/>
                <a:gd name="T4" fmla="*/ 1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6" y="0"/>
                    <a:pt x="0" y="4"/>
                    <a:pt x="1"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1" name="ïṣliḋe"/>
            <p:cNvSpPr/>
            <p:nvPr/>
          </p:nvSpPr>
          <p:spPr bwMode="auto">
            <a:xfrm>
              <a:off x="6915789" y="2031003"/>
              <a:ext cx="109550" cy="61718"/>
            </a:xfrm>
            <a:custGeom>
              <a:avLst/>
              <a:gdLst>
                <a:gd name="T0" fmla="*/ 29 w 30"/>
                <a:gd name="T1" fmla="*/ 9 h 17"/>
                <a:gd name="T2" fmla="*/ 13 w 30"/>
                <a:gd name="T3" fmla="*/ 0 h 17"/>
                <a:gd name="T4" fmla="*/ 0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0" y="9"/>
                  </a:cubicBezTo>
                  <a:cubicBezTo>
                    <a:pt x="1" y="13"/>
                    <a:pt x="8" y="17"/>
                    <a:pt x="16" y="17"/>
                  </a:cubicBezTo>
                  <a:cubicBezTo>
                    <a:pt x="24" y="17"/>
                    <a:pt x="30" y="13"/>
                    <a:pt x="29" y="9"/>
                  </a:cubicBezTo>
                  <a:close/>
                </a:path>
              </a:pathLst>
            </a:custGeom>
            <a:grpFill/>
            <a:ln>
              <a:noFill/>
            </a:ln>
          </p:spPr>
          <p:txBody>
            <a:bodyPr anchor="ctr"/>
            <a:lstStyle/>
            <a:p>
              <a:pPr algn="ctr"/>
              <a:endParaRPr/>
            </a:p>
          </p:txBody>
        </p:sp>
        <p:sp>
          <p:nvSpPr>
            <p:cNvPr id="322" name="i$ḻiḓé"/>
            <p:cNvSpPr/>
            <p:nvPr/>
          </p:nvSpPr>
          <p:spPr bwMode="auto">
            <a:xfrm>
              <a:off x="7043853" y="2031003"/>
              <a:ext cx="109550" cy="61718"/>
            </a:xfrm>
            <a:custGeom>
              <a:avLst/>
              <a:gdLst>
                <a:gd name="T0" fmla="*/ 29 w 30"/>
                <a:gd name="T1" fmla="*/ 9 h 17"/>
                <a:gd name="T2" fmla="*/ 13 w 30"/>
                <a:gd name="T3" fmla="*/ 0 h 17"/>
                <a:gd name="T4" fmla="*/ 0 w 30"/>
                <a:gd name="T5" fmla="*/ 9 h 17"/>
                <a:gd name="T6" fmla="*/ 16 w 30"/>
                <a:gd name="T7" fmla="*/ 17 h 17"/>
                <a:gd name="T8" fmla="*/ 29 w 30"/>
                <a:gd name="T9" fmla="*/ 9 h 17"/>
              </a:gdLst>
              <a:ahLst/>
              <a:cxnLst>
                <a:cxn ang="0">
                  <a:pos x="T0" y="T1"/>
                </a:cxn>
                <a:cxn ang="0">
                  <a:pos x="T2" y="T3"/>
                </a:cxn>
                <a:cxn ang="0">
                  <a:pos x="T4" y="T5"/>
                </a:cxn>
                <a:cxn ang="0">
                  <a:pos x="T6" y="T7"/>
                </a:cxn>
                <a:cxn ang="0">
                  <a:pos x="T8" y="T9"/>
                </a:cxn>
              </a:cxnLst>
              <a:rect l="0" t="0" r="r" b="b"/>
              <a:pathLst>
                <a:path w="30" h="17">
                  <a:moveTo>
                    <a:pt x="29" y="9"/>
                  </a:moveTo>
                  <a:cubicBezTo>
                    <a:pt x="28" y="4"/>
                    <a:pt x="21" y="0"/>
                    <a:pt x="13" y="0"/>
                  </a:cubicBezTo>
                  <a:cubicBezTo>
                    <a:pt x="5" y="0"/>
                    <a:pt x="0" y="4"/>
                    <a:pt x="0" y="9"/>
                  </a:cubicBezTo>
                  <a:cubicBezTo>
                    <a:pt x="1" y="13"/>
                    <a:pt x="9" y="17"/>
                    <a:pt x="16" y="17"/>
                  </a:cubicBezTo>
                  <a:cubicBezTo>
                    <a:pt x="24" y="17"/>
                    <a:pt x="30" y="13"/>
                    <a:pt x="29" y="9"/>
                  </a:cubicBezTo>
                  <a:close/>
                </a:path>
              </a:pathLst>
            </a:custGeom>
            <a:grpFill/>
            <a:ln>
              <a:noFill/>
            </a:ln>
          </p:spPr>
          <p:txBody>
            <a:bodyPr anchor="ctr"/>
            <a:lstStyle/>
            <a:p>
              <a:pPr algn="ctr"/>
              <a:endParaRPr/>
            </a:p>
          </p:txBody>
        </p:sp>
        <p:sp>
          <p:nvSpPr>
            <p:cNvPr id="323" name="iş1îďè"/>
            <p:cNvSpPr/>
            <p:nvPr/>
          </p:nvSpPr>
          <p:spPr bwMode="auto">
            <a:xfrm>
              <a:off x="7167289" y="2031003"/>
              <a:ext cx="112636" cy="61718"/>
            </a:xfrm>
            <a:custGeom>
              <a:avLst/>
              <a:gdLst>
                <a:gd name="T0" fmla="*/ 30 w 31"/>
                <a:gd name="T1" fmla="*/ 9 h 17"/>
                <a:gd name="T2" fmla="*/ 14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2" y="0"/>
                    <a:pt x="14" y="0"/>
                  </a:cubicBezTo>
                  <a:cubicBezTo>
                    <a:pt x="6" y="0"/>
                    <a:pt x="0" y="4"/>
                    <a:pt x="1" y="9"/>
                  </a:cubicBezTo>
                  <a:cubicBezTo>
                    <a:pt x="2" y="13"/>
                    <a:pt x="10" y="17"/>
                    <a:pt x="18" y="17"/>
                  </a:cubicBezTo>
                  <a:cubicBezTo>
                    <a:pt x="25" y="17"/>
                    <a:pt x="31" y="13"/>
                    <a:pt x="30" y="9"/>
                  </a:cubicBezTo>
                  <a:close/>
                </a:path>
              </a:pathLst>
            </a:custGeom>
            <a:grpFill/>
            <a:ln>
              <a:noFill/>
            </a:ln>
          </p:spPr>
          <p:txBody>
            <a:bodyPr anchor="ctr"/>
            <a:lstStyle/>
            <a:p>
              <a:pPr algn="ctr"/>
              <a:endParaRPr/>
            </a:p>
          </p:txBody>
        </p:sp>
        <p:sp>
          <p:nvSpPr>
            <p:cNvPr id="324" name="ïṡlíḓè"/>
            <p:cNvSpPr/>
            <p:nvPr/>
          </p:nvSpPr>
          <p:spPr bwMode="auto">
            <a:xfrm>
              <a:off x="7295354" y="2031003"/>
              <a:ext cx="112636" cy="61718"/>
            </a:xfrm>
            <a:custGeom>
              <a:avLst/>
              <a:gdLst>
                <a:gd name="T0" fmla="*/ 30 w 31"/>
                <a:gd name="T1" fmla="*/ 9 h 17"/>
                <a:gd name="T2" fmla="*/ 14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4" y="0"/>
                  </a:cubicBezTo>
                  <a:cubicBezTo>
                    <a:pt x="6" y="0"/>
                    <a:pt x="0" y="4"/>
                    <a:pt x="1" y="9"/>
                  </a:cubicBezTo>
                  <a:cubicBezTo>
                    <a:pt x="2" y="13"/>
                    <a:pt x="10" y="17"/>
                    <a:pt x="18" y="17"/>
                  </a:cubicBezTo>
                  <a:cubicBezTo>
                    <a:pt x="26" y="17"/>
                    <a:pt x="31" y="13"/>
                    <a:pt x="30" y="9"/>
                  </a:cubicBezTo>
                  <a:close/>
                </a:path>
              </a:pathLst>
            </a:custGeom>
            <a:grpFill/>
            <a:ln>
              <a:noFill/>
            </a:ln>
          </p:spPr>
          <p:txBody>
            <a:bodyPr anchor="ctr"/>
            <a:lstStyle/>
            <a:p>
              <a:pPr algn="ctr"/>
              <a:endParaRPr/>
            </a:p>
          </p:txBody>
        </p:sp>
        <p:sp>
          <p:nvSpPr>
            <p:cNvPr id="325" name="îşḷíḋé"/>
            <p:cNvSpPr/>
            <p:nvPr/>
          </p:nvSpPr>
          <p:spPr bwMode="auto">
            <a:xfrm>
              <a:off x="7423418"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3" y="0"/>
                  </a:cubicBezTo>
                  <a:cubicBezTo>
                    <a:pt x="6"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6" name="isľîḋe"/>
            <p:cNvSpPr/>
            <p:nvPr/>
          </p:nvSpPr>
          <p:spPr bwMode="auto">
            <a:xfrm>
              <a:off x="7549940" y="2031003"/>
              <a:ext cx="114178"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9"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7" name="îs1íḋè"/>
            <p:cNvSpPr/>
            <p:nvPr/>
          </p:nvSpPr>
          <p:spPr bwMode="auto">
            <a:xfrm>
              <a:off x="7678005"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8" name="íśľiḓê"/>
            <p:cNvSpPr/>
            <p:nvPr/>
          </p:nvSpPr>
          <p:spPr bwMode="auto">
            <a:xfrm>
              <a:off x="7806069"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1" y="0"/>
                    <a:pt x="13" y="0"/>
                  </a:cubicBezTo>
                  <a:cubicBezTo>
                    <a:pt x="5" y="0"/>
                    <a:pt x="0" y="4"/>
                    <a:pt x="1" y="9"/>
                  </a:cubicBezTo>
                  <a:cubicBezTo>
                    <a:pt x="3" y="13"/>
                    <a:pt x="10" y="17"/>
                    <a:pt x="18" y="17"/>
                  </a:cubicBezTo>
                  <a:cubicBezTo>
                    <a:pt x="26" y="17"/>
                    <a:pt x="31" y="13"/>
                    <a:pt x="30" y="9"/>
                  </a:cubicBezTo>
                  <a:close/>
                </a:path>
              </a:pathLst>
            </a:custGeom>
            <a:grpFill/>
            <a:ln>
              <a:noFill/>
            </a:ln>
          </p:spPr>
          <p:txBody>
            <a:bodyPr anchor="ctr"/>
            <a:lstStyle/>
            <a:p>
              <a:pPr algn="ctr"/>
              <a:endParaRPr/>
            </a:p>
          </p:txBody>
        </p:sp>
        <p:sp>
          <p:nvSpPr>
            <p:cNvPr id="329" name="ïşļiḍè"/>
            <p:cNvSpPr/>
            <p:nvPr/>
          </p:nvSpPr>
          <p:spPr bwMode="auto">
            <a:xfrm>
              <a:off x="7934134" y="2031003"/>
              <a:ext cx="112636" cy="61718"/>
            </a:xfrm>
            <a:custGeom>
              <a:avLst/>
              <a:gdLst>
                <a:gd name="T0" fmla="*/ 30 w 31"/>
                <a:gd name="T1" fmla="*/ 9 h 17"/>
                <a:gd name="T2" fmla="*/ 13 w 31"/>
                <a:gd name="T3" fmla="*/ 0 h 17"/>
                <a:gd name="T4" fmla="*/ 1 w 31"/>
                <a:gd name="T5" fmla="*/ 9 h 17"/>
                <a:gd name="T6" fmla="*/ 18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3" y="0"/>
                  </a:cubicBezTo>
                  <a:cubicBezTo>
                    <a:pt x="5" y="0"/>
                    <a:pt x="0" y="4"/>
                    <a:pt x="1" y="9"/>
                  </a:cubicBezTo>
                  <a:cubicBezTo>
                    <a:pt x="3" y="13"/>
                    <a:pt x="11" y="17"/>
                    <a:pt x="18" y="17"/>
                  </a:cubicBezTo>
                  <a:cubicBezTo>
                    <a:pt x="26" y="17"/>
                    <a:pt x="31" y="13"/>
                    <a:pt x="30" y="9"/>
                  </a:cubicBezTo>
                  <a:close/>
                </a:path>
              </a:pathLst>
            </a:custGeom>
            <a:grpFill/>
            <a:ln>
              <a:noFill/>
            </a:ln>
          </p:spPr>
          <p:txBody>
            <a:bodyPr anchor="ctr"/>
            <a:lstStyle/>
            <a:p>
              <a:pPr algn="ctr"/>
              <a:endParaRPr/>
            </a:p>
          </p:txBody>
        </p:sp>
        <p:sp>
          <p:nvSpPr>
            <p:cNvPr id="330" name="îṡḷîḍe"/>
            <p:cNvSpPr/>
            <p:nvPr/>
          </p:nvSpPr>
          <p:spPr bwMode="auto">
            <a:xfrm>
              <a:off x="8060655" y="2031003"/>
              <a:ext cx="114178" cy="61718"/>
            </a:xfrm>
            <a:custGeom>
              <a:avLst/>
              <a:gdLst>
                <a:gd name="T0" fmla="*/ 30 w 31"/>
                <a:gd name="T1" fmla="*/ 9 h 17"/>
                <a:gd name="T2" fmla="*/ 12 w 31"/>
                <a:gd name="T3" fmla="*/ 0 h 17"/>
                <a:gd name="T4" fmla="*/ 1 w 31"/>
                <a:gd name="T5" fmla="*/ 9 h 17"/>
                <a:gd name="T6" fmla="*/ 19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28" y="4"/>
                    <a:pt x="20" y="0"/>
                    <a:pt x="12" y="0"/>
                  </a:cubicBezTo>
                  <a:cubicBezTo>
                    <a:pt x="5" y="0"/>
                    <a:pt x="0" y="4"/>
                    <a:pt x="1" y="9"/>
                  </a:cubicBezTo>
                  <a:cubicBezTo>
                    <a:pt x="3" y="13"/>
                    <a:pt x="11" y="17"/>
                    <a:pt x="19" y="17"/>
                  </a:cubicBezTo>
                  <a:cubicBezTo>
                    <a:pt x="26" y="17"/>
                    <a:pt x="31" y="13"/>
                    <a:pt x="30" y="9"/>
                  </a:cubicBezTo>
                  <a:close/>
                </a:path>
              </a:pathLst>
            </a:custGeom>
            <a:grpFill/>
            <a:ln>
              <a:noFill/>
            </a:ln>
          </p:spPr>
          <p:txBody>
            <a:bodyPr anchor="ctr"/>
            <a:lstStyle/>
            <a:p>
              <a:pPr algn="ctr"/>
              <a:endParaRPr/>
            </a:p>
          </p:txBody>
        </p:sp>
        <p:sp>
          <p:nvSpPr>
            <p:cNvPr id="331" name="iŝḻíďé"/>
            <p:cNvSpPr/>
            <p:nvPr/>
          </p:nvSpPr>
          <p:spPr bwMode="auto">
            <a:xfrm>
              <a:off x="8185633"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2" name="íṩḷiďé"/>
            <p:cNvSpPr/>
            <p:nvPr/>
          </p:nvSpPr>
          <p:spPr bwMode="auto">
            <a:xfrm>
              <a:off x="8313699"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3" name="íṡ1ïdé"/>
            <p:cNvSpPr/>
            <p:nvPr/>
          </p:nvSpPr>
          <p:spPr bwMode="auto">
            <a:xfrm>
              <a:off x="8440220"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1"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4" name="iṥliḑè"/>
            <p:cNvSpPr/>
            <p:nvPr/>
          </p:nvSpPr>
          <p:spPr bwMode="auto">
            <a:xfrm>
              <a:off x="8568284" y="2031003"/>
              <a:ext cx="120350" cy="61718"/>
            </a:xfrm>
            <a:custGeom>
              <a:avLst/>
              <a:gdLst>
                <a:gd name="T0" fmla="*/ 31 w 33"/>
                <a:gd name="T1" fmla="*/ 9 h 17"/>
                <a:gd name="T2" fmla="*/ 13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9" y="4"/>
                    <a:pt x="20" y="0"/>
                    <a:pt x="13"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5" name="ïsḷidê"/>
            <p:cNvSpPr/>
            <p:nvPr/>
          </p:nvSpPr>
          <p:spPr bwMode="auto">
            <a:xfrm>
              <a:off x="8696349" y="2031003"/>
              <a:ext cx="120350" cy="61718"/>
            </a:xfrm>
            <a:custGeom>
              <a:avLst/>
              <a:gdLst>
                <a:gd name="T0" fmla="*/ 31 w 33"/>
                <a:gd name="T1" fmla="*/ 9 h 17"/>
                <a:gd name="T2" fmla="*/ 12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5"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6" name="íşļïḋé"/>
            <p:cNvSpPr/>
            <p:nvPr/>
          </p:nvSpPr>
          <p:spPr bwMode="auto">
            <a:xfrm>
              <a:off x="8824413" y="2031003"/>
              <a:ext cx="120350" cy="61718"/>
            </a:xfrm>
            <a:custGeom>
              <a:avLst/>
              <a:gdLst>
                <a:gd name="T0" fmla="*/ 31 w 33"/>
                <a:gd name="T1" fmla="*/ 9 h 17"/>
                <a:gd name="T2" fmla="*/ 12 w 33"/>
                <a:gd name="T3" fmla="*/ 0 h 17"/>
                <a:gd name="T4" fmla="*/ 2 w 33"/>
                <a:gd name="T5" fmla="*/ 9 h 17"/>
                <a:gd name="T6" fmla="*/ 20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2" y="17"/>
                    <a:pt x="20" y="17"/>
                  </a:cubicBezTo>
                  <a:cubicBezTo>
                    <a:pt x="28" y="17"/>
                    <a:pt x="33" y="13"/>
                    <a:pt x="31" y="9"/>
                  </a:cubicBezTo>
                  <a:close/>
                </a:path>
              </a:pathLst>
            </a:custGeom>
            <a:grpFill/>
            <a:ln>
              <a:noFill/>
            </a:ln>
          </p:spPr>
          <p:txBody>
            <a:bodyPr anchor="ctr"/>
            <a:lstStyle/>
            <a:p>
              <a:pPr algn="ctr"/>
              <a:endParaRPr/>
            </a:p>
          </p:txBody>
        </p:sp>
        <p:sp>
          <p:nvSpPr>
            <p:cNvPr id="337" name="îsľïḓè"/>
            <p:cNvSpPr/>
            <p:nvPr/>
          </p:nvSpPr>
          <p:spPr bwMode="auto">
            <a:xfrm>
              <a:off x="8952478" y="2031003"/>
              <a:ext cx="120350" cy="61718"/>
            </a:xfrm>
            <a:custGeom>
              <a:avLst/>
              <a:gdLst>
                <a:gd name="T0" fmla="*/ 31 w 33"/>
                <a:gd name="T1" fmla="*/ 9 h 17"/>
                <a:gd name="T2" fmla="*/ 12 w 33"/>
                <a:gd name="T3" fmla="*/ 0 h 17"/>
                <a:gd name="T4" fmla="*/ 2 w 33"/>
                <a:gd name="T5" fmla="*/ 9 h 17"/>
                <a:gd name="T6" fmla="*/ 21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3" y="17"/>
                    <a:pt x="21" y="17"/>
                  </a:cubicBezTo>
                  <a:cubicBezTo>
                    <a:pt x="28" y="17"/>
                    <a:pt x="33" y="13"/>
                    <a:pt x="31" y="9"/>
                  </a:cubicBezTo>
                  <a:close/>
                </a:path>
              </a:pathLst>
            </a:custGeom>
            <a:grpFill/>
            <a:ln>
              <a:noFill/>
            </a:ln>
          </p:spPr>
          <p:txBody>
            <a:bodyPr anchor="ctr"/>
            <a:lstStyle/>
            <a:p>
              <a:pPr algn="ctr"/>
              <a:endParaRPr/>
            </a:p>
          </p:txBody>
        </p:sp>
        <p:sp>
          <p:nvSpPr>
            <p:cNvPr id="338" name="iŝḻïḓe"/>
            <p:cNvSpPr/>
            <p:nvPr/>
          </p:nvSpPr>
          <p:spPr bwMode="auto">
            <a:xfrm>
              <a:off x="9079000" y="2031003"/>
              <a:ext cx="120350" cy="61718"/>
            </a:xfrm>
            <a:custGeom>
              <a:avLst/>
              <a:gdLst>
                <a:gd name="T0" fmla="*/ 31 w 33"/>
                <a:gd name="T1" fmla="*/ 9 h 17"/>
                <a:gd name="T2" fmla="*/ 12 w 33"/>
                <a:gd name="T3" fmla="*/ 0 h 17"/>
                <a:gd name="T4" fmla="*/ 2 w 33"/>
                <a:gd name="T5" fmla="*/ 9 h 17"/>
                <a:gd name="T6" fmla="*/ 21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28" y="4"/>
                    <a:pt x="20" y="0"/>
                    <a:pt x="12" y="0"/>
                  </a:cubicBezTo>
                  <a:cubicBezTo>
                    <a:pt x="4" y="0"/>
                    <a:pt x="0" y="4"/>
                    <a:pt x="2" y="9"/>
                  </a:cubicBezTo>
                  <a:cubicBezTo>
                    <a:pt x="4" y="13"/>
                    <a:pt x="13" y="17"/>
                    <a:pt x="21" y="17"/>
                  </a:cubicBezTo>
                  <a:cubicBezTo>
                    <a:pt x="29" y="17"/>
                    <a:pt x="33" y="13"/>
                    <a:pt x="31" y="9"/>
                  </a:cubicBezTo>
                  <a:close/>
                </a:path>
              </a:pathLst>
            </a:custGeom>
            <a:grpFill/>
            <a:ln>
              <a:noFill/>
            </a:ln>
          </p:spPr>
          <p:txBody>
            <a:bodyPr anchor="ctr"/>
            <a:lstStyle/>
            <a:p>
              <a:pPr algn="ctr"/>
              <a:endParaRPr/>
            </a:p>
          </p:txBody>
        </p:sp>
        <p:sp>
          <p:nvSpPr>
            <p:cNvPr id="339" name="išľiḑê"/>
            <p:cNvSpPr/>
            <p:nvPr/>
          </p:nvSpPr>
          <p:spPr bwMode="auto">
            <a:xfrm>
              <a:off x="9203978" y="2031003"/>
              <a:ext cx="123436" cy="61718"/>
            </a:xfrm>
            <a:custGeom>
              <a:avLst/>
              <a:gdLst>
                <a:gd name="T0" fmla="*/ 31 w 34"/>
                <a:gd name="T1" fmla="*/ 9 h 17"/>
                <a:gd name="T2" fmla="*/ 13 w 34"/>
                <a:gd name="T3" fmla="*/ 0 h 17"/>
                <a:gd name="T4" fmla="*/ 3 w 34"/>
                <a:gd name="T5" fmla="*/ 9 h 17"/>
                <a:gd name="T6" fmla="*/ 2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29" y="4"/>
                    <a:pt x="20" y="0"/>
                    <a:pt x="13" y="0"/>
                  </a:cubicBezTo>
                  <a:cubicBezTo>
                    <a:pt x="5" y="0"/>
                    <a:pt x="0" y="4"/>
                    <a:pt x="3" y="9"/>
                  </a:cubicBezTo>
                  <a:cubicBezTo>
                    <a:pt x="5" y="13"/>
                    <a:pt x="14" y="17"/>
                    <a:pt x="22" y="17"/>
                  </a:cubicBezTo>
                  <a:cubicBezTo>
                    <a:pt x="30" y="17"/>
                    <a:pt x="34" y="13"/>
                    <a:pt x="31" y="9"/>
                  </a:cubicBezTo>
                  <a:close/>
                </a:path>
              </a:pathLst>
            </a:custGeom>
            <a:grpFill/>
            <a:ln>
              <a:noFill/>
            </a:ln>
          </p:spPr>
          <p:txBody>
            <a:bodyPr anchor="ctr"/>
            <a:lstStyle/>
            <a:p>
              <a:pPr algn="ctr"/>
              <a:endParaRPr/>
            </a:p>
          </p:txBody>
        </p:sp>
        <p:sp>
          <p:nvSpPr>
            <p:cNvPr id="340" name="ïs1îḍé"/>
            <p:cNvSpPr/>
            <p:nvPr/>
          </p:nvSpPr>
          <p:spPr bwMode="auto">
            <a:xfrm>
              <a:off x="6670460" y="2108150"/>
              <a:ext cx="109550" cy="64804"/>
            </a:xfrm>
            <a:custGeom>
              <a:avLst/>
              <a:gdLst>
                <a:gd name="T0" fmla="*/ 29 w 30"/>
                <a:gd name="T1" fmla="*/ 9 h 18"/>
                <a:gd name="T2" fmla="*/ 14 w 30"/>
                <a:gd name="T3" fmla="*/ 0 h 18"/>
                <a:gd name="T4" fmla="*/ 0 w 30"/>
                <a:gd name="T5" fmla="*/ 9 h 18"/>
                <a:gd name="T6" fmla="*/ 16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8" y="4"/>
                    <a:pt x="21" y="0"/>
                    <a:pt x="14" y="0"/>
                  </a:cubicBezTo>
                  <a:cubicBezTo>
                    <a:pt x="6" y="0"/>
                    <a:pt x="0" y="4"/>
                    <a:pt x="0" y="9"/>
                  </a:cubicBezTo>
                  <a:cubicBezTo>
                    <a:pt x="1" y="14"/>
                    <a:pt x="8" y="18"/>
                    <a:pt x="16" y="18"/>
                  </a:cubicBezTo>
                  <a:cubicBezTo>
                    <a:pt x="24" y="18"/>
                    <a:pt x="30" y="14"/>
                    <a:pt x="29" y="9"/>
                  </a:cubicBezTo>
                  <a:close/>
                </a:path>
              </a:pathLst>
            </a:custGeom>
            <a:grpFill/>
            <a:ln>
              <a:noFill/>
            </a:ln>
          </p:spPr>
          <p:txBody>
            <a:bodyPr anchor="ctr"/>
            <a:lstStyle/>
            <a:p>
              <a:pPr algn="ctr"/>
              <a:endParaRPr/>
            </a:p>
          </p:txBody>
        </p:sp>
        <p:sp>
          <p:nvSpPr>
            <p:cNvPr id="341" name="ï$ľïḓe"/>
            <p:cNvSpPr/>
            <p:nvPr/>
          </p:nvSpPr>
          <p:spPr bwMode="auto">
            <a:xfrm>
              <a:off x="6798525" y="2108150"/>
              <a:ext cx="109550" cy="64804"/>
            </a:xfrm>
            <a:custGeom>
              <a:avLst/>
              <a:gdLst>
                <a:gd name="T0" fmla="*/ 30 w 30"/>
                <a:gd name="T1" fmla="*/ 9 h 18"/>
                <a:gd name="T2" fmla="*/ 14 w 30"/>
                <a:gd name="T3" fmla="*/ 0 h 18"/>
                <a:gd name="T4" fmla="*/ 1 w 30"/>
                <a:gd name="T5" fmla="*/ 9 h 18"/>
                <a:gd name="T6" fmla="*/ 17 w 30"/>
                <a:gd name="T7" fmla="*/ 18 h 18"/>
                <a:gd name="T8" fmla="*/ 30 w 30"/>
                <a:gd name="T9" fmla="*/ 9 h 18"/>
              </a:gdLst>
              <a:ahLst/>
              <a:cxnLst>
                <a:cxn ang="0">
                  <a:pos x="T0" y="T1"/>
                </a:cxn>
                <a:cxn ang="0">
                  <a:pos x="T2" y="T3"/>
                </a:cxn>
                <a:cxn ang="0">
                  <a:pos x="T4" y="T5"/>
                </a:cxn>
                <a:cxn ang="0">
                  <a:pos x="T6" y="T7"/>
                </a:cxn>
                <a:cxn ang="0">
                  <a:pos x="T8" y="T9"/>
                </a:cxn>
              </a:cxnLst>
              <a:rect l="0" t="0" r="r" b="b"/>
              <a:pathLst>
                <a:path w="30" h="18">
                  <a:moveTo>
                    <a:pt x="30" y="9"/>
                  </a:moveTo>
                  <a:cubicBezTo>
                    <a:pt x="29" y="4"/>
                    <a:pt x="22" y="0"/>
                    <a:pt x="14" y="0"/>
                  </a:cubicBezTo>
                  <a:cubicBezTo>
                    <a:pt x="6" y="0"/>
                    <a:pt x="0" y="4"/>
                    <a:pt x="1" y="9"/>
                  </a:cubicBezTo>
                  <a:cubicBezTo>
                    <a:pt x="1" y="14"/>
                    <a:pt x="9" y="18"/>
                    <a:pt x="17" y="18"/>
                  </a:cubicBezTo>
                  <a:cubicBezTo>
                    <a:pt x="25" y="18"/>
                    <a:pt x="30" y="14"/>
                    <a:pt x="30" y="9"/>
                  </a:cubicBezTo>
                  <a:close/>
                </a:path>
              </a:pathLst>
            </a:custGeom>
            <a:grpFill/>
            <a:ln>
              <a:noFill/>
            </a:ln>
          </p:spPr>
          <p:txBody>
            <a:bodyPr anchor="ctr"/>
            <a:lstStyle/>
            <a:p>
              <a:pPr algn="ctr"/>
              <a:endParaRPr/>
            </a:p>
          </p:txBody>
        </p:sp>
        <p:sp>
          <p:nvSpPr>
            <p:cNvPr id="342" name="iṩ1îḋê"/>
            <p:cNvSpPr/>
            <p:nvPr/>
          </p:nvSpPr>
          <p:spPr bwMode="auto">
            <a:xfrm>
              <a:off x="6926589" y="2108150"/>
              <a:ext cx="112636" cy="64804"/>
            </a:xfrm>
            <a:custGeom>
              <a:avLst/>
              <a:gdLst>
                <a:gd name="T0" fmla="*/ 30 w 31"/>
                <a:gd name="T1" fmla="*/ 9 h 18"/>
                <a:gd name="T2" fmla="*/ 14 w 31"/>
                <a:gd name="T3" fmla="*/ 0 h 18"/>
                <a:gd name="T4" fmla="*/ 1 w 31"/>
                <a:gd name="T5" fmla="*/ 9 h 18"/>
                <a:gd name="T6" fmla="*/ 17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2" y="0"/>
                    <a:pt x="14" y="0"/>
                  </a:cubicBezTo>
                  <a:cubicBezTo>
                    <a:pt x="6" y="0"/>
                    <a:pt x="0" y="4"/>
                    <a:pt x="1" y="9"/>
                  </a:cubicBezTo>
                  <a:cubicBezTo>
                    <a:pt x="2" y="14"/>
                    <a:pt x="9" y="18"/>
                    <a:pt x="17" y="18"/>
                  </a:cubicBezTo>
                  <a:cubicBezTo>
                    <a:pt x="25" y="18"/>
                    <a:pt x="31" y="14"/>
                    <a:pt x="30" y="9"/>
                  </a:cubicBezTo>
                  <a:close/>
                </a:path>
              </a:pathLst>
            </a:custGeom>
            <a:grpFill/>
            <a:ln>
              <a:noFill/>
            </a:ln>
          </p:spPr>
          <p:txBody>
            <a:bodyPr anchor="ctr"/>
            <a:lstStyle/>
            <a:p>
              <a:pPr algn="ctr"/>
              <a:endParaRPr/>
            </a:p>
          </p:txBody>
        </p:sp>
        <p:sp>
          <p:nvSpPr>
            <p:cNvPr id="343" name="i$ḷïdê"/>
            <p:cNvSpPr/>
            <p:nvPr/>
          </p:nvSpPr>
          <p:spPr bwMode="auto">
            <a:xfrm>
              <a:off x="7057740" y="2108150"/>
              <a:ext cx="109550" cy="64804"/>
            </a:xfrm>
            <a:custGeom>
              <a:avLst/>
              <a:gdLst>
                <a:gd name="T0" fmla="*/ 29 w 30"/>
                <a:gd name="T1" fmla="*/ 9 h 18"/>
                <a:gd name="T2" fmla="*/ 13 w 30"/>
                <a:gd name="T3" fmla="*/ 0 h 18"/>
                <a:gd name="T4" fmla="*/ 0 w 30"/>
                <a:gd name="T5" fmla="*/ 9 h 18"/>
                <a:gd name="T6" fmla="*/ 17 w 30"/>
                <a:gd name="T7" fmla="*/ 18 h 18"/>
                <a:gd name="T8" fmla="*/ 29 w 30"/>
                <a:gd name="T9" fmla="*/ 9 h 18"/>
              </a:gdLst>
              <a:ahLst/>
              <a:cxnLst>
                <a:cxn ang="0">
                  <a:pos x="T0" y="T1"/>
                </a:cxn>
                <a:cxn ang="0">
                  <a:pos x="T2" y="T3"/>
                </a:cxn>
                <a:cxn ang="0">
                  <a:pos x="T4" y="T5"/>
                </a:cxn>
                <a:cxn ang="0">
                  <a:pos x="T6" y="T7"/>
                </a:cxn>
                <a:cxn ang="0">
                  <a:pos x="T8" y="T9"/>
                </a:cxn>
              </a:cxnLst>
              <a:rect l="0" t="0" r="r" b="b"/>
              <a:pathLst>
                <a:path w="30" h="18">
                  <a:moveTo>
                    <a:pt x="29" y="9"/>
                  </a:moveTo>
                  <a:cubicBezTo>
                    <a:pt x="28" y="4"/>
                    <a:pt x="21" y="0"/>
                    <a:pt x="13" y="0"/>
                  </a:cubicBezTo>
                  <a:cubicBezTo>
                    <a:pt x="5" y="0"/>
                    <a:pt x="0" y="4"/>
                    <a:pt x="0" y="9"/>
                  </a:cubicBezTo>
                  <a:cubicBezTo>
                    <a:pt x="1" y="14"/>
                    <a:pt x="9" y="18"/>
                    <a:pt x="17" y="18"/>
                  </a:cubicBezTo>
                  <a:cubicBezTo>
                    <a:pt x="25" y="18"/>
                    <a:pt x="30" y="14"/>
                    <a:pt x="29" y="9"/>
                  </a:cubicBezTo>
                  <a:close/>
                </a:path>
              </a:pathLst>
            </a:custGeom>
            <a:grpFill/>
            <a:ln>
              <a:noFill/>
            </a:ln>
          </p:spPr>
          <p:txBody>
            <a:bodyPr anchor="ctr"/>
            <a:lstStyle/>
            <a:p>
              <a:pPr algn="ctr"/>
              <a:endParaRPr/>
            </a:p>
          </p:txBody>
        </p:sp>
        <p:sp>
          <p:nvSpPr>
            <p:cNvPr id="344" name="íSľîďè"/>
            <p:cNvSpPr/>
            <p:nvPr/>
          </p:nvSpPr>
          <p:spPr bwMode="auto">
            <a:xfrm>
              <a:off x="7185804" y="2108150"/>
              <a:ext cx="112636" cy="64804"/>
            </a:xfrm>
            <a:custGeom>
              <a:avLst/>
              <a:gdLst>
                <a:gd name="T0" fmla="*/ 30 w 31"/>
                <a:gd name="T1" fmla="*/ 9 h 18"/>
                <a:gd name="T2" fmla="*/ 13 w 31"/>
                <a:gd name="T3" fmla="*/ 0 h 18"/>
                <a:gd name="T4" fmla="*/ 1 w 31"/>
                <a:gd name="T5" fmla="*/ 9 h 18"/>
                <a:gd name="T6" fmla="*/ 17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1" y="0"/>
                    <a:pt x="13" y="0"/>
                  </a:cubicBezTo>
                  <a:cubicBezTo>
                    <a:pt x="5" y="0"/>
                    <a:pt x="0" y="4"/>
                    <a:pt x="1" y="9"/>
                  </a:cubicBezTo>
                  <a:cubicBezTo>
                    <a:pt x="2" y="14"/>
                    <a:pt x="9" y="18"/>
                    <a:pt x="17" y="18"/>
                  </a:cubicBezTo>
                  <a:cubicBezTo>
                    <a:pt x="25" y="18"/>
                    <a:pt x="31" y="14"/>
                    <a:pt x="30" y="9"/>
                  </a:cubicBezTo>
                  <a:close/>
                </a:path>
              </a:pathLst>
            </a:custGeom>
            <a:grpFill/>
            <a:ln>
              <a:noFill/>
            </a:ln>
          </p:spPr>
          <p:txBody>
            <a:bodyPr anchor="ctr"/>
            <a:lstStyle/>
            <a:p>
              <a:pPr algn="ctr"/>
              <a:endParaRPr/>
            </a:p>
          </p:txBody>
        </p:sp>
        <p:sp>
          <p:nvSpPr>
            <p:cNvPr id="345" name="îSlîďe"/>
            <p:cNvSpPr/>
            <p:nvPr/>
          </p:nvSpPr>
          <p:spPr bwMode="auto">
            <a:xfrm>
              <a:off x="7313869" y="2108150"/>
              <a:ext cx="112636" cy="64804"/>
            </a:xfrm>
            <a:custGeom>
              <a:avLst/>
              <a:gdLst>
                <a:gd name="T0" fmla="*/ 30 w 31"/>
                <a:gd name="T1" fmla="*/ 9 h 18"/>
                <a:gd name="T2" fmla="*/ 14 w 31"/>
                <a:gd name="T3" fmla="*/ 0 h 18"/>
                <a:gd name="T4" fmla="*/ 1 w 31"/>
                <a:gd name="T5" fmla="*/ 9 h 18"/>
                <a:gd name="T6" fmla="*/ 18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2" y="0"/>
                    <a:pt x="14" y="0"/>
                  </a:cubicBezTo>
                  <a:cubicBezTo>
                    <a:pt x="6" y="0"/>
                    <a:pt x="0" y="4"/>
                    <a:pt x="1" y="9"/>
                  </a:cubicBezTo>
                  <a:cubicBezTo>
                    <a:pt x="2" y="14"/>
                    <a:pt x="10" y="18"/>
                    <a:pt x="18" y="18"/>
                  </a:cubicBezTo>
                  <a:cubicBezTo>
                    <a:pt x="26" y="18"/>
                    <a:pt x="31" y="14"/>
                    <a:pt x="30" y="9"/>
                  </a:cubicBezTo>
                  <a:close/>
                </a:path>
              </a:pathLst>
            </a:custGeom>
            <a:grpFill/>
            <a:ln>
              <a:noFill/>
            </a:ln>
          </p:spPr>
          <p:txBody>
            <a:bodyPr anchor="ctr"/>
            <a:lstStyle/>
            <a:p>
              <a:pPr algn="ctr"/>
              <a:endParaRPr/>
            </a:p>
          </p:txBody>
        </p:sp>
        <p:sp>
          <p:nvSpPr>
            <p:cNvPr id="346" name="íšḷîďé"/>
            <p:cNvSpPr/>
            <p:nvPr/>
          </p:nvSpPr>
          <p:spPr bwMode="auto">
            <a:xfrm>
              <a:off x="7440391" y="2108150"/>
              <a:ext cx="117264" cy="64804"/>
            </a:xfrm>
            <a:custGeom>
              <a:avLst/>
              <a:gdLst>
                <a:gd name="T0" fmla="*/ 31 w 32"/>
                <a:gd name="T1" fmla="*/ 9 h 18"/>
                <a:gd name="T2" fmla="*/ 14 w 32"/>
                <a:gd name="T3" fmla="*/ 0 h 18"/>
                <a:gd name="T4" fmla="*/ 2 w 32"/>
                <a:gd name="T5" fmla="*/ 9 h 18"/>
                <a:gd name="T6" fmla="*/ 18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29" y="4"/>
                    <a:pt x="22" y="0"/>
                    <a:pt x="14" y="0"/>
                  </a:cubicBezTo>
                  <a:cubicBezTo>
                    <a:pt x="6" y="0"/>
                    <a:pt x="0" y="4"/>
                    <a:pt x="2" y="9"/>
                  </a:cubicBezTo>
                  <a:cubicBezTo>
                    <a:pt x="3" y="14"/>
                    <a:pt x="10" y="18"/>
                    <a:pt x="18" y="18"/>
                  </a:cubicBezTo>
                  <a:cubicBezTo>
                    <a:pt x="26" y="18"/>
                    <a:pt x="32" y="14"/>
                    <a:pt x="31" y="9"/>
                  </a:cubicBezTo>
                  <a:close/>
                </a:path>
              </a:pathLst>
            </a:custGeom>
            <a:grpFill/>
            <a:ln>
              <a:noFill/>
            </a:ln>
          </p:spPr>
          <p:txBody>
            <a:bodyPr anchor="ctr"/>
            <a:lstStyle/>
            <a:p>
              <a:pPr algn="ctr"/>
              <a:endParaRPr/>
            </a:p>
          </p:txBody>
        </p:sp>
        <p:sp>
          <p:nvSpPr>
            <p:cNvPr id="347" name="ï$ḻïḓe"/>
            <p:cNvSpPr/>
            <p:nvPr/>
          </p:nvSpPr>
          <p:spPr bwMode="auto">
            <a:xfrm>
              <a:off x="7573084" y="2108150"/>
              <a:ext cx="112636" cy="64804"/>
            </a:xfrm>
            <a:custGeom>
              <a:avLst/>
              <a:gdLst>
                <a:gd name="T0" fmla="*/ 30 w 31"/>
                <a:gd name="T1" fmla="*/ 9 h 18"/>
                <a:gd name="T2" fmla="*/ 13 w 31"/>
                <a:gd name="T3" fmla="*/ 0 h 18"/>
                <a:gd name="T4" fmla="*/ 1 w 31"/>
                <a:gd name="T5" fmla="*/ 9 h 18"/>
                <a:gd name="T6" fmla="*/ 18 w 31"/>
                <a:gd name="T7" fmla="*/ 18 h 18"/>
                <a:gd name="T8" fmla="*/ 30 w 31"/>
                <a:gd name="T9" fmla="*/ 9 h 18"/>
              </a:gdLst>
              <a:ahLst/>
              <a:cxnLst>
                <a:cxn ang="0">
                  <a:pos x="T0" y="T1"/>
                </a:cxn>
                <a:cxn ang="0">
                  <a:pos x="T2" y="T3"/>
                </a:cxn>
                <a:cxn ang="0">
                  <a:pos x="T4" y="T5"/>
                </a:cxn>
                <a:cxn ang="0">
                  <a:pos x="T6" y="T7"/>
                </a:cxn>
                <a:cxn ang="0">
                  <a:pos x="T8" y="T9"/>
                </a:cxn>
              </a:cxnLst>
              <a:rect l="0" t="0" r="r" b="b"/>
              <a:pathLst>
                <a:path w="31" h="18">
                  <a:moveTo>
                    <a:pt x="30" y="9"/>
                  </a:moveTo>
                  <a:cubicBezTo>
                    <a:pt x="29" y="4"/>
                    <a:pt x="21" y="0"/>
                    <a:pt x="13" y="0"/>
                  </a:cubicBezTo>
                  <a:cubicBezTo>
                    <a:pt x="5" y="0"/>
                    <a:pt x="0" y="4"/>
                    <a:pt x="1" y="9"/>
                  </a:cubicBezTo>
                  <a:cubicBezTo>
                    <a:pt x="2" y="14"/>
                    <a:pt x="10" y="18"/>
                    <a:pt x="18" y="18"/>
                  </a:cubicBezTo>
                  <a:cubicBezTo>
                    <a:pt x="26" y="18"/>
                    <a:pt x="31" y="14"/>
                    <a:pt x="30" y="9"/>
                  </a:cubicBezTo>
                  <a:close/>
                </a:path>
              </a:pathLst>
            </a:custGeom>
            <a:grpFill/>
            <a:ln>
              <a:noFill/>
            </a:ln>
          </p:spPr>
          <p:txBody>
            <a:bodyPr anchor="ctr"/>
            <a:lstStyle/>
            <a:p>
              <a:pPr algn="ctr"/>
              <a:endParaRPr/>
            </a:p>
          </p:txBody>
        </p:sp>
        <p:sp>
          <p:nvSpPr>
            <p:cNvPr id="348" name="ïṣļídè"/>
            <p:cNvSpPr/>
            <p:nvPr/>
          </p:nvSpPr>
          <p:spPr bwMode="auto">
            <a:xfrm>
              <a:off x="7699606" y="2108150"/>
              <a:ext cx="117264" cy="64804"/>
            </a:xfrm>
            <a:custGeom>
              <a:avLst/>
              <a:gdLst>
                <a:gd name="T0" fmla="*/ 30 w 32"/>
                <a:gd name="T1" fmla="*/ 9 h 18"/>
                <a:gd name="T2" fmla="*/ 13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9" y="4"/>
                    <a:pt x="21" y="0"/>
                    <a:pt x="13" y="0"/>
                  </a:cubicBezTo>
                  <a:cubicBezTo>
                    <a:pt x="5" y="0"/>
                    <a:pt x="0" y="4"/>
                    <a:pt x="1" y="9"/>
                  </a:cubicBezTo>
                  <a:cubicBezTo>
                    <a:pt x="3" y="14"/>
                    <a:pt x="10" y="18"/>
                    <a:pt x="19" y="18"/>
                  </a:cubicBezTo>
                  <a:cubicBezTo>
                    <a:pt x="27" y="18"/>
                    <a:pt x="32" y="14"/>
                    <a:pt x="30" y="9"/>
                  </a:cubicBezTo>
                  <a:close/>
                </a:path>
              </a:pathLst>
            </a:custGeom>
            <a:grpFill/>
            <a:ln>
              <a:noFill/>
            </a:ln>
          </p:spPr>
          <p:txBody>
            <a:bodyPr anchor="ctr"/>
            <a:lstStyle/>
            <a:p>
              <a:pPr algn="ctr"/>
              <a:endParaRPr/>
            </a:p>
          </p:txBody>
        </p:sp>
        <p:sp>
          <p:nvSpPr>
            <p:cNvPr id="349" name="iş1iḋè"/>
            <p:cNvSpPr/>
            <p:nvPr/>
          </p:nvSpPr>
          <p:spPr bwMode="auto">
            <a:xfrm>
              <a:off x="7827670" y="2108150"/>
              <a:ext cx="117264" cy="64804"/>
            </a:xfrm>
            <a:custGeom>
              <a:avLst/>
              <a:gdLst>
                <a:gd name="T0" fmla="*/ 31 w 32"/>
                <a:gd name="T1" fmla="*/ 9 h 18"/>
                <a:gd name="T2" fmla="*/ 14 w 32"/>
                <a:gd name="T3" fmla="*/ 0 h 18"/>
                <a:gd name="T4" fmla="*/ 2 w 32"/>
                <a:gd name="T5" fmla="*/ 9 h 18"/>
                <a:gd name="T6" fmla="*/ 19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29" y="4"/>
                    <a:pt x="21" y="0"/>
                    <a:pt x="14" y="0"/>
                  </a:cubicBezTo>
                  <a:cubicBezTo>
                    <a:pt x="6" y="0"/>
                    <a:pt x="0" y="4"/>
                    <a:pt x="2" y="9"/>
                  </a:cubicBezTo>
                  <a:cubicBezTo>
                    <a:pt x="3" y="14"/>
                    <a:pt x="11" y="18"/>
                    <a:pt x="19" y="18"/>
                  </a:cubicBezTo>
                  <a:cubicBezTo>
                    <a:pt x="27" y="18"/>
                    <a:pt x="32" y="14"/>
                    <a:pt x="31" y="9"/>
                  </a:cubicBezTo>
                  <a:close/>
                </a:path>
              </a:pathLst>
            </a:custGeom>
            <a:grpFill/>
            <a:ln>
              <a:noFill/>
            </a:ln>
          </p:spPr>
          <p:txBody>
            <a:bodyPr anchor="ctr"/>
            <a:lstStyle/>
            <a:p>
              <a:pPr algn="ctr"/>
              <a:endParaRPr/>
            </a:p>
          </p:txBody>
        </p:sp>
        <p:sp>
          <p:nvSpPr>
            <p:cNvPr id="350" name="í$liḋé"/>
            <p:cNvSpPr/>
            <p:nvPr/>
          </p:nvSpPr>
          <p:spPr bwMode="auto">
            <a:xfrm>
              <a:off x="7958821" y="2108150"/>
              <a:ext cx="117264" cy="64804"/>
            </a:xfrm>
            <a:custGeom>
              <a:avLst/>
              <a:gdLst>
                <a:gd name="T0" fmla="*/ 30 w 32"/>
                <a:gd name="T1" fmla="*/ 9 h 18"/>
                <a:gd name="T2" fmla="*/ 13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8" y="4"/>
                    <a:pt x="21" y="0"/>
                    <a:pt x="13" y="0"/>
                  </a:cubicBezTo>
                  <a:cubicBezTo>
                    <a:pt x="5" y="0"/>
                    <a:pt x="0" y="4"/>
                    <a:pt x="1"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1" name="îṡļidè"/>
            <p:cNvSpPr/>
            <p:nvPr/>
          </p:nvSpPr>
          <p:spPr bwMode="auto">
            <a:xfrm>
              <a:off x="8086885" y="2108150"/>
              <a:ext cx="117264" cy="64804"/>
            </a:xfrm>
            <a:custGeom>
              <a:avLst/>
              <a:gdLst>
                <a:gd name="T0" fmla="*/ 30 w 32"/>
                <a:gd name="T1" fmla="*/ 9 h 18"/>
                <a:gd name="T2" fmla="*/ 13 w 32"/>
                <a:gd name="T3" fmla="*/ 0 h 18"/>
                <a:gd name="T4" fmla="*/ 2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9" y="4"/>
                    <a:pt x="21" y="0"/>
                    <a:pt x="13" y="0"/>
                  </a:cubicBezTo>
                  <a:cubicBezTo>
                    <a:pt x="5" y="0"/>
                    <a:pt x="0" y="4"/>
                    <a:pt x="2"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2" name="iṥlidê"/>
            <p:cNvSpPr/>
            <p:nvPr/>
          </p:nvSpPr>
          <p:spPr bwMode="auto">
            <a:xfrm>
              <a:off x="8214950" y="2108150"/>
              <a:ext cx="120350" cy="64804"/>
            </a:xfrm>
            <a:custGeom>
              <a:avLst/>
              <a:gdLst>
                <a:gd name="T0" fmla="*/ 31 w 33"/>
                <a:gd name="T1" fmla="*/ 9 h 18"/>
                <a:gd name="T2" fmla="*/ 13 w 33"/>
                <a:gd name="T3" fmla="*/ 0 h 18"/>
                <a:gd name="T4" fmla="*/ 2 w 33"/>
                <a:gd name="T5" fmla="*/ 9 h 18"/>
                <a:gd name="T6" fmla="*/ 20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0" y="18"/>
                  </a:cubicBezTo>
                  <a:cubicBezTo>
                    <a:pt x="28" y="18"/>
                    <a:pt x="33" y="14"/>
                    <a:pt x="31" y="9"/>
                  </a:cubicBezTo>
                  <a:close/>
                </a:path>
              </a:pathLst>
            </a:custGeom>
            <a:grpFill/>
            <a:ln>
              <a:noFill/>
            </a:ln>
          </p:spPr>
          <p:txBody>
            <a:bodyPr anchor="ctr"/>
            <a:lstStyle/>
            <a:p>
              <a:pPr algn="ctr"/>
              <a:endParaRPr/>
            </a:p>
          </p:txBody>
        </p:sp>
        <p:sp>
          <p:nvSpPr>
            <p:cNvPr id="353" name="ïṩliḓè"/>
            <p:cNvSpPr/>
            <p:nvPr/>
          </p:nvSpPr>
          <p:spPr bwMode="auto">
            <a:xfrm>
              <a:off x="8346100" y="2108150"/>
              <a:ext cx="117264" cy="64804"/>
            </a:xfrm>
            <a:custGeom>
              <a:avLst/>
              <a:gdLst>
                <a:gd name="T0" fmla="*/ 30 w 32"/>
                <a:gd name="T1" fmla="*/ 9 h 18"/>
                <a:gd name="T2" fmla="*/ 12 w 32"/>
                <a:gd name="T3" fmla="*/ 0 h 18"/>
                <a:gd name="T4" fmla="*/ 1 w 32"/>
                <a:gd name="T5" fmla="*/ 9 h 18"/>
                <a:gd name="T6" fmla="*/ 19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28" y="4"/>
                    <a:pt x="20" y="0"/>
                    <a:pt x="12" y="0"/>
                  </a:cubicBezTo>
                  <a:cubicBezTo>
                    <a:pt x="4" y="0"/>
                    <a:pt x="0" y="4"/>
                    <a:pt x="1" y="9"/>
                  </a:cubicBezTo>
                  <a:cubicBezTo>
                    <a:pt x="3" y="14"/>
                    <a:pt x="11" y="18"/>
                    <a:pt x="19" y="18"/>
                  </a:cubicBezTo>
                  <a:cubicBezTo>
                    <a:pt x="27" y="18"/>
                    <a:pt x="32" y="14"/>
                    <a:pt x="30" y="9"/>
                  </a:cubicBezTo>
                  <a:close/>
                </a:path>
              </a:pathLst>
            </a:custGeom>
            <a:grpFill/>
            <a:ln>
              <a:noFill/>
            </a:ln>
          </p:spPr>
          <p:txBody>
            <a:bodyPr anchor="ctr"/>
            <a:lstStyle/>
            <a:p>
              <a:pPr algn="ctr"/>
              <a:endParaRPr/>
            </a:p>
          </p:txBody>
        </p:sp>
        <p:sp>
          <p:nvSpPr>
            <p:cNvPr id="354" name="îsḻïḑê"/>
            <p:cNvSpPr/>
            <p:nvPr/>
          </p:nvSpPr>
          <p:spPr bwMode="auto">
            <a:xfrm>
              <a:off x="8474165" y="2108150"/>
              <a:ext cx="120350" cy="64804"/>
            </a:xfrm>
            <a:custGeom>
              <a:avLst/>
              <a:gdLst>
                <a:gd name="T0" fmla="*/ 31 w 33"/>
                <a:gd name="T1" fmla="*/ 9 h 18"/>
                <a:gd name="T2" fmla="*/ 13 w 33"/>
                <a:gd name="T3" fmla="*/ 0 h 18"/>
                <a:gd name="T4" fmla="*/ 2 w 33"/>
                <a:gd name="T5" fmla="*/ 9 h 18"/>
                <a:gd name="T6" fmla="*/ 20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0" y="18"/>
                  </a:cubicBezTo>
                  <a:cubicBezTo>
                    <a:pt x="28" y="18"/>
                    <a:pt x="33" y="14"/>
                    <a:pt x="31" y="9"/>
                  </a:cubicBezTo>
                  <a:close/>
                </a:path>
              </a:pathLst>
            </a:custGeom>
            <a:grpFill/>
            <a:ln>
              <a:noFill/>
            </a:ln>
          </p:spPr>
          <p:txBody>
            <a:bodyPr anchor="ctr"/>
            <a:lstStyle/>
            <a:p>
              <a:pPr algn="ctr"/>
              <a:endParaRPr/>
            </a:p>
          </p:txBody>
        </p:sp>
        <p:sp>
          <p:nvSpPr>
            <p:cNvPr id="355" name="ïśḷíḋé"/>
            <p:cNvSpPr/>
            <p:nvPr/>
          </p:nvSpPr>
          <p:spPr bwMode="auto">
            <a:xfrm>
              <a:off x="8600687" y="2108150"/>
              <a:ext cx="121893" cy="64804"/>
            </a:xfrm>
            <a:custGeom>
              <a:avLst/>
              <a:gdLst>
                <a:gd name="T0" fmla="*/ 31 w 33"/>
                <a:gd name="T1" fmla="*/ 9 h 18"/>
                <a:gd name="T2" fmla="*/ 13 w 33"/>
                <a:gd name="T3" fmla="*/ 0 h 18"/>
                <a:gd name="T4" fmla="*/ 2 w 33"/>
                <a:gd name="T5" fmla="*/ 9 h 18"/>
                <a:gd name="T6" fmla="*/ 21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1" y="0"/>
                    <a:pt x="13" y="0"/>
                  </a:cubicBezTo>
                  <a:cubicBezTo>
                    <a:pt x="5" y="0"/>
                    <a:pt x="0" y="4"/>
                    <a:pt x="2" y="9"/>
                  </a:cubicBezTo>
                  <a:cubicBezTo>
                    <a:pt x="4" y="14"/>
                    <a:pt x="12" y="18"/>
                    <a:pt x="21" y="18"/>
                  </a:cubicBezTo>
                  <a:cubicBezTo>
                    <a:pt x="29" y="18"/>
                    <a:pt x="33" y="14"/>
                    <a:pt x="31" y="9"/>
                  </a:cubicBezTo>
                  <a:close/>
                </a:path>
              </a:pathLst>
            </a:custGeom>
            <a:grpFill/>
            <a:ln>
              <a:noFill/>
            </a:ln>
          </p:spPr>
          <p:txBody>
            <a:bodyPr anchor="ctr"/>
            <a:lstStyle/>
            <a:p>
              <a:pPr algn="ctr"/>
              <a:endParaRPr/>
            </a:p>
          </p:txBody>
        </p:sp>
        <p:sp>
          <p:nvSpPr>
            <p:cNvPr id="356" name="íṧḻiḋè"/>
            <p:cNvSpPr/>
            <p:nvPr/>
          </p:nvSpPr>
          <p:spPr bwMode="auto">
            <a:xfrm>
              <a:off x="8728751" y="2108150"/>
              <a:ext cx="124979" cy="64804"/>
            </a:xfrm>
            <a:custGeom>
              <a:avLst/>
              <a:gdLst>
                <a:gd name="T0" fmla="*/ 31 w 34"/>
                <a:gd name="T1" fmla="*/ 9 h 18"/>
                <a:gd name="T2" fmla="*/ 13 w 34"/>
                <a:gd name="T3" fmla="*/ 0 h 18"/>
                <a:gd name="T4" fmla="*/ 3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1" y="0"/>
                    <a:pt x="13" y="0"/>
                  </a:cubicBezTo>
                  <a:cubicBezTo>
                    <a:pt x="5" y="0"/>
                    <a:pt x="0" y="4"/>
                    <a:pt x="3"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57" name="îšļiḍé"/>
            <p:cNvSpPr/>
            <p:nvPr/>
          </p:nvSpPr>
          <p:spPr bwMode="auto">
            <a:xfrm>
              <a:off x="8859902" y="2108150"/>
              <a:ext cx="120350" cy="64804"/>
            </a:xfrm>
            <a:custGeom>
              <a:avLst/>
              <a:gdLst>
                <a:gd name="T0" fmla="*/ 31 w 33"/>
                <a:gd name="T1" fmla="*/ 9 h 18"/>
                <a:gd name="T2" fmla="*/ 12 w 33"/>
                <a:gd name="T3" fmla="*/ 0 h 18"/>
                <a:gd name="T4" fmla="*/ 2 w 33"/>
                <a:gd name="T5" fmla="*/ 9 h 18"/>
                <a:gd name="T6" fmla="*/ 21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29" y="4"/>
                    <a:pt x="20" y="0"/>
                    <a:pt x="12" y="0"/>
                  </a:cubicBezTo>
                  <a:cubicBezTo>
                    <a:pt x="4" y="0"/>
                    <a:pt x="0" y="4"/>
                    <a:pt x="2" y="9"/>
                  </a:cubicBezTo>
                  <a:cubicBezTo>
                    <a:pt x="4" y="14"/>
                    <a:pt x="13" y="18"/>
                    <a:pt x="21" y="18"/>
                  </a:cubicBezTo>
                  <a:cubicBezTo>
                    <a:pt x="29" y="18"/>
                    <a:pt x="33" y="14"/>
                    <a:pt x="31" y="9"/>
                  </a:cubicBezTo>
                  <a:close/>
                </a:path>
              </a:pathLst>
            </a:custGeom>
            <a:grpFill/>
            <a:ln>
              <a:noFill/>
            </a:ln>
          </p:spPr>
          <p:txBody>
            <a:bodyPr anchor="ctr"/>
            <a:lstStyle/>
            <a:p>
              <a:pPr algn="ctr"/>
              <a:endParaRPr/>
            </a:p>
          </p:txBody>
        </p:sp>
        <p:sp>
          <p:nvSpPr>
            <p:cNvPr id="358" name="işḻíḋê"/>
            <p:cNvSpPr/>
            <p:nvPr/>
          </p:nvSpPr>
          <p:spPr bwMode="auto">
            <a:xfrm>
              <a:off x="8987966" y="2108150"/>
              <a:ext cx="124979" cy="64804"/>
            </a:xfrm>
            <a:custGeom>
              <a:avLst/>
              <a:gdLst>
                <a:gd name="T0" fmla="*/ 31 w 34"/>
                <a:gd name="T1" fmla="*/ 9 h 18"/>
                <a:gd name="T2" fmla="*/ 12 w 34"/>
                <a:gd name="T3" fmla="*/ 0 h 18"/>
                <a:gd name="T4" fmla="*/ 2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9" y="4"/>
                    <a:pt x="20" y="0"/>
                    <a:pt x="12" y="0"/>
                  </a:cubicBezTo>
                  <a:cubicBezTo>
                    <a:pt x="5" y="0"/>
                    <a:pt x="0" y="4"/>
                    <a:pt x="2"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59" name="isľïḍe"/>
            <p:cNvSpPr/>
            <p:nvPr/>
          </p:nvSpPr>
          <p:spPr bwMode="auto">
            <a:xfrm>
              <a:off x="9116031" y="2108150"/>
              <a:ext cx="123436" cy="64804"/>
            </a:xfrm>
            <a:custGeom>
              <a:avLst/>
              <a:gdLst>
                <a:gd name="T0" fmla="*/ 32 w 34"/>
                <a:gd name="T1" fmla="*/ 9 h 18"/>
                <a:gd name="T2" fmla="*/ 13 w 34"/>
                <a:gd name="T3" fmla="*/ 0 h 18"/>
                <a:gd name="T4" fmla="*/ 3 w 34"/>
                <a:gd name="T5" fmla="*/ 9 h 18"/>
                <a:gd name="T6" fmla="*/ 22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29" y="4"/>
                    <a:pt x="21" y="0"/>
                    <a:pt x="13" y="0"/>
                  </a:cubicBezTo>
                  <a:cubicBezTo>
                    <a:pt x="5" y="0"/>
                    <a:pt x="0" y="4"/>
                    <a:pt x="3" y="9"/>
                  </a:cubicBezTo>
                  <a:cubicBezTo>
                    <a:pt x="5" y="14"/>
                    <a:pt x="14" y="18"/>
                    <a:pt x="22" y="18"/>
                  </a:cubicBezTo>
                  <a:cubicBezTo>
                    <a:pt x="30" y="18"/>
                    <a:pt x="34" y="14"/>
                    <a:pt x="32" y="9"/>
                  </a:cubicBezTo>
                  <a:close/>
                </a:path>
              </a:pathLst>
            </a:custGeom>
            <a:grpFill/>
            <a:ln>
              <a:noFill/>
            </a:ln>
          </p:spPr>
          <p:txBody>
            <a:bodyPr anchor="ctr"/>
            <a:lstStyle/>
            <a:p>
              <a:pPr algn="ctr"/>
              <a:endParaRPr/>
            </a:p>
          </p:txBody>
        </p:sp>
        <p:sp>
          <p:nvSpPr>
            <p:cNvPr id="360" name="ïšḷîdê"/>
            <p:cNvSpPr/>
            <p:nvPr/>
          </p:nvSpPr>
          <p:spPr bwMode="auto">
            <a:xfrm>
              <a:off x="9247181" y="2108150"/>
              <a:ext cx="123436" cy="64804"/>
            </a:xfrm>
            <a:custGeom>
              <a:avLst/>
              <a:gdLst>
                <a:gd name="T0" fmla="*/ 31 w 34"/>
                <a:gd name="T1" fmla="*/ 9 h 18"/>
                <a:gd name="T2" fmla="*/ 12 w 34"/>
                <a:gd name="T3" fmla="*/ 0 h 18"/>
                <a:gd name="T4" fmla="*/ 2 w 34"/>
                <a:gd name="T5" fmla="*/ 9 h 18"/>
                <a:gd name="T6" fmla="*/ 21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28" y="4"/>
                    <a:pt x="20" y="0"/>
                    <a:pt x="12" y="0"/>
                  </a:cubicBezTo>
                  <a:cubicBezTo>
                    <a:pt x="4" y="0"/>
                    <a:pt x="0" y="4"/>
                    <a:pt x="2" y="9"/>
                  </a:cubicBezTo>
                  <a:cubicBezTo>
                    <a:pt x="5" y="14"/>
                    <a:pt x="13" y="18"/>
                    <a:pt x="21" y="18"/>
                  </a:cubicBezTo>
                  <a:cubicBezTo>
                    <a:pt x="29" y="18"/>
                    <a:pt x="34" y="14"/>
                    <a:pt x="31" y="9"/>
                  </a:cubicBezTo>
                  <a:close/>
                </a:path>
              </a:pathLst>
            </a:custGeom>
            <a:grpFill/>
            <a:ln>
              <a:noFill/>
            </a:ln>
          </p:spPr>
          <p:txBody>
            <a:bodyPr anchor="ctr"/>
            <a:lstStyle/>
            <a:p>
              <a:pPr algn="ctr"/>
              <a:endParaRPr/>
            </a:p>
          </p:txBody>
        </p:sp>
        <p:sp>
          <p:nvSpPr>
            <p:cNvPr id="361" name="îŝlîďe"/>
            <p:cNvSpPr/>
            <p:nvPr/>
          </p:nvSpPr>
          <p:spPr bwMode="auto">
            <a:xfrm>
              <a:off x="6678175" y="2188383"/>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30" y="4"/>
                    <a:pt x="23"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2" name="ïṧlïḑê"/>
            <p:cNvSpPr/>
            <p:nvPr/>
          </p:nvSpPr>
          <p:spPr bwMode="auto">
            <a:xfrm>
              <a:off x="6809325" y="2188383"/>
              <a:ext cx="114178"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3" name="îṩḷíḑé"/>
            <p:cNvSpPr/>
            <p:nvPr/>
          </p:nvSpPr>
          <p:spPr bwMode="auto">
            <a:xfrm>
              <a:off x="6940476" y="2188383"/>
              <a:ext cx="114178"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4" name="ïṣḻïḋe"/>
            <p:cNvSpPr/>
            <p:nvPr/>
          </p:nvSpPr>
          <p:spPr bwMode="auto">
            <a:xfrm>
              <a:off x="7073170" y="2188383"/>
              <a:ext cx="112636" cy="69433"/>
            </a:xfrm>
            <a:custGeom>
              <a:avLst/>
              <a:gdLst>
                <a:gd name="T0" fmla="*/ 30 w 31"/>
                <a:gd name="T1" fmla="*/ 9 h 19"/>
                <a:gd name="T2" fmla="*/ 13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1" y="0"/>
                    <a:pt x="13" y="0"/>
                  </a:cubicBezTo>
                  <a:cubicBezTo>
                    <a:pt x="5" y="0"/>
                    <a:pt x="0" y="4"/>
                    <a:pt x="1" y="9"/>
                  </a:cubicBezTo>
                  <a:cubicBezTo>
                    <a:pt x="2" y="14"/>
                    <a:pt x="9" y="19"/>
                    <a:pt x="17" y="19"/>
                  </a:cubicBezTo>
                  <a:cubicBezTo>
                    <a:pt x="25" y="19"/>
                    <a:pt x="31" y="14"/>
                    <a:pt x="30" y="9"/>
                  </a:cubicBezTo>
                  <a:close/>
                </a:path>
              </a:pathLst>
            </a:custGeom>
            <a:grpFill/>
            <a:ln>
              <a:noFill/>
            </a:ln>
          </p:spPr>
          <p:txBody>
            <a:bodyPr anchor="ctr"/>
            <a:lstStyle/>
            <a:p>
              <a:pPr algn="ctr"/>
              <a:endParaRPr/>
            </a:p>
          </p:txBody>
        </p:sp>
        <p:sp>
          <p:nvSpPr>
            <p:cNvPr id="365" name="iṡľïḍè"/>
            <p:cNvSpPr/>
            <p:nvPr/>
          </p:nvSpPr>
          <p:spPr bwMode="auto">
            <a:xfrm>
              <a:off x="7199691" y="2188383"/>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4"/>
                    <a:pt x="10" y="19"/>
                    <a:pt x="18" y="19"/>
                  </a:cubicBezTo>
                  <a:cubicBezTo>
                    <a:pt x="26" y="19"/>
                    <a:pt x="32" y="14"/>
                    <a:pt x="31" y="9"/>
                  </a:cubicBezTo>
                  <a:close/>
                </a:path>
              </a:pathLst>
            </a:custGeom>
            <a:grpFill/>
            <a:ln>
              <a:noFill/>
            </a:ln>
          </p:spPr>
          <p:txBody>
            <a:bodyPr anchor="ctr"/>
            <a:lstStyle/>
            <a:p>
              <a:pPr algn="ctr"/>
              <a:endParaRPr/>
            </a:p>
          </p:txBody>
        </p:sp>
        <p:sp>
          <p:nvSpPr>
            <p:cNvPr id="366" name="îšḷïḑé"/>
            <p:cNvSpPr/>
            <p:nvPr/>
          </p:nvSpPr>
          <p:spPr bwMode="auto">
            <a:xfrm>
              <a:off x="7330841" y="2188383"/>
              <a:ext cx="117264" cy="69433"/>
            </a:xfrm>
            <a:custGeom>
              <a:avLst/>
              <a:gdLst>
                <a:gd name="T0" fmla="*/ 30 w 32"/>
                <a:gd name="T1" fmla="*/ 9 h 19"/>
                <a:gd name="T2" fmla="*/ 14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2" y="0"/>
                    <a:pt x="14" y="0"/>
                  </a:cubicBezTo>
                  <a:cubicBezTo>
                    <a:pt x="6"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67" name="íŝ1îḍé"/>
            <p:cNvSpPr/>
            <p:nvPr/>
          </p:nvSpPr>
          <p:spPr bwMode="auto">
            <a:xfrm>
              <a:off x="7463535" y="2188383"/>
              <a:ext cx="115721" cy="69433"/>
            </a:xfrm>
            <a:custGeom>
              <a:avLst/>
              <a:gdLst>
                <a:gd name="T0" fmla="*/ 30 w 32"/>
                <a:gd name="T1" fmla="*/ 9 h 19"/>
                <a:gd name="T2" fmla="*/ 13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1" y="0"/>
                    <a:pt x="13" y="0"/>
                  </a:cubicBezTo>
                  <a:cubicBezTo>
                    <a:pt x="5"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68" name="îṩľîḋê"/>
            <p:cNvSpPr/>
            <p:nvPr/>
          </p:nvSpPr>
          <p:spPr bwMode="auto">
            <a:xfrm>
              <a:off x="7594685" y="2188383"/>
              <a:ext cx="115721" cy="69433"/>
            </a:xfrm>
            <a:custGeom>
              <a:avLst/>
              <a:gdLst>
                <a:gd name="T0" fmla="*/ 30 w 32"/>
                <a:gd name="T1" fmla="*/ 9 h 19"/>
                <a:gd name="T2" fmla="*/ 13 w 32"/>
                <a:gd name="T3" fmla="*/ 0 h 19"/>
                <a:gd name="T4" fmla="*/ 1 w 32"/>
                <a:gd name="T5" fmla="*/ 9 h 19"/>
                <a:gd name="T6" fmla="*/ 18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1" y="0"/>
                    <a:pt x="13" y="0"/>
                  </a:cubicBezTo>
                  <a:cubicBezTo>
                    <a:pt x="5" y="0"/>
                    <a:pt x="0" y="4"/>
                    <a:pt x="1" y="9"/>
                  </a:cubicBezTo>
                  <a:cubicBezTo>
                    <a:pt x="2" y="14"/>
                    <a:pt x="10" y="19"/>
                    <a:pt x="18" y="19"/>
                  </a:cubicBezTo>
                  <a:cubicBezTo>
                    <a:pt x="26" y="19"/>
                    <a:pt x="32" y="14"/>
                    <a:pt x="30" y="9"/>
                  </a:cubicBezTo>
                  <a:close/>
                </a:path>
              </a:pathLst>
            </a:custGeom>
            <a:grpFill/>
            <a:ln>
              <a:noFill/>
            </a:ln>
          </p:spPr>
          <p:txBody>
            <a:bodyPr anchor="ctr"/>
            <a:lstStyle/>
            <a:p>
              <a:pPr algn="ctr"/>
              <a:endParaRPr/>
            </a:p>
          </p:txBody>
        </p:sp>
        <p:sp>
          <p:nvSpPr>
            <p:cNvPr id="369" name="íśliḓé"/>
            <p:cNvSpPr/>
            <p:nvPr/>
          </p:nvSpPr>
          <p:spPr bwMode="auto">
            <a:xfrm>
              <a:off x="7722750" y="2188383"/>
              <a:ext cx="120350" cy="69433"/>
            </a:xfrm>
            <a:custGeom>
              <a:avLst/>
              <a:gdLst>
                <a:gd name="T0" fmla="*/ 31 w 33"/>
                <a:gd name="T1" fmla="*/ 9 h 19"/>
                <a:gd name="T2" fmla="*/ 14 w 33"/>
                <a:gd name="T3" fmla="*/ 0 h 19"/>
                <a:gd name="T4" fmla="*/ 2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2" y="0"/>
                    <a:pt x="14" y="0"/>
                  </a:cubicBezTo>
                  <a:cubicBezTo>
                    <a:pt x="6" y="0"/>
                    <a:pt x="0" y="4"/>
                    <a:pt x="2"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70" name="ïṧļiḍè"/>
            <p:cNvSpPr/>
            <p:nvPr/>
          </p:nvSpPr>
          <p:spPr bwMode="auto">
            <a:xfrm>
              <a:off x="7853900" y="2188383"/>
              <a:ext cx="115721" cy="69433"/>
            </a:xfrm>
            <a:custGeom>
              <a:avLst/>
              <a:gdLst>
                <a:gd name="T0" fmla="*/ 31 w 32"/>
                <a:gd name="T1" fmla="*/ 9 h 19"/>
                <a:gd name="T2" fmla="*/ 13 w 32"/>
                <a:gd name="T3" fmla="*/ 0 h 19"/>
                <a:gd name="T4" fmla="*/ 2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2"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71" name="ïSľïdê"/>
            <p:cNvSpPr/>
            <p:nvPr/>
          </p:nvSpPr>
          <p:spPr bwMode="auto">
            <a:xfrm>
              <a:off x="7985050" y="2188383"/>
              <a:ext cx="115721" cy="69433"/>
            </a:xfrm>
            <a:custGeom>
              <a:avLst/>
              <a:gdLst>
                <a:gd name="T0" fmla="*/ 31 w 32"/>
                <a:gd name="T1" fmla="*/ 9 h 19"/>
                <a:gd name="T2" fmla="*/ 13 w 32"/>
                <a:gd name="T3" fmla="*/ 0 h 19"/>
                <a:gd name="T4" fmla="*/ 1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72" name="iṧḻidê"/>
            <p:cNvSpPr/>
            <p:nvPr/>
          </p:nvSpPr>
          <p:spPr bwMode="auto">
            <a:xfrm>
              <a:off x="8113115" y="2188383"/>
              <a:ext cx="120350" cy="69433"/>
            </a:xfrm>
            <a:custGeom>
              <a:avLst/>
              <a:gdLst>
                <a:gd name="T0" fmla="*/ 31 w 33"/>
                <a:gd name="T1" fmla="*/ 9 h 19"/>
                <a:gd name="T2" fmla="*/ 14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3" name="îślíḋê"/>
            <p:cNvSpPr/>
            <p:nvPr/>
          </p:nvSpPr>
          <p:spPr bwMode="auto">
            <a:xfrm>
              <a:off x="8244265"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4" name="îṣ1íḍe"/>
            <p:cNvSpPr/>
            <p:nvPr/>
          </p:nvSpPr>
          <p:spPr bwMode="auto">
            <a:xfrm>
              <a:off x="8375416"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5" name="iṥ1idé"/>
            <p:cNvSpPr/>
            <p:nvPr/>
          </p:nvSpPr>
          <p:spPr bwMode="auto">
            <a:xfrm>
              <a:off x="8506566" y="2188383"/>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76" name="iślîďè"/>
            <p:cNvSpPr/>
            <p:nvPr/>
          </p:nvSpPr>
          <p:spPr bwMode="auto">
            <a:xfrm>
              <a:off x="8634631" y="2188383"/>
              <a:ext cx="123436" cy="69433"/>
            </a:xfrm>
            <a:custGeom>
              <a:avLst/>
              <a:gdLst>
                <a:gd name="T0" fmla="*/ 32 w 34"/>
                <a:gd name="T1" fmla="*/ 9 h 19"/>
                <a:gd name="T2" fmla="*/ 13 w 34"/>
                <a:gd name="T3" fmla="*/ 0 h 19"/>
                <a:gd name="T4" fmla="*/ 3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3" y="9"/>
                  </a:cubicBezTo>
                  <a:cubicBezTo>
                    <a:pt x="5" y="14"/>
                    <a:pt x="13" y="19"/>
                    <a:pt x="21" y="19"/>
                  </a:cubicBezTo>
                  <a:cubicBezTo>
                    <a:pt x="29" y="19"/>
                    <a:pt x="34" y="14"/>
                    <a:pt x="32" y="9"/>
                  </a:cubicBezTo>
                  <a:close/>
                </a:path>
              </a:pathLst>
            </a:custGeom>
            <a:grpFill/>
            <a:ln>
              <a:noFill/>
            </a:ln>
          </p:spPr>
          <p:txBody>
            <a:bodyPr anchor="ctr"/>
            <a:lstStyle/>
            <a:p>
              <a:pPr algn="ctr"/>
              <a:endParaRPr/>
            </a:p>
          </p:txBody>
        </p:sp>
        <p:sp>
          <p:nvSpPr>
            <p:cNvPr id="377" name="išľîḍé"/>
            <p:cNvSpPr/>
            <p:nvPr/>
          </p:nvSpPr>
          <p:spPr bwMode="auto">
            <a:xfrm>
              <a:off x="8765781" y="2188383"/>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1" y="0"/>
                    <a:pt x="13" y="0"/>
                  </a:cubicBezTo>
                  <a:cubicBezTo>
                    <a:pt x="5" y="0"/>
                    <a:pt x="0" y="4"/>
                    <a:pt x="2" y="9"/>
                  </a:cubicBezTo>
                  <a:cubicBezTo>
                    <a:pt x="5" y="14"/>
                    <a:pt x="13" y="19"/>
                    <a:pt x="21" y="19"/>
                  </a:cubicBezTo>
                  <a:cubicBezTo>
                    <a:pt x="29" y="19"/>
                    <a:pt x="34" y="14"/>
                    <a:pt x="32" y="9"/>
                  </a:cubicBezTo>
                  <a:close/>
                </a:path>
              </a:pathLst>
            </a:custGeom>
            <a:grpFill/>
            <a:ln>
              <a:noFill/>
            </a:ln>
          </p:spPr>
          <p:txBody>
            <a:bodyPr anchor="ctr"/>
            <a:lstStyle/>
            <a:p>
              <a:pPr algn="ctr"/>
              <a:endParaRPr/>
            </a:p>
          </p:txBody>
        </p:sp>
        <p:sp>
          <p:nvSpPr>
            <p:cNvPr id="378" name="iṩ1íḑé"/>
            <p:cNvSpPr/>
            <p:nvPr/>
          </p:nvSpPr>
          <p:spPr bwMode="auto">
            <a:xfrm>
              <a:off x="8896932" y="2188383"/>
              <a:ext cx="123436" cy="69433"/>
            </a:xfrm>
            <a:custGeom>
              <a:avLst/>
              <a:gdLst>
                <a:gd name="T0" fmla="*/ 31 w 34"/>
                <a:gd name="T1" fmla="*/ 9 h 19"/>
                <a:gd name="T2" fmla="*/ 13 w 34"/>
                <a:gd name="T3" fmla="*/ 0 h 19"/>
                <a:gd name="T4" fmla="*/ 2 w 34"/>
                <a:gd name="T5" fmla="*/ 9 h 19"/>
                <a:gd name="T6" fmla="*/ 21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1" y="0"/>
                    <a:pt x="13" y="0"/>
                  </a:cubicBezTo>
                  <a:cubicBezTo>
                    <a:pt x="4" y="0"/>
                    <a:pt x="0" y="4"/>
                    <a:pt x="2" y="9"/>
                  </a:cubicBezTo>
                  <a:cubicBezTo>
                    <a:pt x="5" y="14"/>
                    <a:pt x="13" y="19"/>
                    <a:pt x="21" y="19"/>
                  </a:cubicBezTo>
                  <a:cubicBezTo>
                    <a:pt x="29" y="19"/>
                    <a:pt x="34" y="14"/>
                    <a:pt x="31" y="9"/>
                  </a:cubicBezTo>
                  <a:close/>
                </a:path>
              </a:pathLst>
            </a:custGeom>
            <a:grpFill/>
            <a:ln>
              <a:noFill/>
            </a:ln>
          </p:spPr>
          <p:txBody>
            <a:bodyPr anchor="ctr"/>
            <a:lstStyle/>
            <a:p>
              <a:pPr algn="ctr"/>
              <a:endParaRPr/>
            </a:p>
          </p:txBody>
        </p:sp>
        <p:sp>
          <p:nvSpPr>
            <p:cNvPr id="379" name="íśļïḋé"/>
            <p:cNvSpPr/>
            <p:nvPr/>
          </p:nvSpPr>
          <p:spPr bwMode="auto">
            <a:xfrm>
              <a:off x="9028082" y="2188383"/>
              <a:ext cx="124979" cy="69433"/>
            </a:xfrm>
            <a:custGeom>
              <a:avLst/>
              <a:gdLst>
                <a:gd name="T0" fmla="*/ 31 w 34"/>
                <a:gd name="T1" fmla="*/ 9 h 19"/>
                <a:gd name="T2" fmla="*/ 12 w 34"/>
                <a:gd name="T3" fmla="*/ 0 h 19"/>
                <a:gd name="T4" fmla="*/ 2 w 34"/>
                <a:gd name="T5" fmla="*/ 9 h 19"/>
                <a:gd name="T6" fmla="*/ 21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0" y="0"/>
                    <a:pt x="12" y="0"/>
                  </a:cubicBezTo>
                  <a:cubicBezTo>
                    <a:pt x="4" y="0"/>
                    <a:pt x="0" y="4"/>
                    <a:pt x="2" y="9"/>
                  </a:cubicBezTo>
                  <a:cubicBezTo>
                    <a:pt x="4" y="14"/>
                    <a:pt x="13" y="19"/>
                    <a:pt x="21" y="19"/>
                  </a:cubicBezTo>
                  <a:cubicBezTo>
                    <a:pt x="29" y="19"/>
                    <a:pt x="34" y="14"/>
                    <a:pt x="31" y="9"/>
                  </a:cubicBezTo>
                  <a:close/>
                </a:path>
              </a:pathLst>
            </a:custGeom>
            <a:grpFill/>
            <a:ln>
              <a:noFill/>
            </a:ln>
          </p:spPr>
          <p:txBody>
            <a:bodyPr anchor="ctr"/>
            <a:lstStyle/>
            <a:p>
              <a:pPr algn="ctr"/>
              <a:endParaRPr/>
            </a:p>
          </p:txBody>
        </p:sp>
        <p:sp>
          <p:nvSpPr>
            <p:cNvPr id="380" name="íṡḷiḓé"/>
            <p:cNvSpPr/>
            <p:nvPr/>
          </p:nvSpPr>
          <p:spPr bwMode="auto">
            <a:xfrm>
              <a:off x="9156147" y="2188383"/>
              <a:ext cx="128065" cy="69433"/>
            </a:xfrm>
            <a:custGeom>
              <a:avLst/>
              <a:gdLst>
                <a:gd name="T0" fmla="*/ 32 w 35"/>
                <a:gd name="T1" fmla="*/ 9 h 19"/>
                <a:gd name="T2" fmla="*/ 13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3" y="0"/>
                  </a:cubicBezTo>
                  <a:cubicBezTo>
                    <a:pt x="5"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381" name="îşḷiďê"/>
            <p:cNvSpPr/>
            <p:nvPr/>
          </p:nvSpPr>
          <p:spPr bwMode="auto">
            <a:xfrm>
              <a:off x="9287297" y="2188383"/>
              <a:ext cx="128065" cy="69433"/>
            </a:xfrm>
            <a:custGeom>
              <a:avLst/>
              <a:gdLst>
                <a:gd name="T0" fmla="*/ 32 w 35"/>
                <a:gd name="T1" fmla="*/ 9 h 19"/>
                <a:gd name="T2" fmla="*/ 12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382" name="îşľïḋè"/>
            <p:cNvSpPr/>
            <p:nvPr/>
          </p:nvSpPr>
          <p:spPr bwMode="auto">
            <a:xfrm>
              <a:off x="6688975" y="2271702"/>
              <a:ext cx="114178" cy="69433"/>
            </a:xfrm>
            <a:custGeom>
              <a:avLst/>
              <a:gdLst>
                <a:gd name="T0" fmla="*/ 31 w 31"/>
                <a:gd name="T1" fmla="*/ 9 h 19"/>
                <a:gd name="T2" fmla="*/ 15 w 31"/>
                <a:gd name="T3" fmla="*/ 0 h 19"/>
                <a:gd name="T4" fmla="*/ 1 w 31"/>
                <a:gd name="T5" fmla="*/ 9 h 19"/>
                <a:gd name="T6" fmla="*/ 17 w 31"/>
                <a:gd name="T7" fmla="*/ 19 h 19"/>
                <a:gd name="T8" fmla="*/ 31 w 31"/>
                <a:gd name="T9" fmla="*/ 9 h 19"/>
              </a:gdLst>
              <a:ahLst/>
              <a:cxnLst>
                <a:cxn ang="0">
                  <a:pos x="T0" y="T1"/>
                </a:cxn>
                <a:cxn ang="0">
                  <a:pos x="T2" y="T3"/>
                </a:cxn>
                <a:cxn ang="0">
                  <a:pos x="T4" y="T5"/>
                </a:cxn>
                <a:cxn ang="0">
                  <a:pos x="T6" y="T7"/>
                </a:cxn>
                <a:cxn ang="0">
                  <a:pos x="T8" y="T9"/>
                </a:cxn>
              </a:cxnLst>
              <a:rect l="0" t="0" r="r" b="b"/>
              <a:pathLst>
                <a:path w="31" h="19">
                  <a:moveTo>
                    <a:pt x="31" y="9"/>
                  </a:moveTo>
                  <a:cubicBezTo>
                    <a:pt x="30" y="4"/>
                    <a:pt x="23" y="0"/>
                    <a:pt x="15" y="0"/>
                  </a:cubicBezTo>
                  <a:cubicBezTo>
                    <a:pt x="6" y="0"/>
                    <a:pt x="0" y="4"/>
                    <a:pt x="1" y="9"/>
                  </a:cubicBezTo>
                  <a:cubicBezTo>
                    <a:pt x="2" y="14"/>
                    <a:pt x="9" y="19"/>
                    <a:pt x="17" y="19"/>
                  </a:cubicBezTo>
                  <a:cubicBezTo>
                    <a:pt x="25" y="19"/>
                    <a:pt x="31" y="14"/>
                    <a:pt x="31" y="9"/>
                  </a:cubicBezTo>
                  <a:close/>
                </a:path>
              </a:pathLst>
            </a:custGeom>
            <a:grpFill/>
            <a:ln>
              <a:noFill/>
            </a:ln>
          </p:spPr>
          <p:txBody>
            <a:bodyPr anchor="ctr"/>
            <a:lstStyle/>
            <a:p>
              <a:pPr algn="ctr"/>
              <a:endParaRPr/>
            </a:p>
          </p:txBody>
        </p:sp>
        <p:sp>
          <p:nvSpPr>
            <p:cNvPr id="383" name="íSlîḍê"/>
            <p:cNvSpPr/>
            <p:nvPr/>
          </p:nvSpPr>
          <p:spPr bwMode="auto">
            <a:xfrm>
              <a:off x="6824755" y="2271702"/>
              <a:ext cx="112636" cy="69433"/>
            </a:xfrm>
            <a:custGeom>
              <a:avLst/>
              <a:gdLst>
                <a:gd name="T0" fmla="*/ 30 w 31"/>
                <a:gd name="T1" fmla="*/ 9 h 19"/>
                <a:gd name="T2" fmla="*/ 14 w 31"/>
                <a:gd name="T3" fmla="*/ 0 h 19"/>
                <a:gd name="T4" fmla="*/ 0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0" y="9"/>
                  </a:cubicBezTo>
                  <a:cubicBezTo>
                    <a:pt x="1" y="14"/>
                    <a:pt x="8" y="19"/>
                    <a:pt x="17" y="19"/>
                  </a:cubicBezTo>
                  <a:cubicBezTo>
                    <a:pt x="25" y="19"/>
                    <a:pt x="31" y="14"/>
                    <a:pt x="30" y="9"/>
                  </a:cubicBezTo>
                  <a:close/>
                </a:path>
              </a:pathLst>
            </a:custGeom>
            <a:grpFill/>
            <a:ln>
              <a:noFill/>
            </a:ln>
          </p:spPr>
          <p:txBody>
            <a:bodyPr anchor="ctr"/>
            <a:lstStyle/>
            <a:p>
              <a:pPr algn="ctr"/>
              <a:endParaRPr/>
            </a:p>
          </p:txBody>
        </p:sp>
        <p:sp>
          <p:nvSpPr>
            <p:cNvPr id="384" name="ïŝḻîďê"/>
            <p:cNvSpPr/>
            <p:nvPr/>
          </p:nvSpPr>
          <p:spPr bwMode="auto">
            <a:xfrm>
              <a:off x="6955906" y="2271702"/>
              <a:ext cx="112636" cy="69433"/>
            </a:xfrm>
            <a:custGeom>
              <a:avLst/>
              <a:gdLst>
                <a:gd name="T0" fmla="*/ 30 w 31"/>
                <a:gd name="T1" fmla="*/ 9 h 19"/>
                <a:gd name="T2" fmla="*/ 14 w 31"/>
                <a:gd name="T3" fmla="*/ 0 h 19"/>
                <a:gd name="T4" fmla="*/ 1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1" y="9"/>
                  </a:cubicBezTo>
                  <a:cubicBezTo>
                    <a:pt x="1" y="14"/>
                    <a:pt x="9" y="19"/>
                    <a:pt x="17" y="19"/>
                  </a:cubicBezTo>
                  <a:cubicBezTo>
                    <a:pt x="25" y="19"/>
                    <a:pt x="31" y="14"/>
                    <a:pt x="30" y="9"/>
                  </a:cubicBezTo>
                  <a:close/>
                </a:path>
              </a:pathLst>
            </a:custGeom>
            <a:grpFill/>
            <a:ln>
              <a:noFill/>
            </a:ln>
          </p:spPr>
          <p:txBody>
            <a:bodyPr anchor="ctr"/>
            <a:lstStyle/>
            <a:p>
              <a:pPr algn="ctr"/>
              <a:endParaRPr/>
            </a:p>
          </p:txBody>
        </p:sp>
        <p:sp>
          <p:nvSpPr>
            <p:cNvPr id="385" name="iṡ1îḋè"/>
            <p:cNvSpPr/>
            <p:nvPr/>
          </p:nvSpPr>
          <p:spPr bwMode="auto">
            <a:xfrm>
              <a:off x="7087056" y="2271702"/>
              <a:ext cx="117264" cy="69433"/>
            </a:xfrm>
            <a:custGeom>
              <a:avLst/>
              <a:gdLst>
                <a:gd name="T0" fmla="*/ 30 w 32"/>
                <a:gd name="T1" fmla="*/ 9 h 19"/>
                <a:gd name="T2" fmla="*/ 14 w 32"/>
                <a:gd name="T3" fmla="*/ 0 h 19"/>
                <a:gd name="T4" fmla="*/ 1 w 32"/>
                <a:gd name="T5" fmla="*/ 9 h 19"/>
                <a:gd name="T6" fmla="*/ 17 w 32"/>
                <a:gd name="T7" fmla="*/ 19 h 19"/>
                <a:gd name="T8" fmla="*/ 30 w 32"/>
                <a:gd name="T9" fmla="*/ 9 h 19"/>
              </a:gdLst>
              <a:ahLst/>
              <a:cxnLst>
                <a:cxn ang="0">
                  <a:pos x="T0" y="T1"/>
                </a:cxn>
                <a:cxn ang="0">
                  <a:pos x="T2" y="T3"/>
                </a:cxn>
                <a:cxn ang="0">
                  <a:pos x="T4" y="T5"/>
                </a:cxn>
                <a:cxn ang="0">
                  <a:pos x="T6" y="T7"/>
                </a:cxn>
                <a:cxn ang="0">
                  <a:pos x="T8" y="T9"/>
                </a:cxn>
              </a:cxnLst>
              <a:rect l="0" t="0" r="r" b="b"/>
              <a:pathLst>
                <a:path w="32" h="19">
                  <a:moveTo>
                    <a:pt x="30" y="9"/>
                  </a:moveTo>
                  <a:cubicBezTo>
                    <a:pt x="29" y="4"/>
                    <a:pt x="22" y="0"/>
                    <a:pt x="14" y="0"/>
                  </a:cubicBezTo>
                  <a:cubicBezTo>
                    <a:pt x="6" y="0"/>
                    <a:pt x="0" y="4"/>
                    <a:pt x="1" y="9"/>
                  </a:cubicBezTo>
                  <a:cubicBezTo>
                    <a:pt x="2" y="14"/>
                    <a:pt x="9" y="19"/>
                    <a:pt x="17" y="19"/>
                  </a:cubicBezTo>
                  <a:cubicBezTo>
                    <a:pt x="26" y="19"/>
                    <a:pt x="32" y="14"/>
                    <a:pt x="30" y="9"/>
                  </a:cubicBezTo>
                  <a:close/>
                </a:path>
              </a:pathLst>
            </a:custGeom>
            <a:grpFill/>
            <a:ln>
              <a:noFill/>
            </a:ln>
          </p:spPr>
          <p:txBody>
            <a:bodyPr anchor="ctr"/>
            <a:lstStyle/>
            <a:p>
              <a:pPr algn="ctr"/>
              <a:endParaRPr/>
            </a:p>
          </p:txBody>
        </p:sp>
        <p:sp>
          <p:nvSpPr>
            <p:cNvPr id="386" name="îş1ïďè"/>
            <p:cNvSpPr/>
            <p:nvPr/>
          </p:nvSpPr>
          <p:spPr bwMode="auto">
            <a:xfrm>
              <a:off x="7218207" y="2271702"/>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4"/>
                    <a:pt x="10" y="19"/>
                    <a:pt x="18" y="19"/>
                  </a:cubicBezTo>
                  <a:cubicBezTo>
                    <a:pt x="26" y="19"/>
                    <a:pt x="32" y="14"/>
                    <a:pt x="31" y="9"/>
                  </a:cubicBezTo>
                  <a:close/>
                </a:path>
              </a:pathLst>
            </a:custGeom>
            <a:grpFill/>
            <a:ln>
              <a:noFill/>
            </a:ln>
          </p:spPr>
          <p:txBody>
            <a:bodyPr anchor="ctr"/>
            <a:lstStyle/>
            <a:p>
              <a:pPr algn="ctr"/>
              <a:endParaRPr/>
            </a:p>
          </p:txBody>
        </p:sp>
        <p:sp>
          <p:nvSpPr>
            <p:cNvPr id="387" name="ïṧļíḓé"/>
            <p:cNvSpPr/>
            <p:nvPr/>
          </p:nvSpPr>
          <p:spPr bwMode="auto">
            <a:xfrm>
              <a:off x="7349356" y="2271702"/>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3" y="14"/>
                    <a:pt x="10" y="19"/>
                    <a:pt x="18" y="19"/>
                  </a:cubicBezTo>
                  <a:cubicBezTo>
                    <a:pt x="27" y="19"/>
                    <a:pt x="32" y="14"/>
                    <a:pt x="31" y="9"/>
                  </a:cubicBezTo>
                  <a:close/>
                </a:path>
              </a:pathLst>
            </a:custGeom>
            <a:grpFill/>
            <a:ln>
              <a:noFill/>
            </a:ln>
          </p:spPr>
          <p:txBody>
            <a:bodyPr anchor="ctr"/>
            <a:lstStyle/>
            <a:p>
              <a:pPr algn="ctr"/>
              <a:endParaRPr/>
            </a:p>
          </p:txBody>
        </p:sp>
        <p:sp>
          <p:nvSpPr>
            <p:cNvPr id="388" name="iṩḻiḍe"/>
            <p:cNvSpPr/>
            <p:nvPr/>
          </p:nvSpPr>
          <p:spPr bwMode="auto">
            <a:xfrm>
              <a:off x="7480507" y="2271702"/>
              <a:ext cx="120350" cy="69433"/>
            </a:xfrm>
            <a:custGeom>
              <a:avLst/>
              <a:gdLst>
                <a:gd name="T0" fmla="*/ 31 w 33"/>
                <a:gd name="T1" fmla="*/ 9 h 19"/>
                <a:gd name="T2" fmla="*/ 14 w 33"/>
                <a:gd name="T3" fmla="*/ 0 h 19"/>
                <a:gd name="T4" fmla="*/ 2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2"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89" name="íšḻïḋe"/>
            <p:cNvSpPr/>
            <p:nvPr/>
          </p:nvSpPr>
          <p:spPr bwMode="auto">
            <a:xfrm>
              <a:off x="7616287" y="2271702"/>
              <a:ext cx="117264" cy="69433"/>
            </a:xfrm>
            <a:custGeom>
              <a:avLst/>
              <a:gdLst>
                <a:gd name="T0" fmla="*/ 31 w 32"/>
                <a:gd name="T1" fmla="*/ 9 h 19"/>
                <a:gd name="T2" fmla="*/ 13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2" y="14"/>
                    <a:pt x="10" y="19"/>
                    <a:pt x="18" y="19"/>
                  </a:cubicBezTo>
                  <a:cubicBezTo>
                    <a:pt x="27" y="19"/>
                    <a:pt x="32" y="14"/>
                    <a:pt x="31" y="9"/>
                  </a:cubicBezTo>
                  <a:close/>
                </a:path>
              </a:pathLst>
            </a:custGeom>
            <a:grpFill/>
            <a:ln>
              <a:noFill/>
            </a:ln>
          </p:spPr>
          <p:txBody>
            <a:bodyPr anchor="ctr"/>
            <a:lstStyle/>
            <a:p>
              <a:pPr algn="ctr"/>
              <a:endParaRPr/>
            </a:p>
          </p:txBody>
        </p:sp>
        <p:sp>
          <p:nvSpPr>
            <p:cNvPr id="390" name="îs1ïdé"/>
            <p:cNvSpPr/>
            <p:nvPr/>
          </p:nvSpPr>
          <p:spPr bwMode="auto">
            <a:xfrm>
              <a:off x="7747437" y="2271702"/>
              <a:ext cx="117264" cy="69433"/>
            </a:xfrm>
            <a:custGeom>
              <a:avLst/>
              <a:gdLst>
                <a:gd name="T0" fmla="*/ 31 w 32"/>
                <a:gd name="T1" fmla="*/ 9 h 19"/>
                <a:gd name="T2" fmla="*/ 13 w 32"/>
                <a:gd name="T3" fmla="*/ 0 h 19"/>
                <a:gd name="T4" fmla="*/ 1 w 32"/>
                <a:gd name="T5" fmla="*/ 9 h 19"/>
                <a:gd name="T6" fmla="*/ 19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29" y="4"/>
                    <a:pt x="21" y="0"/>
                    <a:pt x="13" y="0"/>
                  </a:cubicBezTo>
                  <a:cubicBezTo>
                    <a:pt x="5" y="0"/>
                    <a:pt x="0" y="4"/>
                    <a:pt x="1" y="9"/>
                  </a:cubicBezTo>
                  <a:cubicBezTo>
                    <a:pt x="3" y="14"/>
                    <a:pt x="11" y="19"/>
                    <a:pt x="19" y="19"/>
                  </a:cubicBezTo>
                  <a:cubicBezTo>
                    <a:pt x="27" y="19"/>
                    <a:pt x="32" y="14"/>
                    <a:pt x="31" y="9"/>
                  </a:cubicBezTo>
                  <a:close/>
                </a:path>
              </a:pathLst>
            </a:custGeom>
            <a:grpFill/>
            <a:ln>
              <a:noFill/>
            </a:ln>
          </p:spPr>
          <p:txBody>
            <a:bodyPr anchor="ctr"/>
            <a:lstStyle/>
            <a:p>
              <a:pPr algn="ctr"/>
              <a:endParaRPr/>
            </a:p>
          </p:txBody>
        </p:sp>
        <p:sp>
          <p:nvSpPr>
            <p:cNvPr id="391" name="ïşḷïḋè"/>
            <p:cNvSpPr/>
            <p:nvPr/>
          </p:nvSpPr>
          <p:spPr bwMode="auto">
            <a:xfrm>
              <a:off x="7878588" y="2271702"/>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1" y="9"/>
                  </a:cubicBezTo>
                  <a:cubicBezTo>
                    <a:pt x="3" y="14"/>
                    <a:pt x="11" y="19"/>
                    <a:pt x="19" y="19"/>
                  </a:cubicBezTo>
                  <a:cubicBezTo>
                    <a:pt x="27" y="19"/>
                    <a:pt x="33" y="14"/>
                    <a:pt x="31" y="9"/>
                  </a:cubicBezTo>
                  <a:close/>
                </a:path>
              </a:pathLst>
            </a:custGeom>
            <a:grpFill/>
            <a:ln>
              <a:noFill/>
            </a:ln>
          </p:spPr>
          <p:txBody>
            <a:bodyPr anchor="ctr"/>
            <a:lstStyle/>
            <a:p>
              <a:pPr algn="ctr"/>
              <a:endParaRPr/>
            </a:p>
          </p:txBody>
        </p:sp>
        <p:sp>
          <p:nvSpPr>
            <p:cNvPr id="392" name="íṣ1ïḑé"/>
            <p:cNvSpPr/>
            <p:nvPr/>
          </p:nvSpPr>
          <p:spPr bwMode="auto">
            <a:xfrm>
              <a:off x="8009738" y="2271702"/>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3" y="0"/>
                  </a:cubicBezTo>
                  <a:cubicBezTo>
                    <a:pt x="5" y="0"/>
                    <a:pt x="0" y="4"/>
                    <a:pt x="2" y="9"/>
                  </a:cubicBezTo>
                  <a:cubicBezTo>
                    <a:pt x="3" y="14"/>
                    <a:pt x="11" y="19"/>
                    <a:pt x="20" y="19"/>
                  </a:cubicBezTo>
                  <a:cubicBezTo>
                    <a:pt x="28" y="19"/>
                    <a:pt x="33" y="14"/>
                    <a:pt x="31" y="9"/>
                  </a:cubicBezTo>
                  <a:close/>
                </a:path>
              </a:pathLst>
            </a:custGeom>
            <a:grpFill/>
            <a:ln>
              <a:noFill/>
            </a:ln>
          </p:spPr>
          <p:txBody>
            <a:bodyPr anchor="ctr"/>
            <a:lstStyle/>
            <a:p>
              <a:pPr algn="ctr"/>
              <a:endParaRPr/>
            </a:p>
          </p:txBody>
        </p:sp>
        <p:sp>
          <p:nvSpPr>
            <p:cNvPr id="393" name="íṣḻíḍè"/>
            <p:cNvSpPr/>
            <p:nvPr/>
          </p:nvSpPr>
          <p:spPr bwMode="auto">
            <a:xfrm>
              <a:off x="8142431" y="2271702"/>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5" y="0"/>
                    <a:pt x="0" y="4"/>
                    <a:pt x="2" y="9"/>
                  </a:cubicBezTo>
                  <a:cubicBezTo>
                    <a:pt x="4" y="14"/>
                    <a:pt x="12" y="19"/>
                    <a:pt x="20" y="19"/>
                  </a:cubicBezTo>
                  <a:cubicBezTo>
                    <a:pt x="28" y="19"/>
                    <a:pt x="33" y="14"/>
                    <a:pt x="32" y="9"/>
                  </a:cubicBezTo>
                  <a:close/>
                </a:path>
              </a:pathLst>
            </a:custGeom>
            <a:grpFill/>
            <a:ln>
              <a:noFill/>
            </a:ln>
          </p:spPr>
          <p:txBody>
            <a:bodyPr anchor="ctr"/>
            <a:lstStyle/>
            <a:p>
              <a:pPr algn="ctr"/>
              <a:endParaRPr/>
            </a:p>
          </p:txBody>
        </p:sp>
        <p:sp>
          <p:nvSpPr>
            <p:cNvPr id="394" name="ïšḻïḋè"/>
            <p:cNvSpPr/>
            <p:nvPr/>
          </p:nvSpPr>
          <p:spPr bwMode="auto">
            <a:xfrm>
              <a:off x="8273582" y="2271702"/>
              <a:ext cx="123436" cy="69433"/>
            </a:xfrm>
            <a:custGeom>
              <a:avLst/>
              <a:gdLst>
                <a:gd name="T0" fmla="*/ 32 w 34"/>
                <a:gd name="T1" fmla="*/ 9 h 19"/>
                <a:gd name="T2" fmla="*/ 14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2" y="0"/>
                    <a:pt x="14" y="0"/>
                  </a:cubicBezTo>
                  <a:cubicBezTo>
                    <a:pt x="5" y="0"/>
                    <a:pt x="0" y="4"/>
                    <a:pt x="2" y="9"/>
                  </a:cubicBezTo>
                  <a:cubicBezTo>
                    <a:pt x="4" y="14"/>
                    <a:pt x="12" y="19"/>
                    <a:pt x="21" y="19"/>
                  </a:cubicBezTo>
                  <a:cubicBezTo>
                    <a:pt x="29" y="19"/>
                    <a:pt x="34" y="14"/>
                    <a:pt x="32" y="9"/>
                  </a:cubicBezTo>
                  <a:close/>
                </a:path>
              </a:pathLst>
            </a:custGeom>
            <a:grpFill/>
            <a:ln>
              <a:noFill/>
            </a:ln>
          </p:spPr>
          <p:txBody>
            <a:bodyPr anchor="ctr"/>
            <a:lstStyle/>
            <a:p>
              <a:pPr algn="ctr"/>
              <a:endParaRPr/>
            </a:p>
          </p:txBody>
        </p:sp>
        <p:sp>
          <p:nvSpPr>
            <p:cNvPr id="395" name="îšḷiḋê"/>
            <p:cNvSpPr/>
            <p:nvPr/>
          </p:nvSpPr>
          <p:spPr bwMode="auto">
            <a:xfrm>
              <a:off x="8407818" y="2271702"/>
              <a:ext cx="120350" cy="69433"/>
            </a:xfrm>
            <a:custGeom>
              <a:avLst/>
              <a:gdLst>
                <a:gd name="T0" fmla="*/ 31 w 33"/>
                <a:gd name="T1" fmla="*/ 9 h 19"/>
                <a:gd name="T2" fmla="*/ 13 w 33"/>
                <a:gd name="T3" fmla="*/ 0 h 19"/>
                <a:gd name="T4" fmla="*/ 2 w 33"/>
                <a:gd name="T5" fmla="*/ 9 h 19"/>
                <a:gd name="T6" fmla="*/ 20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2" y="9"/>
                  </a:cubicBezTo>
                  <a:cubicBezTo>
                    <a:pt x="4" y="14"/>
                    <a:pt x="12" y="19"/>
                    <a:pt x="20" y="19"/>
                  </a:cubicBezTo>
                  <a:cubicBezTo>
                    <a:pt x="28" y="19"/>
                    <a:pt x="33" y="14"/>
                    <a:pt x="31" y="9"/>
                  </a:cubicBezTo>
                  <a:close/>
                </a:path>
              </a:pathLst>
            </a:custGeom>
            <a:grpFill/>
            <a:ln>
              <a:noFill/>
            </a:ln>
          </p:spPr>
          <p:txBody>
            <a:bodyPr anchor="ctr"/>
            <a:lstStyle/>
            <a:p>
              <a:pPr algn="ctr"/>
              <a:endParaRPr/>
            </a:p>
          </p:txBody>
        </p:sp>
        <p:sp>
          <p:nvSpPr>
            <p:cNvPr id="396" name="íSļïḑê"/>
            <p:cNvSpPr/>
            <p:nvPr/>
          </p:nvSpPr>
          <p:spPr bwMode="auto">
            <a:xfrm>
              <a:off x="8538969" y="2271702"/>
              <a:ext cx="124979" cy="69433"/>
            </a:xfrm>
            <a:custGeom>
              <a:avLst/>
              <a:gdLst>
                <a:gd name="T0" fmla="*/ 31 w 34"/>
                <a:gd name="T1" fmla="*/ 9 h 19"/>
                <a:gd name="T2" fmla="*/ 13 w 34"/>
                <a:gd name="T3" fmla="*/ 0 h 19"/>
                <a:gd name="T4" fmla="*/ 2 w 34"/>
                <a:gd name="T5" fmla="*/ 9 h 19"/>
                <a:gd name="T6" fmla="*/ 20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29" y="4"/>
                    <a:pt x="21" y="0"/>
                    <a:pt x="13" y="0"/>
                  </a:cubicBezTo>
                  <a:cubicBezTo>
                    <a:pt x="5" y="0"/>
                    <a:pt x="0" y="4"/>
                    <a:pt x="2" y="9"/>
                  </a:cubicBezTo>
                  <a:cubicBezTo>
                    <a:pt x="4" y="14"/>
                    <a:pt x="12" y="19"/>
                    <a:pt x="20" y="19"/>
                  </a:cubicBezTo>
                  <a:cubicBezTo>
                    <a:pt x="29" y="19"/>
                    <a:pt x="34" y="14"/>
                    <a:pt x="31" y="9"/>
                  </a:cubicBezTo>
                  <a:close/>
                </a:path>
              </a:pathLst>
            </a:custGeom>
            <a:grpFill/>
            <a:ln>
              <a:noFill/>
            </a:ln>
          </p:spPr>
          <p:txBody>
            <a:bodyPr anchor="ctr"/>
            <a:lstStyle/>
            <a:p>
              <a:pPr algn="ctr"/>
              <a:endParaRPr/>
            </a:p>
          </p:txBody>
        </p:sp>
        <p:sp>
          <p:nvSpPr>
            <p:cNvPr id="397" name="ïslîďê"/>
            <p:cNvSpPr/>
            <p:nvPr/>
          </p:nvSpPr>
          <p:spPr bwMode="auto">
            <a:xfrm>
              <a:off x="8670119" y="2271702"/>
              <a:ext cx="124979"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1" y="0"/>
                    <a:pt x="13" y="0"/>
                  </a:cubicBezTo>
                  <a:cubicBezTo>
                    <a:pt x="5" y="0"/>
                    <a:pt x="0" y="4"/>
                    <a:pt x="2" y="9"/>
                  </a:cubicBezTo>
                  <a:cubicBezTo>
                    <a:pt x="4" y="14"/>
                    <a:pt x="13" y="19"/>
                    <a:pt x="21" y="19"/>
                  </a:cubicBezTo>
                  <a:cubicBezTo>
                    <a:pt x="29" y="19"/>
                    <a:pt x="34" y="14"/>
                    <a:pt x="32" y="9"/>
                  </a:cubicBezTo>
                  <a:close/>
                </a:path>
              </a:pathLst>
            </a:custGeom>
            <a:grpFill/>
            <a:ln>
              <a:noFill/>
            </a:ln>
          </p:spPr>
          <p:txBody>
            <a:bodyPr anchor="ctr"/>
            <a:lstStyle/>
            <a:p>
              <a:pPr algn="ctr"/>
              <a:endParaRPr/>
            </a:p>
          </p:txBody>
        </p:sp>
        <p:sp>
          <p:nvSpPr>
            <p:cNvPr id="398" name="iṣlíḍé"/>
            <p:cNvSpPr/>
            <p:nvPr/>
          </p:nvSpPr>
          <p:spPr bwMode="auto">
            <a:xfrm>
              <a:off x="8802812" y="2271702"/>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5" y="14"/>
                    <a:pt x="13" y="19"/>
                    <a:pt x="21" y="19"/>
                  </a:cubicBezTo>
                  <a:cubicBezTo>
                    <a:pt x="30" y="19"/>
                    <a:pt x="34" y="14"/>
                    <a:pt x="32" y="9"/>
                  </a:cubicBezTo>
                  <a:close/>
                </a:path>
              </a:pathLst>
            </a:custGeom>
            <a:grpFill/>
            <a:ln>
              <a:noFill/>
            </a:ln>
          </p:spPr>
          <p:txBody>
            <a:bodyPr anchor="ctr"/>
            <a:lstStyle/>
            <a:p>
              <a:pPr algn="ctr"/>
              <a:endParaRPr/>
            </a:p>
          </p:txBody>
        </p:sp>
        <p:sp>
          <p:nvSpPr>
            <p:cNvPr id="399" name="iṡļîďè"/>
            <p:cNvSpPr/>
            <p:nvPr/>
          </p:nvSpPr>
          <p:spPr bwMode="auto">
            <a:xfrm>
              <a:off x="8933963" y="2271702"/>
              <a:ext cx="126522" cy="69433"/>
            </a:xfrm>
            <a:custGeom>
              <a:avLst/>
              <a:gdLst>
                <a:gd name="T0" fmla="*/ 32 w 35"/>
                <a:gd name="T1" fmla="*/ 9 h 19"/>
                <a:gd name="T2" fmla="*/ 13 w 35"/>
                <a:gd name="T3" fmla="*/ 0 h 19"/>
                <a:gd name="T4" fmla="*/ 3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3" y="0"/>
                  </a:cubicBezTo>
                  <a:cubicBezTo>
                    <a:pt x="5" y="0"/>
                    <a:pt x="0" y="4"/>
                    <a:pt x="3"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400" name="îşḷíḍè"/>
            <p:cNvSpPr/>
            <p:nvPr/>
          </p:nvSpPr>
          <p:spPr bwMode="auto">
            <a:xfrm>
              <a:off x="9065113" y="2271702"/>
              <a:ext cx="128065" cy="69433"/>
            </a:xfrm>
            <a:custGeom>
              <a:avLst/>
              <a:gdLst>
                <a:gd name="T0" fmla="*/ 33 w 35"/>
                <a:gd name="T1" fmla="*/ 9 h 19"/>
                <a:gd name="T2" fmla="*/ 13 w 35"/>
                <a:gd name="T3" fmla="*/ 0 h 19"/>
                <a:gd name="T4" fmla="*/ 3 w 35"/>
                <a:gd name="T5" fmla="*/ 9 h 19"/>
                <a:gd name="T6" fmla="*/ 2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0" y="4"/>
                    <a:pt x="21" y="0"/>
                    <a:pt x="13" y="0"/>
                  </a:cubicBezTo>
                  <a:cubicBezTo>
                    <a:pt x="5" y="0"/>
                    <a:pt x="0" y="4"/>
                    <a:pt x="3" y="9"/>
                  </a:cubicBezTo>
                  <a:cubicBezTo>
                    <a:pt x="5" y="14"/>
                    <a:pt x="14" y="19"/>
                    <a:pt x="22" y="19"/>
                  </a:cubicBezTo>
                  <a:cubicBezTo>
                    <a:pt x="31" y="19"/>
                    <a:pt x="35" y="14"/>
                    <a:pt x="33" y="9"/>
                  </a:cubicBezTo>
                  <a:close/>
                </a:path>
              </a:pathLst>
            </a:custGeom>
            <a:grpFill/>
            <a:ln>
              <a:noFill/>
            </a:ln>
          </p:spPr>
          <p:txBody>
            <a:bodyPr anchor="ctr"/>
            <a:lstStyle/>
            <a:p>
              <a:pPr algn="ctr"/>
              <a:endParaRPr/>
            </a:p>
          </p:txBody>
        </p:sp>
        <p:sp>
          <p:nvSpPr>
            <p:cNvPr id="401" name="î$ľiḑé"/>
            <p:cNvSpPr/>
            <p:nvPr/>
          </p:nvSpPr>
          <p:spPr bwMode="auto">
            <a:xfrm>
              <a:off x="9199350" y="2271702"/>
              <a:ext cx="124979" cy="69433"/>
            </a:xfrm>
            <a:custGeom>
              <a:avLst/>
              <a:gdLst>
                <a:gd name="T0" fmla="*/ 32 w 34"/>
                <a:gd name="T1" fmla="*/ 9 h 19"/>
                <a:gd name="T2" fmla="*/ 12 w 34"/>
                <a:gd name="T3" fmla="*/ 0 h 19"/>
                <a:gd name="T4" fmla="*/ 2 w 34"/>
                <a:gd name="T5" fmla="*/ 9 h 19"/>
                <a:gd name="T6" fmla="*/ 22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29" y="4"/>
                    <a:pt x="20" y="0"/>
                    <a:pt x="12" y="0"/>
                  </a:cubicBezTo>
                  <a:cubicBezTo>
                    <a:pt x="4" y="0"/>
                    <a:pt x="0" y="4"/>
                    <a:pt x="2" y="9"/>
                  </a:cubicBezTo>
                  <a:cubicBezTo>
                    <a:pt x="5" y="14"/>
                    <a:pt x="14" y="19"/>
                    <a:pt x="22" y="19"/>
                  </a:cubicBezTo>
                  <a:cubicBezTo>
                    <a:pt x="30" y="19"/>
                    <a:pt x="34" y="14"/>
                    <a:pt x="32" y="9"/>
                  </a:cubicBezTo>
                  <a:close/>
                </a:path>
              </a:pathLst>
            </a:custGeom>
            <a:grpFill/>
            <a:ln>
              <a:noFill/>
            </a:ln>
          </p:spPr>
          <p:txBody>
            <a:bodyPr anchor="ctr"/>
            <a:lstStyle/>
            <a:p>
              <a:pPr algn="ctr"/>
              <a:endParaRPr/>
            </a:p>
          </p:txBody>
        </p:sp>
        <p:sp>
          <p:nvSpPr>
            <p:cNvPr id="402" name="ïṩ1iḋè"/>
            <p:cNvSpPr/>
            <p:nvPr/>
          </p:nvSpPr>
          <p:spPr bwMode="auto">
            <a:xfrm>
              <a:off x="9330500" y="2271702"/>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0" y="0"/>
                    <a:pt x="12" y="0"/>
                  </a:cubicBezTo>
                  <a:cubicBezTo>
                    <a:pt x="4" y="0"/>
                    <a:pt x="0" y="4"/>
                    <a:pt x="2" y="9"/>
                  </a:cubicBezTo>
                  <a:cubicBezTo>
                    <a:pt x="5" y="14"/>
                    <a:pt x="14" y="19"/>
                    <a:pt x="22" y="19"/>
                  </a:cubicBezTo>
                  <a:cubicBezTo>
                    <a:pt x="30" y="19"/>
                    <a:pt x="35" y="14"/>
                    <a:pt x="32" y="9"/>
                  </a:cubicBezTo>
                  <a:close/>
                </a:path>
              </a:pathLst>
            </a:custGeom>
            <a:grpFill/>
            <a:ln>
              <a:noFill/>
            </a:ln>
          </p:spPr>
          <p:txBody>
            <a:bodyPr anchor="ctr"/>
            <a:lstStyle/>
            <a:p>
              <a:pPr algn="ctr"/>
              <a:endParaRPr/>
            </a:p>
          </p:txBody>
        </p:sp>
        <p:sp>
          <p:nvSpPr>
            <p:cNvPr id="403" name="iśḻiḓé"/>
            <p:cNvSpPr/>
            <p:nvPr/>
          </p:nvSpPr>
          <p:spPr bwMode="auto">
            <a:xfrm>
              <a:off x="9375246" y="2356565"/>
              <a:ext cx="128065" cy="69433"/>
            </a:xfrm>
            <a:custGeom>
              <a:avLst/>
              <a:gdLst>
                <a:gd name="T0" fmla="*/ 32 w 35"/>
                <a:gd name="T1" fmla="*/ 9 h 19"/>
                <a:gd name="T2" fmla="*/ 12 w 35"/>
                <a:gd name="T3" fmla="*/ 0 h 19"/>
                <a:gd name="T4" fmla="*/ 3 w 35"/>
                <a:gd name="T5" fmla="*/ 9 h 19"/>
                <a:gd name="T6" fmla="*/ 2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2" y="0"/>
                  </a:cubicBezTo>
                  <a:cubicBezTo>
                    <a:pt x="4" y="0"/>
                    <a:pt x="0" y="4"/>
                    <a:pt x="3" y="9"/>
                  </a:cubicBezTo>
                  <a:cubicBezTo>
                    <a:pt x="5" y="15"/>
                    <a:pt x="14" y="19"/>
                    <a:pt x="23" y="19"/>
                  </a:cubicBezTo>
                  <a:cubicBezTo>
                    <a:pt x="31" y="19"/>
                    <a:pt x="35" y="15"/>
                    <a:pt x="32" y="9"/>
                  </a:cubicBezTo>
                  <a:close/>
                </a:path>
              </a:pathLst>
            </a:custGeom>
            <a:grpFill/>
            <a:ln>
              <a:noFill/>
            </a:ln>
          </p:spPr>
          <p:txBody>
            <a:bodyPr anchor="ctr"/>
            <a:lstStyle/>
            <a:p>
              <a:pPr algn="ctr"/>
              <a:endParaRPr/>
            </a:p>
          </p:txBody>
        </p:sp>
        <p:sp>
          <p:nvSpPr>
            <p:cNvPr id="404" name="i$ľiďê"/>
            <p:cNvSpPr/>
            <p:nvPr/>
          </p:nvSpPr>
          <p:spPr bwMode="auto">
            <a:xfrm>
              <a:off x="6969792" y="2356565"/>
              <a:ext cx="114178" cy="69433"/>
            </a:xfrm>
            <a:custGeom>
              <a:avLst/>
              <a:gdLst>
                <a:gd name="T0" fmla="*/ 30 w 31"/>
                <a:gd name="T1" fmla="*/ 9 h 19"/>
                <a:gd name="T2" fmla="*/ 14 w 31"/>
                <a:gd name="T3" fmla="*/ 0 h 19"/>
                <a:gd name="T4" fmla="*/ 0 w 31"/>
                <a:gd name="T5" fmla="*/ 9 h 19"/>
                <a:gd name="T6" fmla="*/ 17 w 31"/>
                <a:gd name="T7" fmla="*/ 19 h 19"/>
                <a:gd name="T8" fmla="*/ 30 w 31"/>
                <a:gd name="T9" fmla="*/ 9 h 19"/>
              </a:gdLst>
              <a:ahLst/>
              <a:cxnLst>
                <a:cxn ang="0">
                  <a:pos x="T0" y="T1"/>
                </a:cxn>
                <a:cxn ang="0">
                  <a:pos x="T2" y="T3"/>
                </a:cxn>
                <a:cxn ang="0">
                  <a:pos x="T4" y="T5"/>
                </a:cxn>
                <a:cxn ang="0">
                  <a:pos x="T6" y="T7"/>
                </a:cxn>
                <a:cxn ang="0">
                  <a:pos x="T8" y="T9"/>
                </a:cxn>
              </a:cxnLst>
              <a:rect l="0" t="0" r="r" b="b"/>
              <a:pathLst>
                <a:path w="31" h="19">
                  <a:moveTo>
                    <a:pt x="30" y="9"/>
                  </a:moveTo>
                  <a:cubicBezTo>
                    <a:pt x="29" y="4"/>
                    <a:pt x="22" y="0"/>
                    <a:pt x="14" y="0"/>
                  </a:cubicBezTo>
                  <a:cubicBezTo>
                    <a:pt x="6" y="0"/>
                    <a:pt x="0" y="4"/>
                    <a:pt x="0" y="9"/>
                  </a:cubicBezTo>
                  <a:cubicBezTo>
                    <a:pt x="1" y="15"/>
                    <a:pt x="9" y="19"/>
                    <a:pt x="17" y="19"/>
                  </a:cubicBezTo>
                  <a:cubicBezTo>
                    <a:pt x="25" y="19"/>
                    <a:pt x="31" y="15"/>
                    <a:pt x="30" y="9"/>
                  </a:cubicBezTo>
                  <a:close/>
                </a:path>
              </a:pathLst>
            </a:custGeom>
            <a:grpFill/>
            <a:ln>
              <a:noFill/>
            </a:ln>
          </p:spPr>
          <p:txBody>
            <a:bodyPr anchor="ctr"/>
            <a:lstStyle/>
            <a:p>
              <a:pPr algn="ctr"/>
              <a:endParaRPr/>
            </a:p>
          </p:txBody>
        </p:sp>
        <p:sp>
          <p:nvSpPr>
            <p:cNvPr id="405" name="iŝ1íḍé"/>
            <p:cNvSpPr/>
            <p:nvPr/>
          </p:nvSpPr>
          <p:spPr bwMode="auto">
            <a:xfrm>
              <a:off x="7102485" y="2356565"/>
              <a:ext cx="115721"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3" y="0"/>
                    <a:pt x="14" y="0"/>
                  </a:cubicBezTo>
                  <a:cubicBezTo>
                    <a:pt x="6" y="0"/>
                    <a:pt x="0" y="4"/>
                    <a:pt x="1" y="9"/>
                  </a:cubicBezTo>
                  <a:cubicBezTo>
                    <a:pt x="2" y="15"/>
                    <a:pt x="10" y="19"/>
                    <a:pt x="18" y="19"/>
                  </a:cubicBezTo>
                  <a:cubicBezTo>
                    <a:pt x="26" y="19"/>
                    <a:pt x="32" y="15"/>
                    <a:pt x="31" y="9"/>
                  </a:cubicBezTo>
                  <a:close/>
                </a:path>
              </a:pathLst>
            </a:custGeom>
            <a:grpFill/>
            <a:ln>
              <a:noFill/>
            </a:ln>
          </p:spPr>
          <p:txBody>
            <a:bodyPr anchor="ctr"/>
            <a:lstStyle/>
            <a:p>
              <a:pPr algn="ctr"/>
              <a:endParaRPr/>
            </a:p>
          </p:txBody>
        </p:sp>
        <p:sp>
          <p:nvSpPr>
            <p:cNvPr id="406" name="ïṣḷïďé"/>
            <p:cNvSpPr/>
            <p:nvPr/>
          </p:nvSpPr>
          <p:spPr bwMode="auto">
            <a:xfrm>
              <a:off x="7236722" y="2356565"/>
              <a:ext cx="117264" cy="69433"/>
            </a:xfrm>
            <a:custGeom>
              <a:avLst/>
              <a:gdLst>
                <a:gd name="T0" fmla="*/ 31 w 32"/>
                <a:gd name="T1" fmla="*/ 9 h 19"/>
                <a:gd name="T2" fmla="*/ 14 w 32"/>
                <a:gd name="T3" fmla="*/ 0 h 19"/>
                <a:gd name="T4" fmla="*/ 1 w 32"/>
                <a:gd name="T5" fmla="*/ 9 h 19"/>
                <a:gd name="T6" fmla="*/ 18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0" y="4"/>
                    <a:pt x="22" y="0"/>
                    <a:pt x="14" y="0"/>
                  </a:cubicBezTo>
                  <a:cubicBezTo>
                    <a:pt x="6" y="0"/>
                    <a:pt x="0" y="4"/>
                    <a:pt x="1" y="9"/>
                  </a:cubicBezTo>
                  <a:cubicBezTo>
                    <a:pt x="2" y="15"/>
                    <a:pt x="10" y="19"/>
                    <a:pt x="18" y="19"/>
                  </a:cubicBezTo>
                  <a:cubicBezTo>
                    <a:pt x="26" y="19"/>
                    <a:pt x="32" y="15"/>
                    <a:pt x="31" y="9"/>
                  </a:cubicBezTo>
                  <a:close/>
                </a:path>
              </a:pathLst>
            </a:custGeom>
            <a:grpFill/>
            <a:ln>
              <a:noFill/>
            </a:ln>
          </p:spPr>
          <p:txBody>
            <a:bodyPr anchor="ctr"/>
            <a:lstStyle/>
            <a:p>
              <a:pPr algn="ctr"/>
              <a:endParaRPr/>
            </a:p>
          </p:txBody>
        </p:sp>
        <p:sp>
          <p:nvSpPr>
            <p:cNvPr id="407" name="íš1îḋê"/>
            <p:cNvSpPr/>
            <p:nvPr/>
          </p:nvSpPr>
          <p:spPr bwMode="auto">
            <a:xfrm>
              <a:off x="7367872" y="2356565"/>
              <a:ext cx="120350" cy="69433"/>
            </a:xfrm>
            <a:custGeom>
              <a:avLst/>
              <a:gdLst>
                <a:gd name="T0" fmla="*/ 32 w 33"/>
                <a:gd name="T1" fmla="*/ 9 h 19"/>
                <a:gd name="T2" fmla="*/ 14 w 33"/>
                <a:gd name="T3" fmla="*/ 0 h 19"/>
                <a:gd name="T4" fmla="*/ 2 w 33"/>
                <a:gd name="T5" fmla="*/ 9 h 19"/>
                <a:gd name="T6" fmla="*/ 19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3" y="0"/>
                    <a:pt x="14" y="0"/>
                  </a:cubicBezTo>
                  <a:cubicBezTo>
                    <a:pt x="6" y="0"/>
                    <a:pt x="0" y="4"/>
                    <a:pt x="2" y="9"/>
                  </a:cubicBezTo>
                  <a:cubicBezTo>
                    <a:pt x="3" y="15"/>
                    <a:pt x="11" y="19"/>
                    <a:pt x="19" y="19"/>
                  </a:cubicBezTo>
                  <a:cubicBezTo>
                    <a:pt x="27" y="19"/>
                    <a:pt x="33" y="15"/>
                    <a:pt x="32" y="9"/>
                  </a:cubicBezTo>
                  <a:close/>
                </a:path>
              </a:pathLst>
            </a:custGeom>
            <a:grpFill/>
            <a:ln>
              <a:noFill/>
            </a:ln>
          </p:spPr>
          <p:txBody>
            <a:bodyPr anchor="ctr"/>
            <a:lstStyle/>
            <a:p>
              <a:pPr algn="ctr"/>
              <a:endParaRPr/>
            </a:p>
          </p:txBody>
        </p:sp>
        <p:sp>
          <p:nvSpPr>
            <p:cNvPr id="408" name="íš1íḑé"/>
            <p:cNvSpPr/>
            <p:nvPr/>
          </p:nvSpPr>
          <p:spPr bwMode="auto">
            <a:xfrm>
              <a:off x="7503651" y="2356565"/>
              <a:ext cx="120350" cy="69433"/>
            </a:xfrm>
            <a:custGeom>
              <a:avLst/>
              <a:gdLst>
                <a:gd name="T0" fmla="*/ 31 w 33"/>
                <a:gd name="T1" fmla="*/ 9 h 19"/>
                <a:gd name="T2" fmla="*/ 14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4" y="0"/>
                  </a:cubicBezTo>
                  <a:cubicBezTo>
                    <a:pt x="6" y="0"/>
                    <a:pt x="0" y="4"/>
                    <a:pt x="1" y="9"/>
                  </a:cubicBezTo>
                  <a:cubicBezTo>
                    <a:pt x="3" y="15"/>
                    <a:pt x="10" y="19"/>
                    <a:pt x="19" y="19"/>
                  </a:cubicBezTo>
                  <a:cubicBezTo>
                    <a:pt x="27" y="19"/>
                    <a:pt x="33" y="15"/>
                    <a:pt x="31" y="9"/>
                  </a:cubicBezTo>
                  <a:close/>
                </a:path>
              </a:pathLst>
            </a:custGeom>
            <a:grpFill/>
            <a:ln>
              <a:noFill/>
            </a:ln>
          </p:spPr>
          <p:txBody>
            <a:bodyPr anchor="ctr"/>
            <a:lstStyle/>
            <a:p>
              <a:pPr algn="ctr"/>
              <a:endParaRPr/>
            </a:p>
          </p:txBody>
        </p:sp>
        <p:sp>
          <p:nvSpPr>
            <p:cNvPr id="409" name="íṡliḋe"/>
            <p:cNvSpPr/>
            <p:nvPr/>
          </p:nvSpPr>
          <p:spPr bwMode="auto">
            <a:xfrm>
              <a:off x="7637888" y="2356565"/>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0" y="4"/>
                    <a:pt x="22" y="0"/>
                    <a:pt x="13" y="0"/>
                  </a:cubicBezTo>
                  <a:cubicBezTo>
                    <a:pt x="5" y="0"/>
                    <a:pt x="0" y="4"/>
                    <a:pt x="1" y="9"/>
                  </a:cubicBezTo>
                  <a:cubicBezTo>
                    <a:pt x="2" y="15"/>
                    <a:pt x="10" y="19"/>
                    <a:pt x="19" y="19"/>
                  </a:cubicBezTo>
                  <a:cubicBezTo>
                    <a:pt x="27" y="19"/>
                    <a:pt x="33" y="15"/>
                    <a:pt x="31" y="9"/>
                  </a:cubicBezTo>
                  <a:close/>
                </a:path>
              </a:pathLst>
            </a:custGeom>
            <a:grpFill/>
            <a:ln>
              <a:noFill/>
            </a:ln>
          </p:spPr>
          <p:txBody>
            <a:bodyPr anchor="ctr"/>
            <a:lstStyle/>
            <a:p>
              <a:pPr algn="ctr"/>
              <a:endParaRPr/>
            </a:p>
          </p:txBody>
        </p:sp>
        <p:sp>
          <p:nvSpPr>
            <p:cNvPr id="410" name="ïṣlîdê"/>
            <p:cNvSpPr/>
            <p:nvPr/>
          </p:nvSpPr>
          <p:spPr bwMode="auto">
            <a:xfrm>
              <a:off x="7769038" y="2356565"/>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6" y="0"/>
                    <a:pt x="0" y="4"/>
                    <a:pt x="2" y="9"/>
                  </a:cubicBezTo>
                  <a:cubicBezTo>
                    <a:pt x="3" y="15"/>
                    <a:pt x="11" y="19"/>
                    <a:pt x="20" y="19"/>
                  </a:cubicBezTo>
                  <a:cubicBezTo>
                    <a:pt x="28" y="19"/>
                    <a:pt x="33" y="15"/>
                    <a:pt x="32" y="9"/>
                  </a:cubicBezTo>
                  <a:close/>
                </a:path>
              </a:pathLst>
            </a:custGeom>
            <a:grpFill/>
            <a:ln>
              <a:noFill/>
            </a:ln>
          </p:spPr>
          <p:txBody>
            <a:bodyPr anchor="ctr"/>
            <a:lstStyle/>
            <a:p>
              <a:pPr algn="ctr"/>
              <a:endParaRPr/>
            </a:p>
          </p:txBody>
        </p:sp>
        <p:sp>
          <p:nvSpPr>
            <p:cNvPr id="411" name="îṣ1íḋé"/>
            <p:cNvSpPr/>
            <p:nvPr/>
          </p:nvSpPr>
          <p:spPr bwMode="auto">
            <a:xfrm>
              <a:off x="7904817" y="2356565"/>
              <a:ext cx="120350" cy="69433"/>
            </a:xfrm>
            <a:custGeom>
              <a:avLst/>
              <a:gdLst>
                <a:gd name="T0" fmla="*/ 32 w 33"/>
                <a:gd name="T1" fmla="*/ 9 h 19"/>
                <a:gd name="T2" fmla="*/ 14 w 33"/>
                <a:gd name="T3" fmla="*/ 0 h 19"/>
                <a:gd name="T4" fmla="*/ 2 w 33"/>
                <a:gd name="T5" fmla="*/ 9 h 19"/>
                <a:gd name="T6" fmla="*/ 20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0" y="4"/>
                    <a:pt x="22" y="0"/>
                    <a:pt x="14" y="0"/>
                  </a:cubicBezTo>
                  <a:cubicBezTo>
                    <a:pt x="5" y="0"/>
                    <a:pt x="0" y="4"/>
                    <a:pt x="2" y="9"/>
                  </a:cubicBezTo>
                  <a:cubicBezTo>
                    <a:pt x="3" y="15"/>
                    <a:pt x="11" y="19"/>
                    <a:pt x="20" y="19"/>
                  </a:cubicBezTo>
                  <a:cubicBezTo>
                    <a:pt x="28" y="19"/>
                    <a:pt x="33" y="15"/>
                    <a:pt x="32" y="9"/>
                  </a:cubicBezTo>
                  <a:close/>
                </a:path>
              </a:pathLst>
            </a:custGeom>
            <a:grpFill/>
            <a:ln>
              <a:noFill/>
            </a:ln>
          </p:spPr>
          <p:txBody>
            <a:bodyPr anchor="ctr"/>
            <a:lstStyle/>
            <a:p>
              <a:pPr algn="ctr"/>
              <a:endParaRPr/>
            </a:p>
          </p:txBody>
        </p:sp>
        <p:sp>
          <p:nvSpPr>
            <p:cNvPr id="412" name="î$ľiďê"/>
            <p:cNvSpPr/>
            <p:nvPr/>
          </p:nvSpPr>
          <p:spPr bwMode="auto">
            <a:xfrm>
              <a:off x="8039054" y="2356565"/>
              <a:ext cx="120350" cy="69433"/>
            </a:xfrm>
            <a:custGeom>
              <a:avLst/>
              <a:gdLst>
                <a:gd name="T0" fmla="*/ 31 w 33"/>
                <a:gd name="T1" fmla="*/ 9 h 19"/>
                <a:gd name="T2" fmla="*/ 13 w 33"/>
                <a:gd name="T3" fmla="*/ 0 h 19"/>
                <a:gd name="T4" fmla="*/ 1 w 33"/>
                <a:gd name="T5" fmla="*/ 9 h 19"/>
                <a:gd name="T6" fmla="*/ 19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29" y="4"/>
                    <a:pt x="21" y="0"/>
                    <a:pt x="13" y="0"/>
                  </a:cubicBezTo>
                  <a:cubicBezTo>
                    <a:pt x="5" y="0"/>
                    <a:pt x="0" y="4"/>
                    <a:pt x="1" y="9"/>
                  </a:cubicBezTo>
                  <a:cubicBezTo>
                    <a:pt x="3" y="15"/>
                    <a:pt x="11" y="19"/>
                    <a:pt x="19" y="19"/>
                  </a:cubicBezTo>
                  <a:cubicBezTo>
                    <a:pt x="28" y="19"/>
                    <a:pt x="33" y="15"/>
                    <a:pt x="31" y="9"/>
                  </a:cubicBezTo>
                  <a:close/>
                </a:path>
              </a:pathLst>
            </a:custGeom>
            <a:grpFill/>
            <a:ln>
              <a:noFill/>
            </a:ln>
          </p:spPr>
          <p:txBody>
            <a:bodyPr anchor="ctr"/>
            <a:lstStyle/>
            <a:p>
              <a:pPr algn="ctr"/>
              <a:endParaRPr/>
            </a:p>
          </p:txBody>
        </p:sp>
        <p:sp>
          <p:nvSpPr>
            <p:cNvPr id="413" name="îṥḻíḑe"/>
            <p:cNvSpPr/>
            <p:nvPr/>
          </p:nvSpPr>
          <p:spPr bwMode="auto">
            <a:xfrm>
              <a:off x="8170204" y="2356565"/>
              <a:ext cx="124979" cy="69433"/>
            </a:xfrm>
            <a:custGeom>
              <a:avLst/>
              <a:gdLst>
                <a:gd name="T0" fmla="*/ 32 w 34"/>
                <a:gd name="T1" fmla="*/ 9 h 19"/>
                <a:gd name="T2" fmla="*/ 14 w 34"/>
                <a:gd name="T3" fmla="*/ 0 h 19"/>
                <a:gd name="T4" fmla="*/ 2 w 34"/>
                <a:gd name="T5" fmla="*/ 9 h 19"/>
                <a:gd name="T6" fmla="*/ 20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2" y="0"/>
                    <a:pt x="14" y="0"/>
                  </a:cubicBezTo>
                  <a:cubicBezTo>
                    <a:pt x="5" y="0"/>
                    <a:pt x="0" y="4"/>
                    <a:pt x="2" y="9"/>
                  </a:cubicBezTo>
                  <a:cubicBezTo>
                    <a:pt x="4" y="15"/>
                    <a:pt x="12" y="19"/>
                    <a:pt x="20" y="19"/>
                  </a:cubicBezTo>
                  <a:cubicBezTo>
                    <a:pt x="29" y="19"/>
                    <a:pt x="34" y="15"/>
                    <a:pt x="32" y="9"/>
                  </a:cubicBezTo>
                  <a:close/>
                </a:path>
              </a:pathLst>
            </a:custGeom>
            <a:grpFill/>
            <a:ln>
              <a:noFill/>
            </a:ln>
          </p:spPr>
          <p:txBody>
            <a:bodyPr anchor="ctr"/>
            <a:lstStyle/>
            <a:p>
              <a:pPr algn="ctr"/>
              <a:endParaRPr/>
            </a:p>
          </p:txBody>
        </p:sp>
        <p:sp>
          <p:nvSpPr>
            <p:cNvPr id="414" name="ïş1íde"/>
            <p:cNvSpPr/>
            <p:nvPr/>
          </p:nvSpPr>
          <p:spPr bwMode="auto">
            <a:xfrm>
              <a:off x="8305983" y="2356565"/>
              <a:ext cx="123436" cy="69433"/>
            </a:xfrm>
            <a:custGeom>
              <a:avLst/>
              <a:gdLst>
                <a:gd name="T0" fmla="*/ 32 w 34"/>
                <a:gd name="T1" fmla="*/ 9 h 19"/>
                <a:gd name="T2" fmla="*/ 13 w 34"/>
                <a:gd name="T3" fmla="*/ 0 h 19"/>
                <a:gd name="T4" fmla="*/ 2 w 34"/>
                <a:gd name="T5" fmla="*/ 9 h 19"/>
                <a:gd name="T6" fmla="*/ 20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2" y="19"/>
                    <a:pt x="20" y="19"/>
                  </a:cubicBezTo>
                  <a:cubicBezTo>
                    <a:pt x="29" y="19"/>
                    <a:pt x="34" y="15"/>
                    <a:pt x="32" y="9"/>
                  </a:cubicBezTo>
                  <a:close/>
                </a:path>
              </a:pathLst>
            </a:custGeom>
            <a:grpFill/>
            <a:ln>
              <a:noFill/>
            </a:ln>
          </p:spPr>
          <p:txBody>
            <a:bodyPr anchor="ctr"/>
            <a:lstStyle/>
            <a:p>
              <a:pPr algn="ctr"/>
              <a:endParaRPr/>
            </a:p>
          </p:txBody>
        </p:sp>
        <p:sp>
          <p:nvSpPr>
            <p:cNvPr id="415" name="íŝľîde"/>
            <p:cNvSpPr/>
            <p:nvPr/>
          </p:nvSpPr>
          <p:spPr bwMode="auto">
            <a:xfrm>
              <a:off x="8437134" y="2356565"/>
              <a:ext cx="128065" cy="69433"/>
            </a:xfrm>
            <a:custGeom>
              <a:avLst/>
              <a:gdLst>
                <a:gd name="T0" fmla="*/ 32 w 35"/>
                <a:gd name="T1" fmla="*/ 9 h 19"/>
                <a:gd name="T2" fmla="*/ 14 w 35"/>
                <a:gd name="T3" fmla="*/ 0 h 19"/>
                <a:gd name="T4" fmla="*/ 2 w 35"/>
                <a:gd name="T5" fmla="*/ 9 h 19"/>
                <a:gd name="T6" fmla="*/ 21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2" y="0"/>
                    <a:pt x="14" y="0"/>
                  </a:cubicBezTo>
                  <a:cubicBezTo>
                    <a:pt x="5" y="0"/>
                    <a:pt x="0" y="4"/>
                    <a:pt x="2" y="9"/>
                  </a:cubicBezTo>
                  <a:cubicBezTo>
                    <a:pt x="4" y="15"/>
                    <a:pt x="13" y="19"/>
                    <a:pt x="21" y="19"/>
                  </a:cubicBezTo>
                  <a:cubicBezTo>
                    <a:pt x="30" y="19"/>
                    <a:pt x="35" y="15"/>
                    <a:pt x="32" y="9"/>
                  </a:cubicBezTo>
                  <a:close/>
                </a:path>
              </a:pathLst>
            </a:custGeom>
            <a:grpFill/>
            <a:ln>
              <a:noFill/>
            </a:ln>
          </p:spPr>
          <p:txBody>
            <a:bodyPr anchor="ctr"/>
            <a:lstStyle/>
            <a:p>
              <a:pPr algn="ctr"/>
              <a:endParaRPr/>
            </a:p>
          </p:txBody>
        </p:sp>
        <p:sp>
          <p:nvSpPr>
            <p:cNvPr id="416" name="îŝḻiďé"/>
            <p:cNvSpPr/>
            <p:nvPr/>
          </p:nvSpPr>
          <p:spPr bwMode="auto">
            <a:xfrm>
              <a:off x="8572914" y="2356565"/>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3" y="19"/>
                    <a:pt x="21" y="19"/>
                  </a:cubicBezTo>
                  <a:cubicBezTo>
                    <a:pt x="29" y="19"/>
                    <a:pt x="34" y="15"/>
                    <a:pt x="32" y="9"/>
                  </a:cubicBezTo>
                  <a:close/>
                </a:path>
              </a:pathLst>
            </a:custGeom>
            <a:grpFill/>
            <a:ln>
              <a:noFill/>
            </a:ln>
          </p:spPr>
          <p:txBody>
            <a:bodyPr anchor="ctr"/>
            <a:lstStyle/>
            <a:p>
              <a:pPr algn="ctr"/>
              <a:endParaRPr/>
            </a:p>
          </p:txBody>
        </p:sp>
        <p:sp>
          <p:nvSpPr>
            <p:cNvPr id="417" name="ïşḷíḑè"/>
            <p:cNvSpPr/>
            <p:nvPr/>
          </p:nvSpPr>
          <p:spPr bwMode="auto">
            <a:xfrm>
              <a:off x="8707149" y="2356565"/>
              <a:ext cx="123436" cy="69433"/>
            </a:xfrm>
            <a:custGeom>
              <a:avLst/>
              <a:gdLst>
                <a:gd name="T0" fmla="*/ 32 w 34"/>
                <a:gd name="T1" fmla="*/ 9 h 19"/>
                <a:gd name="T2" fmla="*/ 13 w 34"/>
                <a:gd name="T3" fmla="*/ 0 h 19"/>
                <a:gd name="T4" fmla="*/ 2 w 34"/>
                <a:gd name="T5" fmla="*/ 9 h 19"/>
                <a:gd name="T6" fmla="*/ 21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0" y="4"/>
                    <a:pt x="21" y="0"/>
                    <a:pt x="13" y="0"/>
                  </a:cubicBezTo>
                  <a:cubicBezTo>
                    <a:pt x="5" y="0"/>
                    <a:pt x="0" y="4"/>
                    <a:pt x="2" y="9"/>
                  </a:cubicBezTo>
                  <a:cubicBezTo>
                    <a:pt x="4" y="15"/>
                    <a:pt x="13" y="19"/>
                    <a:pt x="21" y="19"/>
                  </a:cubicBezTo>
                  <a:cubicBezTo>
                    <a:pt x="29" y="19"/>
                    <a:pt x="34" y="15"/>
                    <a:pt x="32" y="9"/>
                  </a:cubicBezTo>
                  <a:close/>
                </a:path>
              </a:pathLst>
            </a:custGeom>
            <a:grpFill/>
            <a:ln>
              <a:noFill/>
            </a:ln>
          </p:spPr>
          <p:txBody>
            <a:bodyPr anchor="ctr"/>
            <a:lstStyle/>
            <a:p>
              <a:pPr algn="ctr"/>
              <a:endParaRPr/>
            </a:p>
          </p:txBody>
        </p:sp>
        <p:sp>
          <p:nvSpPr>
            <p:cNvPr id="418" name="i$ľíḓé"/>
            <p:cNvSpPr/>
            <p:nvPr/>
          </p:nvSpPr>
          <p:spPr bwMode="auto">
            <a:xfrm>
              <a:off x="8838300" y="2356565"/>
              <a:ext cx="128065" cy="69433"/>
            </a:xfrm>
            <a:custGeom>
              <a:avLst/>
              <a:gdLst>
                <a:gd name="T0" fmla="*/ 33 w 35"/>
                <a:gd name="T1" fmla="*/ 9 h 19"/>
                <a:gd name="T2" fmla="*/ 13 w 35"/>
                <a:gd name="T3" fmla="*/ 0 h 19"/>
                <a:gd name="T4" fmla="*/ 3 w 35"/>
                <a:gd name="T5" fmla="*/ 9 h 19"/>
                <a:gd name="T6" fmla="*/ 2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0" y="4"/>
                    <a:pt x="22" y="0"/>
                    <a:pt x="13" y="0"/>
                  </a:cubicBezTo>
                  <a:cubicBezTo>
                    <a:pt x="5" y="0"/>
                    <a:pt x="0" y="4"/>
                    <a:pt x="3" y="9"/>
                  </a:cubicBezTo>
                  <a:cubicBezTo>
                    <a:pt x="5" y="15"/>
                    <a:pt x="14" y="19"/>
                    <a:pt x="22" y="19"/>
                  </a:cubicBezTo>
                  <a:cubicBezTo>
                    <a:pt x="30" y="19"/>
                    <a:pt x="35" y="15"/>
                    <a:pt x="33" y="9"/>
                  </a:cubicBezTo>
                  <a:close/>
                </a:path>
              </a:pathLst>
            </a:custGeom>
            <a:grpFill/>
            <a:ln>
              <a:noFill/>
            </a:ln>
          </p:spPr>
          <p:txBody>
            <a:bodyPr anchor="ctr"/>
            <a:lstStyle/>
            <a:p>
              <a:pPr algn="ctr"/>
              <a:endParaRPr/>
            </a:p>
          </p:txBody>
        </p:sp>
        <p:sp>
          <p:nvSpPr>
            <p:cNvPr id="419" name="iṩ1iḓe"/>
            <p:cNvSpPr/>
            <p:nvPr/>
          </p:nvSpPr>
          <p:spPr bwMode="auto">
            <a:xfrm>
              <a:off x="8974080" y="2356565"/>
              <a:ext cx="126522" cy="69433"/>
            </a:xfrm>
            <a:custGeom>
              <a:avLst/>
              <a:gdLst>
                <a:gd name="T0" fmla="*/ 32 w 35"/>
                <a:gd name="T1" fmla="*/ 9 h 19"/>
                <a:gd name="T2" fmla="*/ 13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0" y="4"/>
                    <a:pt x="21" y="0"/>
                    <a:pt x="13" y="0"/>
                  </a:cubicBezTo>
                  <a:cubicBezTo>
                    <a:pt x="5" y="0"/>
                    <a:pt x="0" y="4"/>
                    <a:pt x="2" y="9"/>
                  </a:cubicBezTo>
                  <a:cubicBezTo>
                    <a:pt x="5" y="15"/>
                    <a:pt x="14" y="19"/>
                    <a:pt x="22" y="19"/>
                  </a:cubicBezTo>
                  <a:cubicBezTo>
                    <a:pt x="30" y="19"/>
                    <a:pt x="35" y="15"/>
                    <a:pt x="32" y="9"/>
                  </a:cubicBezTo>
                  <a:close/>
                </a:path>
              </a:pathLst>
            </a:custGeom>
            <a:grpFill/>
            <a:ln>
              <a:noFill/>
            </a:ln>
          </p:spPr>
          <p:txBody>
            <a:bodyPr anchor="ctr"/>
            <a:lstStyle/>
            <a:p>
              <a:pPr algn="ctr"/>
              <a:endParaRPr/>
            </a:p>
          </p:txBody>
        </p:sp>
        <p:sp>
          <p:nvSpPr>
            <p:cNvPr id="420" name="îsļidé"/>
            <p:cNvSpPr/>
            <p:nvPr/>
          </p:nvSpPr>
          <p:spPr bwMode="auto">
            <a:xfrm>
              <a:off x="9108316" y="2356565"/>
              <a:ext cx="128065" cy="69433"/>
            </a:xfrm>
            <a:custGeom>
              <a:avLst/>
              <a:gdLst>
                <a:gd name="T0" fmla="*/ 32 w 35"/>
                <a:gd name="T1" fmla="*/ 9 h 19"/>
                <a:gd name="T2" fmla="*/ 12 w 35"/>
                <a:gd name="T3" fmla="*/ 0 h 19"/>
                <a:gd name="T4" fmla="*/ 2 w 35"/>
                <a:gd name="T5" fmla="*/ 9 h 19"/>
                <a:gd name="T6" fmla="*/ 2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29" y="4"/>
                    <a:pt x="21" y="0"/>
                    <a:pt x="12" y="0"/>
                  </a:cubicBezTo>
                  <a:cubicBezTo>
                    <a:pt x="4" y="0"/>
                    <a:pt x="0" y="4"/>
                    <a:pt x="2" y="9"/>
                  </a:cubicBezTo>
                  <a:cubicBezTo>
                    <a:pt x="5" y="15"/>
                    <a:pt x="13" y="19"/>
                    <a:pt x="22" y="19"/>
                  </a:cubicBezTo>
                  <a:cubicBezTo>
                    <a:pt x="30" y="19"/>
                    <a:pt x="35" y="15"/>
                    <a:pt x="32" y="9"/>
                  </a:cubicBezTo>
                  <a:close/>
                </a:path>
              </a:pathLst>
            </a:custGeom>
            <a:grpFill/>
            <a:ln>
              <a:noFill/>
            </a:ln>
          </p:spPr>
          <p:txBody>
            <a:bodyPr anchor="ctr"/>
            <a:lstStyle/>
            <a:p>
              <a:pPr algn="ctr"/>
              <a:endParaRPr/>
            </a:p>
          </p:txBody>
        </p:sp>
        <p:sp>
          <p:nvSpPr>
            <p:cNvPr id="421" name="íslíḑe"/>
            <p:cNvSpPr/>
            <p:nvPr/>
          </p:nvSpPr>
          <p:spPr bwMode="auto">
            <a:xfrm>
              <a:off x="9239466" y="2356565"/>
              <a:ext cx="131151" cy="69433"/>
            </a:xfrm>
            <a:custGeom>
              <a:avLst/>
              <a:gdLst>
                <a:gd name="T0" fmla="*/ 33 w 36"/>
                <a:gd name="T1" fmla="*/ 9 h 19"/>
                <a:gd name="T2" fmla="*/ 13 w 36"/>
                <a:gd name="T3" fmla="*/ 0 h 19"/>
                <a:gd name="T4" fmla="*/ 3 w 36"/>
                <a:gd name="T5" fmla="*/ 9 h 19"/>
                <a:gd name="T6" fmla="*/ 2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0" y="4"/>
                    <a:pt x="21" y="0"/>
                    <a:pt x="13" y="0"/>
                  </a:cubicBezTo>
                  <a:cubicBezTo>
                    <a:pt x="5" y="0"/>
                    <a:pt x="0" y="4"/>
                    <a:pt x="3" y="9"/>
                  </a:cubicBezTo>
                  <a:cubicBezTo>
                    <a:pt x="5" y="15"/>
                    <a:pt x="14" y="19"/>
                    <a:pt x="23" y="19"/>
                  </a:cubicBezTo>
                  <a:cubicBezTo>
                    <a:pt x="31" y="19"/>
                    <a:pt x="36" y="15"/>
                    <a:pt x="33" y="9"/>
                  </a:cubicBezTo>
                  <a:close/>
                </a:path>
              </a:pathLst>
            </a:custGeom>
            <a:grpFill/>
            <a:ln>
              <a:noFill/>
            </a:ln>
          </p:spPr>
          <p:txBody>
            <a:bodyPr anchor="ctr"/>
            <a:lstStyle/>
            <a:p>
              <a:pPr algn="ctr"/>
              <a:endParaRPr/>
            </a:p>
          </p:txBody>
        </p:sp>
        <p:sp>
          <p:nvSpPr>
            <p:cNvPr id="422" name="ïśļiḑé"/>
            <p:cNvSpPr/>
            <p:nvPr/>
          </p:nvSpPr>
          <p:spPr bwMode="auto">
            <a:xfrm>
              <a:off x="6985221" y="2439884"/>
              <a:ext cx="117264" cy="74061"/>
            </a:xfrm>
            <a:custGeom>
              <a:avLst/>
              <a:gdLst>
                <a:gd name="T0" fmla="*/ 31 w 32"/>
                <a:gd name="T1" fmla="*/ 10 h 20"/>
                <a:gd name="T2" fmla="*/ 14 w 32"/>
                <a:gd name="T3" fmla="*/ 0 h 20"/>
                <a:gd name="T4" fmla="*/ 0 w 32"/>
                <a:gd name="T5" fmla="*/ 10 h 20"/>
                <a:gd name="T6" fmla="*/ 17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0" y="10"/>
                  </a:cubicBezTo>
                  <a:cubicBezTo>
                    <a:pt x="1" y="16"/>
                    <a:pt x="9" y="20"/>
                    <a:pt x="17" y="20"/>
                  </a:cubicBezTo>
                  <a:cubicBezTo>
                    <a:pt x="26" y="20"/>
                    <a:pt x="32" y="16"/>
                    <a:pt x="31" y="10"/>
                  </a:cubicBezTo>
                  <a:close/>
                </a:path>
              </a:pathLst>
            </a:custGeom>
            <a:grpFill/>
            <a:ln>
              <a:noFill/>
            </a:ln>
          </p:spPr>
          <p:txBody>
            <a:bodyPr anchor="ctr"/>
            <a:lstStyle/>
            <a:p>
              <a:pPr algn="ctr"/>
              <a:endParaRPr/>
            </a:p>
          </p:txBody>
        </p:sp>
        <p:sp>
          <p:nvSpPr>
            <p:cNvPr id="423" name="íṥľïḋê"/>
            <p:cNvSpPr/>
            <p:nvPr/>
          </p:nvSpPr>
          <p:spPr bwMode="auto">
            <a:xfrm>
              <a:off x="7119458" y="2439884"/>
              <a:ext cx="117264" cy="74061"/>
            </a:xfrm>
            <a:custGeom>
              <a:avLst/>
              <a:gdLst>
                <a:gd name="T0" fmla="*/ 31 w 32"/>
                <a:gd name="T1" fmla="*/ 10 h 20"/>
                <a:gd name="T2" fmla="*/ 14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1" y="10"/>
                  </a:cubicBezTo>
                  <a:cubicBezTo>
                    <a:pt x="2" y="16"/>
                    <a:pt x="9" y="20"/>
                    <a:pt x="18" y="20"/>
                  </a:cubicBezTo>
                  <a:cubicBezTo>
                    <a:pt x="26" y="20"/>
                    <a:pt x="32" y="16"/>
                    <a:pt x="31" y="10"/>
                  </a:cubicBezTo>
                  <a:close/>
                </a:path>
              </a:pathLst>
            </a:custGeom>
            <a:grpFill/>
            <a:ln>
              <a:noFill/>
            </a:ln>
          </p:spPr>
          <p:txBody>
            <a:bodyPr anchor="ctr"/>
            <a:lstStyle/>
            <a:p>
              <a:pPr algn="ctr"/>
              <a:endParaRPr/>
            </a:p>
          </p:txBody>
        </p:sp>
        <p:sp>
          <p:nvSpPr>
            <p:cNvPr id="424" name="îsḻîḋé"/>
            <p:cNvSpPr/>
            <p:nvPr/>
          </p:nvSpPr>
          <p:spPr bwMode="auto">
            <a:xfrm>
              <a:off x="7255237" y="2439884"/>
              <a:ext cx="117264" cy="74061"/>
            </a:xfrm>
            <a:custGeom>
              <a:avLst/>
              <a:gdLst>
                <a:gd name="T0" fmla="*/ 31 w 32"/>
                <a:gd name="T1" fmla="*/ 10 h 20"/>
                <a:gd name="T2" fmla="*/ 14 w 32"/>
                <a:gd name="T3" fmla="*/ 0 h 20"/>
                <a:gd name="T4" fmla="*/ 1 w 32"/>
                <a:gd name="T5" fmla="*/ 10 h 20"/>
                <a:gd name="T6" fmla="*/ 18 w 32"/>
                <a:gd name="T7" fmla="*/ 20 h 20"/>
                <a:gd name="T8" fmla="*/ 31 w 32"/>
                <a:gd name="T9" fmla="*/ 10 h 20"/>
              </a:gdLst>
              <a:ahLst/>
              <a:cxnLst>
                <a:cxn ang="0">
                  <a:pos x="T0" y="T1"/>
                </a:cxn>
                <a:cxn ang="0">
                  <a:pos x="T2" y="T3"/>
                </a:cxn>
                <a:cxn ang="0">
                  <a:pos x="T4" y="T5"/>
                </a:cxn>
                <a:cxn ang="0">
                  <a:pos x="T6" y="T7"/>
                </a:cxn>
                <a:cxn ang="0">
                  <a:pos x="T8" y="T9"/>
                </a:cxn>
              </a:cxnLst>
              <a:rect l="0" t="0" r="r" b="b"/>
              <a:pathLst>
                <a:path w="32" h="20">
                  <a:moveTo>
                    <a:pt x="31" y="10"/>
                  </a:moveTo>
                  <a:cubicBezTo>
                    <a:pt x="30" y="5"/>
                    <a:pt x="22" y="0"/>
                    <a:pt x="14" y="0"/>
                  </a:cubicBezTo>
                  <a:cubicBezTo>
                    <a:pt x="6" y="0"/>
                    <a:pt x="0" y="5"/>
                    <a:pt x="1" y="10"/>
                  </a:cubicBezTo>
                  <a:cubicBezTo>
                    <a:pt x="2" y="16"/>
                    <a:pt x="10" y="20"/>
                    <a:pt x="18" y="20"/>
                  </a:cubicBezTo>
                  <a:cubicBezTo>
                    <a:pt x="27" y="20"/>
                    <a:pt x="32" y="16"/>
                    <a:pt x="31" y="10"/>
                  </a:cubicBezTo>
                  <a:close/>
                </a:path>
              </a:pathLst>
            </a:custGeom>
            <a:grpFill/>
            <a:ln>
              <a:noFill/>
            </a:ln>
          </p:spPr>
          <p:txBody>
            <a:bodyPr anchor="ctr"/>
            <a:lstStyle/>
            <a:p>
              <a:pPr algn="ctr"/>
              <a:endParaRPr/>
            </a:p>
          </p:txBody>
        </p:sp>
        <p:sp>
          <p:nvSpPr>
            <p:cNvPr id="425" name="iṡḻïḑê"/>
            <p:cNvSpPr/>
            <p:nvPr/>
          </p:nvSpPr>
          <p:spPr bwMode="auto">
            <a:xfrm>
              <a:off x="7389473" y="2439884"/>
              <a:ext cx="120350" cy="74061"/>
            </a:xfrm>
            <a:custGeom>
              <a:avLst/>
              <a:gdLst>
                <a:gd name="T0" fmla="*/ 31 w 33"/>
                <a:gd name="T1" fmla="*/ 10 h 20"/>
                <a:gd name="T2" fmla="*/ 14 w 33"/>
                <a:gd name="T3" fmla="*/ 0 h 20"/>
                <a:gd name="T4" fmla="*/ 1 w 33"/>
                <a:gd name="T5" fmla="*/ 10 h 20"/>
                <a:gd name="T6" fmla="*/ 19 w 33"/>
                <a:gd name="T7" fmla="*/ 20 h 20"/>
                <a:gd name="T8" fmla="*/ 31 w 33"/>
                <a:gd name="T9" fmla="*/ 10 h 20"/>
              </a:gdLst>
              <a:ahLst/>
              <a:cxnLst>
                <a:cxn ang="0">
                  <a:pos x="T0" y="T1"/>
                </a:cxn>
                <a:cxn ang="0">
                  <a:pos x="T2" y="T3"/>
                </a:cxn>
                <a:cxn ang="0">
                  <a:pos x="T4" y="T5"/>
                </a:cxn>
                <a:cxn ang="0">
                  <a:pos x="T6" y="T7"/>
                </a:cxn>
                <a:cxn ang="0">
                  <a:pos x="T8" y="T9"/>
                </a:cxn>
              </a:cxnLst>
              <a:rect l="0" t="0" r="r" b="b"/>
              <a:pathLst>
                <a:path w="33" h="20">
                  <a:moveTo>
                    <a:pt x="31" y="10"/>
                  </a:moveTo>
                  <a:cubicBezTo>
                    <a:pt x="30" y="5"/>
                    <a:pt x="22" y="0"/>
                    <a:pt x="14" y="0"/>
                  </a:cubicBezTo>
                  <a:cubicBezTo>
                    <a:pt x="6" y="0"/>
                    <a:pt x="0" y="5"/>
                    <a:pt x="1" y="10"/>
                  </a:cubicBezTo>
                  <a:cubicBezTo>
                    <a:pt x="2" y="16"/>
                    <a:pt x="10" y="20"/>
                    <a:pt x="19" y="20"/>
                  </a:cubicBezTo>
                  <a:cubicBezTo>
                    <a:pt x="27" y="20"/>
                    <a:pt x="33" y="16"/>
                    <a:pt x="31" y="10"/>
                  </a:cubicBezTo>
                  <a:close/>
                </a:path>
              </a:pathLst>
            </a:custGeom>
            <a:grpFill/>
            <a:ln>
              <a:noFill/>
            </a:ln>
          </p:spPr>
          <p:txBody>
            <a:bodyPr anchor="ctr"/>
            <a:lstStyle/>
            <a:p>
              <a:pPr algn="ctr"/>
              <a:endParaRPr/>
            </a:p>
          </p:txBody>
        </p:sp>
        <p:sp>
          <p:nvSpPr>
            <p:cNvPr id="426" name="işḻiďé"/>
            <p:cNvSpPr/>
            <p:nvPr/>
          </p:nvSpPr>
          <p:spPr bwMode="auto">
            <a:xfrm>
              <a:off x="7525252" y="2439884"/>
              <a:ext cx="120350" cy="74061"/>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5"/>
                    <a:pt x="22" y="0"/>
                    <a:pt x="14" y="0"/>
                  </a:cubicBezTo>
                  <a:cubicBezTo>
                    <a:pt x="6" y="0"/>
                    <a:pt x="0" y="5"/>
                    <a:pt x="1" y="10"/>
                  </a:cubicBezTo>
                  <a:cubicBezTo>
                    <a:pt x="3" y="16"/>
                    <a:pt x="10" y="20"/>
                    <a:pt x="19" y="20"/>
                  </a:cubicBezTo>
                  <a:cubicBezTo>
                    <a:pt x="27" y="20"/>
                    <a:pt x="33" y="16"/>
                    <a:pt x="32" y="10"/>
                  </a:cubicBezTo>
                  <a:close/>
                </a:path>
              </a:pathLst>
            </a:custGeom>
            <a:grpFill/>
            <a:ln>
              <a:noFill/>
            </a:ln>
          </p:spPr>
          <p:txBody>
            <a:bodyPr anchor="ctr"/>
            <a:lstStyle/>
            <a:p>
              <a:pPr algn="ctr"/>
              <a:endParaRPr/>
            </a:p>
          </p:txBody>
        </p:sp>
        <p:sp>
          <p:nvSpPr>
            <p:cNvPr id="427" name="išļíḍè"/>
            <p:cNvSpPr/>
            <p:nvPr/>
          </p:nvSpPr>
          <p:spPr bwMode="auto">
            <a:xfrm>
              <a:off x="7659489" y="2439884"/>
              <a:ext cx="120350" cy="74061"/>
            </a:xfrm>
            <a:custGeom>
              <a:avLst/>
              <a:gdLst>
                <a:gd name="T0" fmla="*/ 32 w 33"/>
                <a:gd name="T1" fmla="*/ 10 h 20"/>
                <a:gd name="T2" fmla="*/ 14 w 33"/>
                <a:gd name="T3" fmla="*/ 0 h 20"/>
                <a:gd name="T4" fmla="*/ 1 w 33"/>
                <a:gd name="T5" fmla="*/ 10 h 20"/>
                <a:gd name="T6" fmla="*/ 19 w 33"/>
                <a:gd name="T7" fmla="*/ 20 h 20"/>
                <a:gd name="T8" fmla="*/ 32 w 33"/>
                <a:gd name="T9" fmla="*/ 10 h 20"/>
              </a:gdLst>
              <a:ahLst/>
              <a:cxnLst>
                <a:cxn ang="0">
                  <a:pos x="T0" y="T1"/>
                </a:cxn>
                <a:cxn ang="0">
                  <a:pos x="T2" y="T3"/>
                </a:cxn>
                <a:cxn ang="0">
                  <a:pos x="T4" y="T5"/>
                </a:cxn>
                <a:cxn ang="0">
                  <a:pos x="T6" y="T7"/>
                </a:cxn>
                <a:cxn ang="0">
                  <a:pos x="T8" y="T9"/>
                </a:cxn>
              </a:cxnLst>
              <a:rect l="0" t="0" r="r" b="b"/>
              <a:pathLst>
                <a:path w="33" h="20">
                  <a:moveTo>
                    <a:pt x="32" y="10"/>
                  </a:moveTo>
                  <a:cubicBezTo>
                    <a:pt x="30" y="5"/>
                    <a:pt x="22" y="0"/>
                    <a:pt x="14" y="0"/>
                  </a:cubicBezTo>
                  <a:cubicBezTo>
                    <a:pt x="6" y="0"/>
                    <a:pt x="0" y="5"/>
                    <a:pt x="1" y="10"/>
                  </a:cubicBezTo>
                  <a:cubicBezTo>
                    <a:pt x="3" y="16"/>
                    <a:pt x="11" y="20"/>
                    <a:pt x="19" y="20"/>
                  </a:cubicBezTo>
                  <a:cubicBezTo>
                    <a:pt x="28" y="20"/>
                    <a:pt x="33" y="16"/>
                    <a:pt x="32" y="10"/>
                  </a:cubicBezTo>
                  <a:close/>
                </a:path>
              </a:pathLst>
            </a:custGeom>
            <a:grpFill/>
            <a:ln>
              <a:noFill/>
            </a:ln>
          </p:spPr>
          <p:txBody>
            <a:bodyPr anchor="ctr"/>
            <a:lstStyle/>
            <a:p>
              <a:pPr algn="ctr"/>
              <a:endParaRPr/>
            </a:p>
          </p:txBody>
        </p:sp>
        <p:sp>
          <p:nvSpPr>
            <p:cNvPr id="428" name="iSḻíḓè"/>
            <p:cNvSpPr/>
            <p:nvPr/>
          </p:nvSpPr>
          <p:spPr bwMode="auto">
            <a:xfrm>
              <a:off x="7795269" y="2439884"/>
              <a:ext cx="123436"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3" y="16"/>
                    <a:pt x="11" y="20"/>
                    <a:pt x="20" y="20"/>
                  </a:cubicBezTo>
                  <a:cubicBezTo>
                    <a:pt x="28" y="20"/>
                    <a:pt x="34" y="16"/>
                    <a:pt x="32" y="10"/>
                  </a:cubicBezTo>
                  <a:close/>
                </a:path>
              </a:pathLst>
            </a:custGeom>
            <a:grpFill/>
            <a:ln>
              <a:noFill/>
            </a:ln>
          </p:spPr>
          <p:txBody>
            <a:bodyPr anchor="ctr"/>
            <a:lstStyle/>
            <a:p>
              <a:pPr algn="ctr"/>
              <a:endParaRPr/>
            </a:p>
          </p:txBody>
        </p:sp>
        <p:sp>
          <p:nvSpPr>
            <p:cNvPr id="429" name="îšḻïḍê"/>
            <p:cNvSpPr/>
            <p:nvPr/>
          </p:nvSpPr>
          <p:spPr bwMode="auto">
            <a:xfrm>
              <a:off x="7929504" y="2439884"/>
              <a:ext cx="124979"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3" y="16"/>
                    <a:pt x="12" y="20"/>
                    <a:pt x="20" y="20"/>
                  </a:cubicBezTo>
                  <a:cubicBezTo>
                    <a:pt x="28" y="20"/>
                    <a:pt x="34" y="16"/>
                    <a:pt x="32" y="10"/>
                  </a:cubicBezTo>
                  <a:close/>
                </a:path>
              </a:pathLst>
            </a:custGeom>
            <a:grpFill/>
            <a:ln>
              <a:noFill/>
            </a:ln>
          </p:spPr>
          <p:txBody>
            <a:bodyPr anchor="ctr"/>
            <a:lstStyle/>
            <a:p>
              <a:pPr algn="ctr"/>
              <a:endParaRPr/>
            </a:p>
          </p:txBody>
        </p:sp>
        <p:sp>
          <p:nvSpPr>
            <p:cNvPr id="430" name="îṧḷîdè"/>
            <p:cNvSpPr/>
            <p:nvPr/>
          </p:nvSpPr>
          <p:spPr bwMode="auto">
            <a:xfrm>
              <a:off x="8065284" y="2439884"/>
              <a:ext cx="123436" cy="74061"/>
            </a:xfrm>
            <a:custGeom>
              <a:avLst/>
              <a:gdLst>
                <a:gd name="T0" fmla="*/ 32 w 34"/>
                <a:gd name="T1" fmla="*/ 10 h 20"/>
                <a:gd name="T2" fmla="*/ 14 w 34"/>
                <a:gd name="T3" fmla="*/ 0 h 20"/>
                <a:gd name="T4" fmla="*/ 2 w 34"/>
                <a:gd name="T5" fmla="*/ 10 h 20"/>
                <a:gd name="T6" fmla="*/ 20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2" y="0"/>
                    <a:pt x="14" y="0"/>
                  </a:cubicBezTo>
                  <a:cubicBezTo>
                    <a:pt x="6" y="0"/>
                    <a:pt x="0" y="5"/>
                    <a:pt x="2" y="10"/>
                  </a:cubicBezTo>
                  <a:cubicBezTo>
                    <a:pt x="4" y="16"/>
                    <a:pt x="12" y="20"/>
                    <a:pt x="20" y="20"/>
                  </a:cubicBezTo>
                  <a:cubicBezTo>
                    <a:pt x="29" y="20"/>
                    <a:pt x="34" y="16"/>
                    <a:pt x="32" y="10"/>
                  </a:cubicBezTo>
                  <a:close/>
                </a:path>
              </a:pathLst>
            </a:custGeom>
            <a:grpFill/>
            <a:ln>
              <a:noFill/>
            </a:ln>
          </p:spPr>
          <p:txBody>
            <a:bodyPr anchor="ctr"/>
            <a:lstStyle/>
            <a:p>
              <a:pPr algn="ctr"/>
              <a:endParaRPr/>
            </a:p>
          </p:txBody>
        </p:sp>
        <p:sp>
          <p:nvSpPr>
            <p:cNvPr id="431" name="ísḷîdé"/>
            <p:cNvSpPr/>
            <p:nvPr/>
          </p:nvSpPr>
          <p:spPr bwMode="auto">
            <a:xfrm>
              <a:off x="8199520" y="2439884"/>
              <a:ext cx="124979" cy="74061"/>
            </a:xfrm>
            <a:custGeom>
              <a:avLst/>
              <a:gdLst>
                <a:gd name="T0" fmla="*/ 33 w 34"/>
                <a:gd name="T1" fmla="*/ 10 h 20"/>
                <a:gd name="T2" fmla="*/ 14 w 34"/>
                <a:gd name="T3" fmla="*/ 0 h 20"/>
                <a:gd name="T4" fmla="*/ 2 w 34"/>
                <a:gd name="T5" fmla="*/ 10 h 20"/>
                <a:gd name="T6" fmla="*/ 21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1" y="5"/>
                    <a:pt x="22" y="0"/>
                    <a:pt x="14" y="0"/>
                  </a:cubicBezTo>
                  <a:cubicBezTo>
                    <a:pt x="6" y="0"/>
                    <a:pt x="0" y="5"/>
                    <a:pt x="2" y="10"/>
                  </a:cubicBezTo>
                  <a:cubicBezTo>
                    <a:pt x="4" y="16"/>
                    <a:pt x="12" y="20"/>
                    <a:pt x="21" y="20"/>
                  </a:cubicBezTo>
                  <a:cubicBezTo>
                    <a:pt x="29" y="20"/>
                    <a:pt x="34" y="16"/>
                    <a:pt x="33" y="10"/>
                  </a:cubicBezTo>
                  <a:close/>
                </a:path>
              </a:pathLst>
            </a:custGeom>
            <a:grpFill/>
            <a:ln>
              <a:noFill/>
            </a:ln>
          </p:spPr>
          <p:txBody>
            <a:bodyPr anchor="ctr"/>
            <a:lstStyle/>
            <a:p>
              <a:pPr algn="ctr"/>
              <a:endParaRPr/>
            </a:p>
          </p:txBody>
        </p:sp>
        <p:sp>
          <p:nvSpPr>
            <p:cNvPr id="432" name="î$ļïḓè"/>
            <p:cNvSpPr/>
            <p:nvPr/>
          </p:nvSpPr>
          <p:spPr bwMode="auto">
            <a:xfrm>
              <a:off x="8335300" y="2439884"/>
              <a:ext cx="128065" cy="74061"/>
            </a:xfrm>
            <a:custGeom>
              <a:avLst/>
              <a:gdLst>
                <a:gd name="T0" fmla="*/ 33 w 35"/>
                <a:gd name="T1" fmla="*/ 10 h 20"/>
                <a:gd name="T2" fmla="*/ 14 w 35"/>
                <a:gd name="T3" fmla="*/ 0 h 20"/>
                <a:gd name="T4" fmla="*/ 2 w 35"/>
                <a:gd name="T5" fmla="*/ 10 h 20"/>
                <a:gd name="T6" fmla="*/ 21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5"/>
                    <a:pt x="22" y="0"/>
                    <a:pt x="14" y="0"/>
                  </a:cubicBezTo>
                  <a:cubicBezTo>
                    <a:pt x="6" y="0"/>
                    <a:pt x="0" y="5"/>
                    <a:pt x="2" y="10"/>
                  </a:cubicBezTo>
                  <a:cubicBezTo>
                    <a:pt x="4" y="16"/>
                    <a:pt x="13" y="20"/>
                    <a:pt x="21" y="20"/>
                  </a:cubicBezTo>
                  <a:cubicBezTo>
                    <a:pt x="30" y="20"/>
                    <a:pt x="35" y="16"/>
                    <a:pt x="33" y="10"/>
                  </a:cubicBezTo>
                  <a:close/>
                </a:path>
              </a:pathLst>
            </a:custGeom>
            <a:grpFill/>
            <a:ln>
              <a:noFill/>
            </a:ln>
          </p:spPr>
          <p:txBody>
            <a:bodyPr anchor="ctr"/>
            <a:lstStyle/>
            <a:p>
              <a:pPr algn="ctr"/>
              <a:endParaRPr/>
            </a:p>
          </p:txBody>
        </p:sp>
        <p:sp>
          <p:nvSpPr>
            <p:cNvPr id="433" name="iśḷîḍe"/>
            <p:cNvSpPr/>
            <p:nvPr/>
          </p:nvSpPr>
          <p:spPr bwMode="auto">
            <a:xfrm>
              <a:off x="8469536" y="2439884"/>
              <a:ext cx="128065" cy="74061"/>
            </a:xfrm>
            <a:custGeom>
              <a:avLst/>
              <a:gdLst>
                <a:gd name="T0" fmla="*/ 33 w 35"/>
                <a:gd name="T1" fmla="*/ 10 h 20"/>
                <a:gd name="T2" fmla="*/ 14 w 35"/>
                <a:gd name="T3" fmla="*/ 0 h 20"/>
                <a:gd name="T4" fmla="*/ 3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5"/>
                    <a:pt x="22" y="0"/>
                    <a:pt x="14" y="0"/>
                  </a:cubicBezTo>
                  <a:cubicBezTo>
                    <a:pt x="6" y="0"/>
                    <a:pt x="0" y="5"/>
                    <a:pt x="3" y="10"/>
                  </a:cubicBezTo>
                  <a:cubicBezTo>
                    <a:pt x="5" y="16"/>
                    <a:pt x="13" y="20"/>
                    <a:pt x="22" y="20"/>
                  </a:cubicBezTo>
                  <a:cubicBezTo>
                    <a:pt x="30" y="20"/>
                    <a:pt x="35" y="16"/>
                    <a:pt x="33" y="10"/>
                  </a:cubicBezTo>
                  <a:close/>
                </a:path>
              </a:pathLst>
            </a:custGeom>
            <a:grpFill/>
            <a:ln>
              <a:noFill/>
            </a:ln>
          </p:spPr>
          <p:txBody>
            <a:bodyPr anchor="ctr"/>
            <a:lstStyle/>
            <a:p>
              <a:pPr algn="ctr"/>
              <a:endParaRPr/>
            </a:p>
          </p:txBody>
        </p:sp>
        <p:sp>
          <p:nvSpPr>
            <p:cNvPr id="434" name="îṧļîdé"/>
            <p:cNvSpPr/>
            <p:nvPr/>
          </p:nvSpPr>
          <p:spPr bwMode="auto">
            <a:xfrm>
              <a:off x="8608401" y="2439884"/>
              <a:ext cx="124979" cy="74061"/>
            </a:xfrm>
            <a:custGeom>
              <a:avLst/>
              <a:gdLst>
                <a:gd name="T0" fmla="*/ 32 w 34"/>
                <a:gd name="T1" fmla="*/ 10 h 20"/>
                <a:gd name="T2" fmla="*/ 13 w 34"/>
                <a:gd name="T3" fmla="*/ 0 h 20"/>
                <a:gd name="T4" fmla="*/ 2 w 34"/>
                <a:gd name="T5" fmla="*/ 10 h 20"/>
                <a:gd name="T6" fmla="*/ 21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0" y="5"/>
                    <a:pt x="21" y="0"/>
                    <a:pt x="13" y="0"/>
                  </a:cubicBezTo>
                  <a:cubicBezTo>
                    <a:pt x="5" y="0"/>
                    <a:pt x="0" y="5"/>
                    <a:pt x="2" y="10"/>
                  </a:cubicBezTo>
                  <a:cubicBezTo>
                    <a:pt x="4" y="16"/>
                    <a:pt x="13" y="20"/>
                    <a:pt x="21" y="20"/>
                  </a:cubicBezTo>
                  <a:cubicBezTo>
                    <a:pt x="29" y="20"/>
                    <a:pt x="34" y="16"/>
                    <a:pt x="32" y="10"/>
                  </a:cubicBezTo>
                  <a:close/>
                </a:path>
              </a:pathLst>
            </a:custGeom>
            <a:grpFill/>
            <a:ln>
              <a:noFill/>
            </a:ln>
          </p:spPr>
          <p:txBody>
            <a:bodyPr anchor="ctr"/>
            <a:lstStyle/>
            <a:p>
              <a:pPr algn="ctr"/>
              <a:endParaRPr/>
            </a:p>
          </p:txBody>
        </p:sp>
        <p:sp>
          <p:nvSpPr>
            <p:cNvPr id="435" name="ïṡľiḑe"/>
            <p:cNvSpPr/>
            <p:nvPr/>
          </p:nvSpPr>
          <p:spPr bwMode="auto">
            <a:xfrm>
              <a:off x="8744180" y="2439884"/>
              <a:ext cx="126522" cy="74061"/>
            </a:xfrm>
            <a:custGeom>
              <a:avLst/>
              <a:gdLst>
                <a:gd name="T0" fmla="*/ 32 w 35"/>
                <a:gd name="T1" fmla="*/ 10 h 20"/>
                <a:gd name="T2" fmla="*/ 13 w 35"/>
                <a:gd name="T3" fmla="*/ 0 h 20"/>
                <a:gd name="T4" fmla="*/ 2 w 35"/>
                <a:gd name="T5" fmla="*/ 10 h 20"/>
                <a:gd name="T6" fmla="*/ 21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0" y="5"/>
                    <a:pt x="21" y="0"/>
                    <a:pt x="13" y="0"/>
                  </a:cubicBezTo>
                  <a:cubicBezTo>
                    <a:pt x="5" y="0"/>
                    <a:pt x="0" y="5"/>
                    <a:pt x="2" y="10"/>
                  </a:cubicBezTo>
                  <a:cubicBezTo>
                    <a:pt x="4" y="16"/>
                    <a:pt x="13" y="20"/>
                    <a:pt x="21" y="20"/>
                  </a:cubicBezTo>
                  <a:cubicBezTo>
                    <a:pt x="30" y="20"/>
                    <a:pt x="35" y="16"/>
                    <a:pt x="32" y="10"/>
                  </a:cubicBezTo>
                  <a:close/>
                </a:path>
              </a:pathLst>
            </a:custGeom>
            <a:grpFill/>
            <a:ln>
              <a:noFill/>
            </a:ln>
          </p:spPr>
          <p:txBody>
            <a:bodyPr anchor="ctr"/>
            <a:lstStyle/>
            <a:p>
              <a:pPr algn="ctr"/>
              <a:endParaRPr/>
            </a:p>
          </p:txBody>
        </p:sp>
        <p:sp>
          <p:nvSpPr>
            <p:cNvPr id="436" name="îṩḻíďe"/>
            <p:cNvSpPr/>
            <p:nvPr/>
          </p:nvSpPr>
          <p:spPr bwMode="auto">
            <a:xfrm>
              <a:off x="8878417" y="2439884"/>
              <a:ext cx="128065" cy="74061"/>
            </a:xfrm>
            <a:custGeom>
              <a:avLst/>
              <a:gdLst>
                <a:gd name="T0" fmla="*/ 32 w 35"/>
                <a:gd name="T1" fmla="*/ 10 h 20"/>
                <a:gd name="T2" fmla="*/ 13 w 35"/>
                <a:gd name="T3" fmla="*/ 0 h 20"/>
                <a:gd name="T4" fmla="*/ 2 w 35"/>
                <a:gd name="T5" fmla="*/ 10 h 20"/>
                <a:gd name="T6" fmla="*/ 22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0" y="5"/>
                    <a:pt x="21" y="0"/>
                    <a:pt x="13" y="0"/>
                  </a:cubicBezTo>
                  <a:cubicBezTo>
                    <a:pt x="5" y="0"/>
                    <a:pt x="0" y="5"/>
                    <a:pt x="2" y="10"/>
                  </a:cubicBezTo>
                  <a:cubicBezTo>
                    <a:pt x="5" y="16"/>
                    <a:pt x="13" y="20"/>
                    <a:pt x="22" y="20"/>
                  </a:cubicBezTo>
                  <a:cubicBezTo>
                    <a:pt x="30" y="20"/>
                    <a:pt x="35" y="16"/>
                    <a:pt x="32" y="10"/>
                  </a:cubicBezTo>
                  <a:close/>
                </a:path>
              </a:pathLst>
            </a:custGeom>
            <a:grpFill/>
            <a:ln>
              <a:noFill/>
            </a:ln>
          </p:spPr>
          <p:txBody>
            <a:bodyPr anchor="ctr"/>
            <a:lstStyle/>
            <a:p>
              <a:pPr algn="ctr"/>
              <a:endParaRPr/>
            </a:p>
          </p:txBody>
        </p:sp>
        <p:sp>
          <p:nvSpPr>
            <p:cNvPr id="437" name="îṩ1íḓé"/>
            <p:cNvSpPr/>
            <p:nvPr/>
          </p:nvSpPr>
          <p:spPr bwMode="auto">
            <a:xfrm>
              <a:off x="9014196" y="2439884"/>
              <a:ext cx="126522" cy="74061"/>
            </a:xfrm>
            <a:custGeom>
              <a:avLst/>
              <a:gdLst>
                <a:gd name="T0" fmla="*/ 33 w 35"/>
                <a:gd name="T1" fmla="*/ 10 h 20"/>
                <a:gd name="T2" fmla="*/ 13 w 35"/>
                <a:gd name="T3" fmla="*/ 0 h 20"/>
                <a:gd name="T4" fmla="*/ 2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0" y="5"/>
                    <a:pt x="21" y="0"/>
                    <a:pt x="13" y="0"/>
                  </a:cubicBezTo>
                  <a:cubicBezTo>
                    <a:pt x="5" y="0"/>
                    <a:pt x="0" y="5"/>
                    <a:pt x="2" y="10"/>
                  </a:cubicBezTo>
                  <a:cubicBezTo>
                    <a:pt x="5" y="16"/>
                    <a:pt x="14" y="20"/>
                    <a:pt x="22" y="20"/>
                  </a:cubicBezTo>
                  <a:cubicBezTo>
                    <a:pt x="31" y="20"/>
                    <a:pt x="35" y="16"/>
                    <a:pt x="33" y="10"/>
                  </a:cubicBezTo>
                  <a:close/>
                </a:path>
              </a:pathLst>
            </a:custGeom>
            <a:grpFill/>
            <a:ln>
              <a:noFill/>
            </a:ln>
          </p:spPr>
          <p:txBody>
            <a:bodyPr anchor="ctr"/>
            <a:lstStyle/>
            <a:p>
              <a:pPr algn="ctr"/>
              <a:endParaRPr/>
            </a:p>
          </p:txBody>
        </p:sp>
        <p:sp>
          <p:nvSpPr>
            <p:cNvPr id="438" name="îš1íḑe"/>
            <p:cNvSpPr/>
            <p:nvPr/>
          </p:nvSpPr>
          <p:spPr bwMode="auto">
            <a:xfrm>
              <a:off x="9148432" y="2439884"/>
              <a:ext cx="131151" cy="74061"/>
            </a:xfrm>
            <a:custGeom>
              <a:avLst/>
              <a:gdLst>
                <a:gd name="T0" fmla="*/ 33 w 36"/>
                <a:gd name="T1" fmla="*/ 10 h 20"/>
                <a:gd name="T2" fmla="*/ 13 w 36"/>
                <a:gd name="T3" fmla="*/ 0 h 20"/>
                <a:gd name="T4" fmla="*/ 3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5" y="16"/>
                    <a:pt x="14" y="20"/>
                    <a:pt x="23" y="20"/>
                  </a:cubicBezTo>
                  <a:cubicBezTo>
                    <a:pt x="31" y="20"/>
                    <a:pt x="36" y="16"/>
                    <a:pt x="33" y="10"/>
                  </a:cubicBezTo>
                  <a:close/>
                </a:path>
              </a:pathLst>
            </a:custGeom>
            <a:grpFill/>
            <a:ln>
              <a:noFill/>
            </a:ln>
          </p:spPr>
          <p:txBody>
            <a:bodyPr anchor="ctr"/>
            <a:lstStyle/>
            <a:p>
              <a:pPr algn="ctr"/>
              <a:endParaRPr/>
            </a:p>
          </p:txBody>
        </p:sp>
        <p:sp>
          <p:nvSpPr>
            <p:cNvPr id="439" name="işlîde"/>
            <p:cNvSpPr/>
            <p:nvPr/>
          </p:nvSpPr>
          <p:spPr bwMode="auto">
            <a:xfrm>
              <a:off x="9284211" y="2439884"/>
              <a:ext cx="131151" cy="74061"/>
            </a:xfrm>
            <a:custGeom>
              <a:avLst/>
              <a:gdLst>
                <a:gd name="T0" fmla="*/ 33 w 36"/>
                <a:gd name="T1" fmla="*/ 10 h 20"/>
                <a:gd name="T2" fmla="*/ 13 w 36"/>
                <a:gd name="T3" fmla="*/ 0 h 20"/>
                <a:gd name="T4" fmla="*/ 3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5"/>
                    <a:pt x="21" y="0"/>
                    <a:pt x="13" y="0"/>
                  </a:cubicBezTo>
                  <a:cubicBezTo>
                    <a:pt x="5" y="0"/>
                    <a:pt x="0" y="5"/>
                    <a:pt x="3" y="10"/>
                  </a:cubicBezTo>
                  <a:cubicBezTo>
                    <a:pt x="5" y="16"/>
                    <a:pt x="14" y="20"/>
                    <a:pt x="23" y="20"/>
                  </a:cubicBezTo>
                  <a:cubicBezTo>
                    <a:pt x="31" y="20"/>
                    <a:pt x="36" y="16"/>
                    <a:pt x="33" y="10"/>
                  </a:cubicBezTo>
                  <a:close/>
                </a:path>
              </a:pathLst>
            </a:custGeom>
            <a:grpFill/>
            <a:ln>
              <a:noFill/>
            </a:ln>
          </p:spPr>
          <p:txBody>
            <a:bodyPr anchor="ctr"/>
            <a:lstStyle/>
            <a:p>
              <a:pPr algn="ctr"/>
              <a:endParaRPr/>
            </a:p>
          </p:txBody>
        </p:sp>
        <p:sp>
          <p:nvSpPr>
            <p:cNvPr id="440" name="îṧ1iḓé"/>
            <p:cNvSpPr/>
            <p:nvPr/>
          </p:nvSpPr>
          <p:spPr bwMode="auto">
            <a:xfrm>
              <a:off x="8779668" y="2532461"/>
              <a:ext cx="128065" cy="72519"/>
            </a:xfrm>
            <a:custGeom>
              <a:avLst/>
              <a:gdLst>
                <a:gd name="T0" fmla="*/ 33 w 35"/>
                <a:gd name="T1" fmla="*/ 10 h 20"/>
                <a:gd name="T2" fmla="*/ 13 w 35"/>
                <a:gd name="T3" fmla="*/ 0 h 20"/>
                <a:gd name="T4" fmla="*/ 2 w 35"/>
                <a:gd name="T5" fmla="*/ 10 h 20"/>
                <a:gd name="T6" fmla="*/ 22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1" y="4"/>
                    <a:pt x="22" y="0"/>
                    <a:pt x="13" y="0"/>
                  </a:cubicBezTo>
                  <a:cubicBezTo>
                    <a:pt x="5" y="0"/>
                    <a:pt x="0" y="4"/>
                    <a:pt x="2" y="10"/>
                  </a:cubicBezTo>
                  <a:cubicBezTo>
                    <a:pt x="5" y="15"/>
                    <a:pt x="13" y="20"/>
                    <a:pt x="22" y="20"/>
                  </a:cubicBezTo>
                  <a:cubicBezTo>
                    <a:pt x="31" y="20"/>
                    <a:pt x="35" y="15"/>
                    <a:pt x="33" y="10"/>
                  </a:cubicBezTo>
                  <a:close/>
                </a:path>
              </a:pathLst>
            </a:custGeom>
            <a:grpFill/>
            <a:ln>
              <a:noFill/>
            </a:ln>
          </p:spPr>
          <p:txBody>
            <a:bodyPr anchor="ctr"/>
            <a:lstStyle/>
            <a:p>
              <a:pPr algn="ctr"/>
              <a:endParaRPr/>
            </a:p>
          </p:txBody>
        </p:sp>
        <p:sp>
          <p:nvSpPr>
            <p:cNvPr id="441" name="iṣļídè"/>
            <p:cNvSpPr/>
            <p:nvPr/>
          </p:nvSpPr>
          <p:spPr bwMode="auto">
            <a:xfrm>
              <a:off x="8915448" y="2532461"/>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2" y="0"/>
                    <a:pt x="14" y="0"/>
                  </a:cubicBezTo>
                  <a:cubicBezTo>
                    <a:pt x="5" y="0"/>
                    <a:pt x="0" y="4"/>
                    <a:pt x="3" y="10"/>
                  </a:cubicBezTo>
                  <a:cubicBezTo>
                    <a:pt x="5" y="15"/>
                    <a:pt x="14" y="20"/>
                    <a:pt x="23" y="20"/>
                  </a:cubicBezTo>
                  <a:cubicBezTo>
                    <a:pt x="31" y="20"/>
                    <a:pt x="36" y="15"/>
                    <a:pt x="34" y="10"/>
                  </a:cubicBezTo>
                  <a:close/>
                </a:path>
              </a:pathLst>
            </a:custGeom>
            <a:grpFill/>
            <a:ln>
              <a:noFill/>
            </a:ln>
          </p:spPr>
          <p:txBody>
            <a:bodyPr anchor="ctr"/>
            <a:lstStyle/>
            <a:p>
              <a:pPr algn="ctr"/>
              <a:endParaRPr/>
            </a:p>
          </p:txBody>
        </p:sp>
        <p:sp>
          <p:nvSpPr>
            <p:cNvPr id="442" name="îşľîďê"/>
            <p:cNvSpPr/>
            <p:nvPr/>
          </p:nvSpPr>
          <p:spPr bwMode="auto">
            <a:xfrm>
              <a:off x="9193178" y="2532461"/>
              <a:ext cx="131151" cy="72519"/>
            </a:xfrm>
            <a:custGeom>
              <a:avLst/>
              <a:gdLst>
                <a:gd name="T0" fmla="*/ 33 w 36"/>
                <a:gd name="T1" fmla="*/ 10 h 20"/>
                <a:gd name="T2" fmla="*/ 13 w 36"/>
                <a:gd name="T3" fmla="*/ 0 h 20"/>
                <a:gd name="T4" fmla="*/ 2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0" y="4"/>
                    <a:pt x="21" y="0"/>
                    <a:pt x="13" y="0"/>
                  </a:cubicBezTo>
                  <a:cubicBezTo>
                    <a:pt x="4" y="0"/>
                    <a:pt x="0" y="4"/>
                    <a:pt x="2" y="10"/>
                  </a:cubicBezTo>
                  <a:cubicBezTo>
                    <a:pt x="5" y="15"/>
                    <a:pt x="14" y="20"/>
                    <a:pt x="23" y="20"/>
                  </a:cubicBezTo>
                  <a:cubicBezTo>
                    <a:pt x="31" y="20"/>
                    <a:pt x="36" y="15"/>
                    <a:pt x="33" y="10"/>
                  </a:cubicBezTo>
                  <a:close/>
                </a:path>
              </a:pathLst>
            </a:custGeom>
            <a:grpFill/>
            <a:ln>
              <a:noFill/>
            </a:ln>
          </p:spPr>
          <p:txBody>
            <a:bodyPr anchor="ctr"/>
            <a:lstStyle/>
            <a:p>
              <a:pPr algn="ctr"/>
              <a:endParaRPr/>
            </a:p>
          </p:txBody>
        </p:sp>
        <p:sp>
          <p:nvSpPr>
            <p:cNvPr id="443" name="i$1iďe"/>
            <p:cNvSpPr/>
            <p:nvPr/>
          </p:nvSpPr>
          <p:spPr bwMode="auto">
            <a:xfrm>
              <a:off x="8816699" y="2623495"/>
              <a:ext cx="131151" cy="72519"/>
            </a:xfrm>
            <a:custGeom>
              <a:avLst/>
              <a:gdLst>
                <a:gd name="T0" fmla="*/ 34 w 36"/>
                <a:gd name="T1" fmla="*/ 10 h 20"/>
                <a:gd name="T2" fmla="*/ 14 w 36"/>
                <a:gd name="T3" fmla="*/ 0 h 20"/>
                <a:gd name="T4" fmla="*/ 3 w 36"/>
                <a:gd name="T5" fmla="*/ 10 h 20"/>
                <a:gd name="T6" fmla="*/ 2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1" y="4"/>
                    <a:pt x="23" y="0"/>
                    <a:pt x="14" y="0"/>
                  </a:cubicBezTo>
                  <a:cubicBezTo>
                    <a:pt x="5" y="0"/>
                    <a:pt x="0" y="4"/>
                    <a:pt x="3" y="10"/>
                  </a:cubicBezTo>
                  <a:cubicBezTo>
                    <a:pt x="5" y="16"/>
                    <a:pt x="14" y="20"/>
                    <a:pt x="23" y="20"/>
                  </a:cubicBezTo>
                  <a:cubicBezTo>
                    <a:pt x="32" y="20"/>
                    <a:pt x="36" y="16"/>
                    <a:pt x="34" y="10"/>
                  </a:cubicBezTo>
                  <a:close/>
                </a:path>
              </a:pathLst>
            </a:custGeom>
            <a:grpFill/>
            <a:ln>
              <a:noFill/>
            </a:ln>
          </p:spPr>
          <p:txBody>
            <a:bodyPr anchor="ctr"/>
            <a:lstStyle/>
            <a:p>
              <a:pPr algn="ctr"/>
              <a:endParaRPr/>
            </a:p>
          </p:txBody>
        </p:sp>
        <p:sp>
          <p:nvSpPr>
            <p:cNvPr id="444" name="îṥḷíďé"/>
            <p:cNvSpPr/>
            <p:nvPr/>
          </p:nvSpPr>
          <p:spPr bwMode="auto">
            <a:xfrm>
              <a:off x="8955564" y="2623495"/>
              <a:ext cx="134237" cy="72519"/>
            </a:xfrm>
            <a:custGeom>
              <a:avLst/>
              <a:gdLst>
                <a:gd name="T0" fmla="*/ 34 w 37"/>
                <a:gd name="T1" fmla="*/ 10 h 20"/>
                <a:gd name="T2" fmla="*/ 14 w 37"/>
                <a:gd name="T3" fmla="*/ 0 h 20"/>
                <a:gd name="T4" fmla="*/ 3 w 37"/>
                <a:gd name="T5" fmla="*/ 10 h 20"/>
                <a:gd name="T6" fmla="*/ 2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2" y="4"/>
                    <a:pt x="22" y="0"/>
                    <a:pt x="14" y="0"/>
                  </a:cubicBezTo>
                  <a:cubicBezTo>
                    <a:pt x="5" y="0"/>
                    <a:pt x="0" y="4"/>
                    <a:pt x="3" y="10"/>
                  </a:cubicBezTo>
                  <a:cubicBezTo>
                    <a:pt x="6" y="16"/>
                    <a:pt x="15" y="20"/>
                    <a:pt x="23" y="20"/>
                  </a:cubicBezTo>
                  <a:cubicBezTo>
                    <a:pt x="32" y="20"/>
                    <a:pt x="37" y="16"/>
                    <a:pt x="34" y="10"/>
                  </a:cubicBezTo>
                  <a:close/>
                </a:path>
              </a:pathLst>
            </a:custGeom>
            <a:grpFill/>
            <a:ln>
              <a:noFill/>
            </a:ln>
          </p:spPr>
          <p:txBody>
            <a:bodyPr anchor="ctr"/>
            <a:lstStyle/>
            <a:p>
              <a:pPr algn="ctr"/>
              <a:endParaRPr/>
            </a:p>
          </p:txBody>
        </p:sp>
        <p:sp>
          <p:nvSpPr>
            <p:cNvPr id="445" name="ïsľîḑe"/>
            <p:cNvSpPr/>
            <p:nvPr/>
          </p:nvSpPr>
          <p:spPr bwMode="auto">
            <a:xfrm>
              <a:off x="9236381" y="2623495"/>
              <a:ext cx="131151" cy="72519"/>
            </a:xfrm>
            <a:custGeom>
              <a:avLst/>
              <a:gdLst>
                <a:gd name="T0" fmla="*/ 33 w 36"/>
                <a:gd name="T1" fmla="*/ 10 h 20"/>
                <a:gd name="T2" fmla="*/ 13 w 36"/>
                <a:gd name="T3" fmla="*/ 0 h 20"/>
                <a:gd name="T4" fmla="*/ 2 w 36"/>
                <a:gd name="T5" fmla="*/ 10 h 20"/>
                <a:gd name="T6" fmla="*/ 2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1" y="4"/>
                    <a:pt x="21" y="0"/>
                    <a:pt x="13" y="0"/>
                  </a:cubicBezTo>
                  <a:cubicBezTo>
                    <a:pt x="4" y="0"/>
                    <a:pt x="0" y="4"/>
                    <a:pt x="2" y="10"/>
                  </a:cubicBezTo>
                  <a:cubicBezTo>
                    <a:pt x="5" y="16"/>
                    <a:pt x="14" y="20"/>
                    <a:pt x="23" y="20"/>
                  </a:cubicBezTo>
                  <a:cubicBezTo>
                    <a:pt x="32" y="20"/>
                    <a:pt x="36" y="16"/>
                    <a:pt x="33" y="10"/>
                  </a:cubicBezTo>
                  <a:close/>
                </a:path>
              </a:pathLst>
            </a:custGeom>
            <a:grpFill/>
            <a:ln>
              <a:noFill/>
            </a:ln>
          </p:spPr>
          <p:txBody>
            <a:bodyPr anchor="ctr"/>
            <a:lstStyle/>
            <a:p>
              <a:pPr algn="ctr"/>
              <a:endParaRPr/>
            </a:p>
          </p:txBody>
        </p:sp>
        <p:sp>
          <p:nvSpPr>
            <p:cNvPr id="446" name="iṥḷíḋe"/>
            <p:cNvSpPr/>
            <p:nvPr/>
          </p:nvSpPr>
          <p:spPr bwMode="auto">
            <a:xfrm>
              <a:off x="8856816" y="2714528"/>
              <a:ext cx="135779" cy="80233"/>
            </a:xfrm>
            <a:custGeom>
              <a:avLst/>
              <a:gdLst>
                <a:gd name="T0" fmla="*/ 34 w 37"/>
                <a:gd name="T1" fmla="*/ 11 h 22"/>
                <a:gd name="T2" fmla="*/ 14 w 37"/>
                <a:gd name="T3" fmla="*/ 0 h 22"/>
                <a:gd name="T4" fmla="*/ 3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2" y="5"/>
                    <a:pt x="23" y="0"/>
                    <a:pt x="14" y="0"/>
                  </a:cubicBezTo>
                  <a:cubicBezTo>
                    <a:pt x="5" y="0"/>
                    <a:pt x="0" y="5"/>
                    <a:pt x="3"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447" name="ï$ḷïďé"/>
            <p:cNvSpPr/>
            <p:nvPr/>
          </p:nvSpPr>
          <p:spPr bwMode="auto">
            <a:xfrm>
              <a:off x="8998767" y="2714528"/>
              <a:ext cx="135779" cy="80233"/>
            </a:xfrm>
            <a:custGeom>
              <a:avLst/>
              <a:gdLst>
                <a:gd name="T0" fmla="*/ 34 w 37"/>
                <a:gd name="T1" fmla="*/ 11 h 22"/>
                <a:gd name="T2" fmla="*/ 13 w 37"/>
                <a:gd name="T3" fmla="*/ 0 h 22"/>
                <a:gd name="T4" fmla="*/ 2 w 37"/>
                <a:gd name="T5" fmla="*/ 11 h 22"/>
                <a:gd name="T6" fmla="*/ 2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1" y="5"/>
                    <a:pt x="22" y="0"/>
                    <a:pt x="13" y="0"/>
                  </a:cubicBezTo>
                  <a:cubicBezTo>
                    <a:pt x="5" y="0"/>
                    <a:pt x="0" y="5"/>
                    <a:pt x="2" y="11"/>
                  </a:cubicBezTo>
                  <a:cubicBezTo>
                    <a:pt x="5" y="17"/>
                    <a:pt x="14" y="22"/>
                    <a:pt x="23" y="22"/>
                  </a:cubicBezTo>
                  <a:cubicBezTo>
                    <a:pt x="32" y="22"/>
                    <a:pt x="37" y="17"/>
                    <a:pt x="34" y="11"/>
                  </a:cubicBezTo>
                  <a:close/>
                </a:path>
              </a:pathLst>
            </a:custGeom>
            <a:grpFill/>
            <a:ln>
              <a:noFill/>
            </a:ln>
          </p:spPr>
          <p:txBody>
            <a:bodyPr anchor="ctr"/>
            <a:lstStyle/>
            <a:p>
              <a:pPr algn="ctr"/>
              <a:endParaRPr/>
            </a:p>
          </p:txBody>
        </p:sp>
        <p:sp>
          <p:nvSpPr>
            <p:cNvPr id="448" name="ïṩ1íḍê"/>
            <p:cNvSpPr/>
            <p:nvPr/>
          </p:nvSpPr>
          <p:spPr bwMode="auto">
            <a:xfrm>
              <a:off x="8896932" y="2810191"/>
              <a:ext cx="135779" cy="80233"/>
            </a:xfrm>
            <a:custGeom>
              <a:avLst/>
              <a:gdLst>
                <a:gd name="T0" fmla="*/ 35 w 37"/>
                <a:gd name="T1" fmla="*/ 11 h 22"/>
                <a:gd name="T2" fmla="*/ 14 w 37"/>
                <a:gd name="T3" fmla="*/ 0 h 22"/>
                <a:gd name="T4" fmla="*/ 3 w 37"/>
                <a:gd name="T5" fmla="*/ 11 h 22"/>
                <a:gd name="T6" fmla="*/ 24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2" y="5"/>
                    <a:pt x="23" y="0"/>
                    <a:pt x="14" y="0"/>
                  </a:cubicBezTo>
                  <a:cubicBezTo>
                    <a:pt x="5" y="0"/>
                    <a:pt x="0" y="5"/>
                    <a:pt x="3" y="11"/>
                  </a:cubicBezTo>
                  <a:cubicBezTo>
                    <a:pt x="5" y="17"/>
                    <a:pt x="15" y="22"/>
                    <a:pt x="24" y="22"/>
                  </a:cubicBezTo>
                  <a:cubicBezTo>
                    <a:pt x="32" y="22"/>
                    <a:pt x="37" y="17"/>
                    <a:pt x="35" y="11"/>
                  </a:cubicBezTo>
                  <a:close/>
                </a:path>
              </a:pathLst>
            </a:custGeom>
            <a:grpFill/>
            <a:ln>
              <a:noFill/>
            </a:ln>
          </p:spPr>
          <p:txBody>
            <a:bodyPr anchor="ctr"/>
            <a:lstStyle/>
            <a:p>
              <a:pPr algn="ctr"/>
              <a:endParaRPr/>
            </a:p>
          </p:txBody>
        </p:sp>
        <p:sp>
          <p:nvSpPr>
            <p:cNvPr id="449" name="iṥḻïḑe"/>
            <p:cNvSpPr/>
            <p:nvPr/>
          </p:nvSpPr>
          <p:spPr bwMode="auto">
            <a:xfrm>
              <a:off x="9038883" y="2810191"/>
              <a:ext cx="138865" cy="80233"/>
            </a:xfrm>
            <a:custGeom>
              <a:avLst/>
              <a:gdLst>
                <a:gd name="T0" fmla="*/ 35 w 38"/>
                <a:gd name="T1" fmla="*/ 11 h 22"/>
                <a:gd name="T2" fmla="*/ 14 w 38"/>
                <a:gd name="T3" fmla="*/ 0 h 22"/>
                <a:gd name="T4" fmla="*/ 3 w 38"/>
                <a:gd name="T5" fmla="*/ 11 h 22"/>
                <a:gd name="T6" fmla="*/ 2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2" y="5"/>
                    <a:pt x="23" y="0"/>
                    <a:pt x="14" y="0"/>
                  </a:cubicBezTo>
                  <a:cubicBezTo>
                    <a:pt x="5" y="0"/>
                    <a:pt x="0" y="5"/>
                    <a:pt x="3" y="11"/>
                  </a:cubicBezTo>
                  <a:cubicBezTo>
                    <a:pt x="6" y="17"/>
                    <a:pt x="15" y="22"/>
                    <a:pt x="24" y="22"/>
                  </a:cubicBezTo>
                  <a:cubicBezTo>
                    <a:pt x="33" y="22"/>
                    <a:pt x="38" y="17"/>
                    <a:pt x="35" y="11"/>
                  </a:cubicBezTo>
                  <a:close/>
                </a:path>
              </a:pathLst>
            </a:custGeom>
            <a:grpFill/>
            <a:ln>
              <a:noFill/>
            </a:ln>
          </p:spPr>
          <p:txBody>
            <a:bodyPr anchor="ctr"/>
            <a:lstStyle/>
            <a:p>
              <a:pPr algn="ctr"/>
              <a:endParaRPr/>
            </a:p>
          </p:txBody>
        </p:sp>
        <p:sp>
          <p:nvSpPr>
            <p:cNvPr id="450" name="ïṧḷïḑê"/>
            <p:cNvSpPr/>
            <p:nvPr/>
          </p:nvSpPr>
          <p:spPr bwMode="auto">
            <a:xfrm>
              <a:off x="8940135" y="2907397"/>
              <a:ext cx="135779" cy="84863"/>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2" y="5"/>
                    <a:pt x="23" y="0"/>
                    <a:pt x="14" y="0"/>
                  </a:cubicBezTo>
                  <a:cubicBezTo>
                    <a:pt x="5" y="0"/>
                    <a:pt x="0" y="5"/>
                    <a:pt x="2" y="11"/>
                  </a:cubicBezTo>
                  <a:cubicBezTo>
                    <a:pt x="5" y="18"/>
                    <a:pt x="14" y="23"/>
                    <a:pt x="23" y="23"/>
                  </a:cubicBezTo>
                  <a:cubicBezTo>
                    <a:pt x="32" y="23"/>
                    <a:pt x="37" y="18"/>
                    <a:pt x="35" y="11"/>
                  </a:cubicBezTo>
                  <a:close/>
                </a:path>
              </a:pathLst>
            </a:custGeom>
            <a:grpFill/>
            <a:ln>
              <a:noFill/>
            </a:ln>
          </p:spPr>
          <p:txBody>
            <a:bodyPr anchor="ctr"/>
            <a:lstStyle/>
            <a:p>
              <a:pPr algn="ctr"/>
              <a:endParaRPr/>
            </a:p>
          </p:txBody>
        </p:sp>
        <p:sp>
          <p:nvSpPr>
            <p:cNvPr id="451" name="ïşliḑè"/>
            <p:cNvSpPr/>
            <p:nvPr/>
          </p:nvSpPr>
          <p:spPr bwMode="auto">
            <a:xfrm>
              <a:off x="7809155" y="3010774"/>
              <a:ext cx="135779" cy="83319"/>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2" y="23"/>
                    <a:pt x="22" y="23"/>
                  </a:cubicBezTo>
                  <a:cubicBezTo>
                    <a:pt x="31" y="23"/>
                    <a:pt x="37" y="18"/>
                    <a:pt x="35" y="11"/>
                  </a:cubicBezTo>
                  <a:close/>
                </a:path>
              </a:pathLst>
            </a:custGeom>
            <a:grpFill/>
            <a:ln>
              <a:noFill/>
            </a:ln>
          </p:spPr>
          <p:txBody>
            <a:bodyPr anchor="ctr"/>
            <a:lstStyle/>
            <a:p>
              <a:pPr algn="ctr"/>
              <a:endParaRPr/>
            </a:p>
          </p:txBody>
        </p:sp>
        <p:sp>
          <p:nvSpPr>
            <p:cNvPr id="452" name="iṧḻïdé"/>
            <p:cNvSpPr/>
            <p:nvPr/>
          </p:nvSpPr>
          <p:spPr bwMode="auto">
            <a:xfrm>
              <a:off x="7955735" y="3010774"/>
              <a:ext cx="134237" cy="83319"/>
            </a:xfrm>
            <a:custGeom>
              <a:avLst/>
              <a:gdLst>
                <a:gd name="T0" fmla="*/ 35 w 37"/>
                <a:gd name="T1" fmla="*/ 11 h 23"/>
                <a:gd name="T2" fmla="*/ 15 w 37"/>
                <a:gd name="T3" fmla="*/ 0 h 23"/>
                <a:gd name="T4" fmla="*/ 2 w 37"/>
                <a:gd name="T5" fmla="*/ 11 h 23"/>
                <a:gd name="T6" fmla="*/ 22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4" y="0"/>
                    <a:pt x="15" y="0"/>
                  </a:cubicBezTo>
                  <a:cubicBezTo>
                    <a:pt x="6" y="0"/>
                    <a:pt x="0" y="5"/>
                    <a:pt x="2" y="11"/>
                  </a:cubicBezTo>
                  <a:cubicBezTo>
                    <a:pt x="4" y="18"/>
                    <a:pt x="13" y="23"/>
                    <a:pt x="22" y="23"/>
                  </a:cubicBezTo>
                  <a:cubicBezTo>
                    <a:pt x="31" y="23"/>
                    <a:pt x="37" y="18"/>
                    <a:pt x="35" y="11"/>
                  </a:cubicBezTo>
                  <a:close/>
                </a:path>
              </a:pathLst>
            </a:custGeom>
            <a:grpFill/>
            <a:ln>
              <a:noFill/>
            </a:ln>
          </p:spPr>
          <p:txBody>
            <a:bodyPr anchor="ctr"/>
            <a:lstStyle/>
            <a:p>
              <a:pPr algn="ctr"/>
              <a:endParaRPr/>
            </a:p>
          </p:txBody>
        </p:sp>
        <p:sp>
          <p:nvSpPr>
            <p:cNvPr id="453" name="íŝļiḍè"/>
            <p:cNvSpPr/>
            <p:nvPr/>
          </p:nvSpPr>
          <p:spPr bwMode="auto">
            <a:xfrm>
              <a:off x="8105400" y="3010774"/>
              <a:ext cx="131151" cy="83319"/>
            </a:xfrm>
            <a:custGeom>
              <a:avLst/>
              <a:gdLst>
                <a:gd name="T0" fmla="*/ 34 w 36"/>
                <a:gd name="T1" fmla="*/ 11 h 23"/>
                <a:gd name="T2" fmla="*/ 14 w 36"/>
                <a:gd name="T3" fmla="*/ 0 h 23"/>
                <a:gd name="T4" fmla="*/ 1 w 36"/>
                <a:gd name="T5" fmla="*/ 11 h 23"/>
                <a:gd name="T6" fmla="*/ 22 w 36"/>
                <a:gd name="T7" fmla="*/ 23 h 23"/>
                <a:gd name="T8" fmla="*/ 34 w 36"/>
                <a:gd name="T9" fmla="*/ 11 h 23"/>
              </a:gdLst>
              <a:ahLst/>
              <a:cxnLst>
                <a:cxn ang="0">
                  <a:pos x="T0" y="T1"/>
                </a:cxn>
                <a:cxn ang="0">
                  <a:pos x="T2" y="T3"/>
                </a:cxn>
                <a:cxn ang="0">
                  <a:pos x="T4" y="T5"/>
                </a:cxn>
                <a:cxn ang="0">
                  <a:pos x="T6" y="T7"/>
                </a:cxn>
                <a:cxn ang="0">
                  <a:pos x="T8" y="T9"/>
                </a:cxn>
              </a:cxnLst>
              <a:rect l="0" t="0" r="r" b="b"/>
              <a:pathLst>
                <a:path w="36" h="23">
                  <a:moveTo>
                    <a:pt x="34" y="11"/>
                  </a:moveTo>
                  <a:cubicBezTo>
                    <a:pt x="32" y="5"/>
                    <a:pt x="23" y="0"/>
                    <a:pt x="14" y="0"/>
                  </a:cubicBezTo>
                  <a:cubicBezTo>
                    <a:pt x="5" y="0"/>
                    <a:pt x="0" y="5"/>
                    <a:pt x="1" y="11"/>
                  </a:cubicBezTo>
                  <a:cubicBezTo>
                    <a:pt x="3" y="18"/>
                    <a:pt x="12" y="23"/>
                    <a:pt x="22" y="23"/>
                  </a:cubicBezTo>
                  <a:cubicBezTo>
                    <a:pt x="31" y="23"/>
                    <a:pt x="36" y="18"/>
                    <a:pt x="34" y="11"/>
                  </a:cubicBezTo>
                  <a:close/>
                </a:path>
              </a:pathLst>
            </a:custGeom>
            <a:grpFill/>
            <a:ln>
              <a:noFill/>
            </a:ln>
          </p:spPr>
          <p:txBody>
            <a:bodyPr anchor="ctr"/>
            <a:lstStyle/>
            <a:p>
              <a:pPr algn="ctr"/>
              <a:endParaRPr/>
            </a:p>
          </p:txBody>
        </p:sp>
        <p:sp>
          <p:nvSpPr>
            <p:cNvPr id="454" name="îṩḷíḍe"/>
            <p:cNvSpPr/>
            <p:nvPr/>
          </p:nvSpPr>
          <p:spPr bwMode="auto">
            <a:xfrm>
              <a:off x="8397018" y="3010774"/>
              <a:ext cx="135779" cy="83319"/>
            </a:xfrm>
            <a:custGeom>
              <a:avLst/>
              <a:gdLst>
                <a:gd name="T0" fmla="*/ 35 w 37"/>
                <a:gd name="T1" fmla="*/ 11 h 23"/>
                <a:gd name="T2" fmla="*/ 14 w 37"/>
                <a:gd name="T3" fmla="*/ 0 h 23"/>
                <a:gd name="T4" fmla="*/ 2 w 37"/>
                <a:gd name="T5" fmla="*/ 11 h 23"/>
                <a:gd name="T6" fmla="*/ 23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3" y="5"/>
                    <a:pt x="23" y="0"/>
                    <a:pt x="14" y="0"/>
                  </a:cubicBezTo>
                  <a:cubicBezTo>
                    <a:pt x="5" y="0"/>
                    <a:pt x="0" y="5"/>
                    <a:pt x="2" y="11"/>
                  </a:cubicBezTo>
                  <a:cubicBezTo>
                    <a:pt x="4" y="18"/>
                    <a:pt x="13" y="23"/>
                    <a:pt x="23" y="23"/>
                  </a:cubicBezTo>
                  <a:cubicBezTo>
                    <a:pt x="32" y="23"/>
                    <a:pt x="37" y="18"/>
                    <a:pt x="35" y="11"/>
                  </a:cubicBezTo>
                  <a:close/>
                </a:path>
              </a:pathLst>
            </a:custGeom>
            <a:grpFill/>
            <a:ln>
              <a:noFill/>
            </a:ln>
          </p:spPr>
          <p:txBody>
            <a:bodyPr anchor="ctr"/>
            <a:lstStyle/>
            <a:p>
              <a:pPr algn="ctr"/>
              <a:endParaRPr/>
            </a:p>
          </p:txBody>
        </p:sp>
        <p:sp>
          <p:nvSpPr>
            <p:cNvPr id="455" name="í$ḻîḑé"/>
            <p:cNvSpPr/>
            <p:nvPr/>
          </p:nvSpPr>
          <p:spPr bwMode="auto">
            <a:xfrm>
              <a:off x="8543597" y="3010774"/>
              <a:ext cx="138865" cy="83319"/>
            </a:xfrm>
            <a:custGeom>
              <a:avLst/>
              <a:gdLst>
                <a:gd name="T0" fmla="*/ 35 w 38"/>
                <a:gd name="T1" fmla="*/ 11 h 23"/>
                <a:gd name="T2" fmla="*/ 14 w 38"/>
                <a:gd name="T3" fmla="*/ 0 h 23"/>
                <a:gd name="T4" fmla="*/ 2 w 38"/>
                <a:gd name="T5" fmla="*/ 11 h 23"/>
                <a:gd name="T6" fmla="*/ 23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3" y="0"/>
                    <a:pt x="14" y="0"/>
                  </a:cubicBezTo>
                  <a:cubicBezTo>
                    <a:pt x="5" y="0"/>
                    <a:pt x="0" y="5"/>
                    <a:pt x="2" y="11"/>
                  </a:cubicBezTo>
                  <a:cubicBezTo>
                    <a:pt x="5" y="18"/>
                    <a:pt x="14" y="23"/>
                    <a:pt x="23" y="23"/>
                  </a:cubicBezTo>
                  <a:cubicBezTo>
                    <a:pt x="32" y="23"/>
                    <a:pt x="38" y="18"/>
                    <a:pt x="35" y="11"/>
                  </a:cubicBezTo>
                  <a:close/>
                </a:path>
              </a:pathLst>
            </a:custGeom>
            <a:grpFill/>
            <a:ln>
              <a:noFill/>
            </a:ln>
          </p:spPr>
          <p:txBody>
            <a:bodyPr anchor="ctr"/>
            <a:lstStyle/>
            <a:p>
              <a:pPr algn="ctr"/>
              <a:endParaRPr/>
            </a:p>
          </p:txBody>
        </p:sp>
        <p:sp>
          <p:nvSpPr>
            <p:cNvPr id="456" name="íSļïďê"/>
            <p:cNvSpPr/>
            <p:nvPr/>
          </p:nvSpPr>
          <p:spPr bwMode="auto">
            <a:xfrm>
              <a:off x="8688634" y="3010774"/>
              <a:ext cx="138865" cy="83319"/>
            </a:xfrm>
            <a:custGeom>
              <a:avLst/>
              <a:gdLst>
                <a:gd name="T0" fmla="*/ 35 w 38"/>
                <a:gd name="T1" fmla="*/ 11 h 23"/>
                <a:gd name="T2" fmla="*/ 14 w 38"/>
                <a:gd name="T3" fmla="*/ 0 h 23"/>
                <a:gd name="T4" fmla="*/ 3 w 38"/>
                <a:gd name="T5" fmla="*/ 11 h 23"/>
                <a:gd name="T6" fmla="*/ 2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3" y="5"/>
                    <a:pt x="23" y="0"/>
                    <a:pt x="14" y="0"/>
                  </a:cubicBezTo>
                  <a:cubicBezTo>
                    <a:pt x="5" y="0"/>
                    <a:pt x="0" y="5"/>
                    <a:pt x="3" y="11"/>
                  </a:cubicBezTo>
                  <a:cubicBezTo>
                    <a:pt x="5" y="18"/>
                    <a:pt x="14" y="23"/>
                    <a:pt x="24" y="23"/>
                  </a:cubicBezTo>
                  <a:cubicBezTo>
                    <a:pt x="33" y="23"/>
                    <a:pt x="38" y="18"/>
                    <a:pt x="35" y="11"/>
                  </a:cubicBezTo>
                  <a:close/>
                </a:path>
              </a:pathLst>
            </a:custGeom>
            <a:grpFill/>
            <a:ln>
              <a:noFill/>
            </a:ln>
          </p:spPr>
          <p:txBody>
            <a:bodyPr anchor="ctr"/>
            <a:lstStyle/>
            <a:p>
              <a:pPr algn="ctr"/>
              <a:endParaRPr/>
            </a:p>
          </p:txBody>
        </p:sp>
        <p:sp>
          <p:nvSpPr>
            <p:cNvPr id="457" name="íṣḻïdé"/>
            <p:cNvSpPr/>
            <p:nvPr/>
          </p:nvSpPr>
          <p:spPr bwMode="auto">
            <a:xfrm>
              <a:off x="7838471" y="3112609"/>
              <a:ext cx="135779" cy="87948"/>
            </a:xfrm>
            <a:custGeom>
              <a:avLst/>
              <a:gdLst>
                <a:gd name="T0" fmla="*/ 35 w 37"/>
                <a:gd name="T1" fmla="*/ 12 h 24"/>
                <a:gd name="T2" fmla="*/ 15 w 37"/>
                <a:gd name="T3" fmla="*/ 0 h 24"/>
                <a:gd name="T4" fmla="*/ 2 w 37"/>
                <a:gd name="T5" fmla="*/ 12 h 24"/>
                <a:gd name="T6" fmla="*/ 21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6"/>
                    <a:pt x="24" y="0"/>
                    <a:pt x="15" y="0"/>
                  </a:cubicBezTo>
                  <a:cubicBezTo>
                    <a:pt x="6" y="0"/>
                    <a:pt x="0" y="6"/>
                    <a:pt x="2" y="12"/>
                  </a:cubicBezTo>
                  <a:cubicBezTo>
                    <a:pt x="3" y="19"/>
                    <a:pt x="12" y="24"/>
                    <a:pt x="21" y="24"/>
                  </a:cubicBezTo>
                  <a:cubicBezTo>
                    <a:pt x="31" y="24"/>
                    <a:pt x="37" y="19"/>
                    <a:pt x="35" y="12"/>
                  </a:cubicBezTo>
                  <a:close/>
                </a:path>
              </a:pathLst>
            </a:custGeom>
            <a:grpFill/>
            <a:ln>
              <a:noFill/>
            </a:ln>
          </p:spPr>
          <p:txBody>
            <a:bodyPr anchor="ctr"/>
            <a:lstStyle/>
            <a:p>
              <a:pPr algn="ctr"/>
              <a:endParaRPr/>
            </a:p>
          </p:txBody>
        </p:sp>
        <p:sp>
          <p:nvSpPr>
            <p:cNvPr id="458" name="isľiḑê"/>
            <p:cNvSpPr/>
            <p:nvPr/>
          </p:nvSpPr>
          <p:spPr bwMode="auto">
            <a:xfrm>
              <a:off x="7988136" y="3112609"/>
              <a:ext cx="135779" cy="87948"/>
            </a:xfrm>
            <a:custGeom>
              <a:avLst/>
              <a:gdLst>
                <a:gd name="T0" fmla="*/ 35 w 37"/>
                <a:gd name="T1" fmla="*/ 12 h 24"/>
                <a:gd name="T2" fmla="*/ 15 w 37"/>
                <a:gd name="T3" fmla="*/ 0 h 24"/>
                <a:gd name="T4" fmla="*/ 1 w 37"/>
                <a:gd name="T5" fmla="*/ 12 h 24"/>
                <a:gd name="T6" fmla="*/ 22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6"/>
                    <a:pt x="24" y="0"/>
                    <a:pt x="15" y="0"/>
                  </a:cubicBezTo>
                  <a:cubicBezTo>
                    <a:pt x="5" y="0"/>
                    <a:pt x="0" y="6"/>
                    <a:pt x="1" y="12"/>
                  </a:cubicBezTo>
                  <a:cubicBezTo>
                    <a:pt x="3" y="19"/>
                    <a:pt x="12" y="24"/>
                    <a:pt x="22" y="24"/>
                  </a:cubicBezTo>
                  <a:cubicBezTo>
                    <a:pt x="31" y="24"/>
                    <a:pt x="37" y="19"/>
                    <a:pt x="35" y="12"/>
                  </a:cubicBezTo>
                  <a:close/>
                </a:path>
              </a:pathLst>
            </a:custGeom>
            <a:grpFill/>
            <a:ln>
              <a:noFill/>
            </a:ln>
          </p:spPr>
          <p:txBody>
            <a:bodyPr anchor="ctr"/>
            <a:lstStyle/>
            <a:p>
              <a:pPr algn="ctr"/>
              <a:endParaRPr/>
            </a:p>
          </p:txBody>
        </p:sp>
        <p:sp>
          <p:nvSpPr>
            <p:cNvPr id="459" name="îṣlíḍe"/>
            <p:cNvSpPr/>
            <p:nvPr/>
          </p:nvSpPr>
          <p:spPr bwMode="auto">
            <a:xfrm>
              <a:off x="8434048" y="3112609"/>
              <a:ext cx="138865" cy="87948"/>
            </a:xfrm>
            <a:custGeom>
              <a:avLst/>
              <a:gdLst>
                <a:gd name="T0" fmla="*/ 35 w 38"/>
                <a:gd name="T1" fmla="*/ 12 h 24"/>
                <a:gd name="T2" fmla="*/ 14 w 38"/>
                <a:gd name="T3" fmla="*/ 0 h 24"/>
                <a:gd name="T4" fmla="*/ 2 w 38"/>
                <a:gd name="T5" fmla="*/ 12 h 24"/>
                <a:gd name="T6" fmla="*/ 23 w 38"/>
                <a:gd name="T7" fmla="*/ 24 h 24"/>
                <a:gd name="T8" fmla="*/ 35 w 38"/>
                <a:gd name="T9" fmla="*/ 12 h 24"/>
              </a:gdLst>
              <a:ahLst/>
              <a:cxnLst>
                <a:cxn ang="0">
                  <a:pos x="T0" y="T1"/>
                </a:cxn>
                <a:cxn ang="0">
                  <a:pos x="T2" y="T3"/>
                </a:cxn>
                <a:cxn ang="0">
                  <a:pos x="T4" y="T5"/>
                </a:cxn>
                <a:cxn ang="0">
                  <a:pos x="T6" y="T7"/>
                </a:cxn>
                <a:cxn ang="0">
                  <a:pos x="T8" y="T9"/>
                </a:cxn>
              </a:cxnLst>
              <a:rect l="0" t="0" r="r" b="b"/>
              <a:pathLst>
                <a:path w="38" h="24">
                  <a:moveTo>
                    <a:pt x="35" y="12"/>
                  </a:moveTo>
                  <a:cubicBezTo>
                    <a:pt x="33" y="6"/>
                    <a:pt x="23" y="0"/>
                    <a:pt x="14" y="0"/>
                  </a:cubicBezTo>
                  <a:cubicBezTo>
                    <a:pt x="5" y="0"/>
                    <a:pt x="0" y="6"/>
                    <a:pt x="2" y="12"/>
                  </a:cubicBezTo>
                  <a:cubicBezTo>
                    <a:pt x="4" y="19"/>
                    <a:pt x="13" y="24"/>
                    <a:pt x="23" y="24"/>
                  </a:cubicBezTo>
                  <a:cubicBezTo>
                    <a:pt x="32" y="24"/>
                    <a:pt x="38" y="19"/>
                    <a:pt x="35" y="12"/>
                  </a:cubicBezTo>
                  <a:close/>
                </a:path>
              </a:pathLst>
            </a:custGeom>
            <a:grpFill/>
            <a:ln>
              <a:noFill/>
            </a:ln>
          </p:spPr>
          <p:txBody>
            <a:bodyPr anchor="ctr"/>
            <a:lstStyle/>
            <a:p>
              <a:pPr algn="ctr"/>
              <a:endParaRPr/>
            </a:p>
          </p:txBody>
        </p:sp>
        <p:sp>
          <p:nvSpPr>
            <p:cNvPr id="460" name="iṥľiďè"/>
            <p:cNvSpPr/>
            <p:nvPr/>
          </p:nvSpPr>
          <p:spPr bwMode="auto">
            <a:xfrm>
              <a:off x="8579085" y="3112609"/>
              <a:ext cx="138865" cy="87948"/>
            </a:xfrm>
            <a:custGeom>
              <a:avLst/>
              <a:gdLst>
                <a:gd name="T0" fmla="*/ 36 w 38"/>
                <a:gd name="T1" fmla="*/ 12 h 24"/>
                <a:gd name="T2" fmla="*/ 15 w 38"/>
                <a:gd name="T3" fmla="*/ 0 h 24"/>
                <a:gd name="T4" fmla="*/ 3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4" y="0"/>
                    <a:pt x="15" y="0"/>
                  </a:cubicBezTo>
                  <a:cubicBezTo>
                    <a:pt x="6" y="0"/>
                    <a:pt x="0" y="6"/>
                    <a:pt x="3"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1" name="íṣlíḑe"/>
            <p:cNvSpPr/>
            <p:nvPr/>
          </p:nvSpPr>
          <p:spPr bwMode="auto">
            <a:xfrm>
              <a:off x="8728751" y="3112609"/>
              <a:ext cx="138865" cy="87948"/>
            </a:xfrm>
            <a:custGeom>
              <a:avLst/>
              <a:gdLst>
                <a:gd name="T0" fmla="*/ 36 w 38"/>
                <a:gd name="T1" fmla="*/ 12 h 24"/>
                <a:gd name="T2" fmla="*/ 15 w 38"/>
                <a:gd name="T3" fmla="*/ 0 h 24"/>
                <a:gd name="T4" fmla="*/ 3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4" y="0"/>
                    <a:pt x="15" y="0"/>
                  </a:cubicBezTo>
                  <a:cubicBezTo>
                    <a:pt x="5" y="0"/>
                    <a:pt x="0" y="6"/>
                    <a:pt x="3"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2" name="iṥḷîďê"/>
            <p:cNvSpPr/>
            <p:nvPr/>
          </p:nvSpPr>
          <p:spPr bwMode="auto">
            <a:xfrm>
              <a:off x="8878417" y="3112609"/>
              <a:ext cx="138865" cy="87948"/>
            </a:xfrm>
            <a:custGeom>
              <a:avLst/>
              <a:gdLst>
                <a:gd name="T0" fmla="*/ 36 w 38"/>
                <a:gd name="T1" fmla="*/ 12 h 24"/>
                <a:gd name="T2" fmla="*/ 14 w 38"/>
                <a:gd name="T3" fmla="*/ 0 h 24"/>
                <a:gd name="T4" fmla="*/ 2 w 38"/>
                <a:gd name="T5" fmla="*/ 12 h 24"/>
                <a:gd name="T6" fmla="*/ 24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3" y="6"/>
                    <a:pt x="23" y="0"/>
                    <a:pt x="14" y="0"/>
                  </a:cubicBezTo>
                  <a:cubicBezTo>
                    <a:pt x="5" y="0"/>
                    <a:pt x="0" y="6"/>
                    <a:pt x="2" y="12"/>
                  </a:cubicBezTo>
                  <a:cubicBezTo>
                    <a:pt x="5" y="19"/>
                    <a:pt x="15" y="24"/>
                    <a:pt x="24" y="24"/>
                  </a:cubicBezTo>
                  <a:cubicBezTo>
                    <a:pt x="33" y="24"/>
                    <a:pt x="38" y="19"/>
                    <a:pt x="36" y="12"/>
                  </a:cubicBezTo>
                  <a:close/>
                </a:path>
              </a:pathLst>
            </a:custGeom>
            <a:grpFill/>
            <a:ln>
              <a:noFill/>
            </a:ln>
          </p:spPr>
          <p:txBody>
            <a:bodyPr anchor="ctr"/>
            <a:lstStyle/>
            <a:p>
              <a:pPr algn="ctr"/>
              <a:endParaRPr/>
            </a:p>
          </p:txBody>
        </p:sp>
        <p:sp>
          <p:nvSpPr>
            <p:cNvPr id="463" name="íṧľiḍè"/>
            <p:cNvSpPr/>
            <p:nvPr/>
          </p:nvSpPr>
          <p:spPr bwMode="auto">
            <a:xfrm>
              <a:off x="7867787" y="3222158"/>
              <a:ext cx="135779" cy="87948"/>
            </a:xfrm>
            <a:custGeom>
              <a:avLst/>
              <a:gdLst>
                <a:gd name="T0" fmla="*/ 35 w 37"/>
                <a:gd name="T1" fmla="*/ 12 h 24"/>
                <a:gd name="T2" fmla="*/ 15 w 37"/>
                <a:gd name="T3" fmla="*/ 0 h 24"/>
                <a:gd name="T4" fmla="*/ 1 w 37"/>
                <a:gd name="T5" fmla="*/ 12 h 24"/>
                <a:gd name="T6" fmla="*/ 22 w 37"/>
                <a:gd name="T7" fmla="*/ 24 h 24"/>
                <a:gd name="T8" fmla="*/ 35 w 37"/>
                <a:gd name="T9" fmla="*/ 12 h 24"/>
              </a:gdLst>
              <a:ahLst/>
              <a:cxnLst>
                <a:cxn ang="0">
                  <a:pos x="T0" y="T1"/>
                </a:cxn>
                <a:cxn ang="0">
                  <a:pos x="T2" y="T3"/>
                </a:cxn>
                <a:cxn ang="0">
                  <a:pos x="T4" y="T5"/>
                </a:cxn>
                <a:cxn ang="0">
                  <a:pos x="T6" y="T7"/>
                </a:cxn>
                <a:cxn ang="0">
                  <a:pos x="T8" y="T9"/>
                </a:cxn>
              </a:cxnLst>
              <a:rect l="0" t="0" r="r" b="b"/>
              <a:pathLst>
                <a:path w="37" h="24">
                  <a:moveTo>
                    <a:pt x="35" y="12"/>
                  </a:moveTo>
                  <a:cubicBezTo>
                    <a:pt x="33" y="5"/>
                    <a:pt x="24" y="0"/>
                    <a:pt x="15" y="0"/>
                  </a:cubicBezTo>
                  <a:cubicBezTo>
                    <a:pt x="6" y="0"/>
                    <a:pt x="0" y="5"/>
                    <a:pt x="1" y="12"/>
                  </a:cubicBezTo>
                  <a:cubicBezTo>
                    <a:pt x="3" y="19"/>
                    <a:pt x="12" y="24"/>
                    <a:pt x="22" y="24"/>
                  </a:cubicBezTo>
                  <a:cubicBezTo>
                    <a:pt x="31" y="24"/>
                    <a:pt x="37" y="19"/>
                    <a:pt x="35" y="12"/>
                  </a:cubicBezTo>
                  <a:close/>
                </a:path>
              </a:pathLst>
            </a:custGeom>
            <a:grpFill/>
            <a:ln>
              <a:noFill/>
            </a:ln>
          </p:spPr>
          <p:txBody>
            <a:bodyPr anchor="ctr"/>
            <a:lstStyle/>
            <a:p>
              <a:pPr algn="ctr"/>
              <a:endParaRPr/>
            </a:p>
          </p:txBody>
        </p:sp>
        <p:sp>
          <p:nvSpPr>
            <p:cNvPr id="464" name="îSḷïdê"/>
            <p:cNvSpPr/>
            <p:nvPr/>
          </p:nvSpPr>
          <p:spPr bwMode="auto">
            <a:xfrm>
              <a:off x="8017453" y="3222158"/>
              <a:ext cx="138865" cy="87948"/>
            </a:xfrm>
            <a:custGeom>
              <a:avLst/>
              <a:gdLst>
                <a:gd name="T0" fmla="*/ 36 w 38"/>
                <a:gd name="T1" fmla="*/ 12 h 24"/>
                <a:gd name="T2" fmla="*/ 15 w 38"/>
                <a:gd name="T3" fmla="*/ 0 h 24"/>
                <a:gd name="T4" fmla="*/ 2 w 38"/>
                <a:gd name="T5" fmla="*/ 12 h 24"/>
                <a:gd name="T6" fmla="*/ 22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4" y="5"/>
                    <a:pt x="24" y="0"/>
                    <a:pt x="15" y="0"/>
                  </a:cubicBezTo>
                  <a:cubicBezTo>
                    <a:pt x="6" y="0"/>
                    <a:pt x="0" y="5"/>
                    <a:pt x="2" y="12"/>
                  </a:cubicBezTo>
                  <a:cubicBezTo>
                    <a:pt x="4" y="19"/>
                    <a:pt x="13" y="24"/>
                    <a:pt x="22" y="24"/>
                  </a:cubicBezTo>
                  <a:cubicBezTo>
                    <a:pt x="32" y="24"/>
                    <a:pt x="38" y="19"/>
                    <a:pt x="36" y="12"/>
                  </a:cubicBezTo>
                  <a:close/>
                </a:path>
              </a:pathLst>
            </a:custGeom>
            <a:grpFill/>
            <a:ln>
              <a:noFill/>
            </a:ln>
          </p:spPr>
          <p:txBody>
            <a:bodyPr anchor="ctr"/>
            <a:lstStyle/>
            <a:p>
              <a:pPr algn="ctr"/>
              <a:endParaRPr/>
            </a:p>
          </p:txBody>
        </p:sp>
        <p:sp>
          <p:nvSpPr>
            <p:cNvPr id="465" name="isḷíḑè"/>
            <p:cNvSpPr/>
            <p:nvPr/>
          </p:nvSpPr>
          <p:spPr bwMode="auto">
            <a:xfrm>
              <a:off x="8619202" y="3222158"/>
              <a:ext cx="143495" cy="87948"/>
            </a:xfrm>
            <a:custGeom>
              <a:avLst/>
              <a:gdLst>
                <a:gd name="T0" fmla="*/ 36 w 39"/>
                <a:gd name="T1" fmla="*/ 12 h 24"/>
                <a:gd name="T2" fmla="*/ 15 w 39"/>
                <a:gd name="T3" fmla="*/ 0 h 24"/>
                <a:gd name="T4" fmla="*/ 2 w 39"/>
                <a:gd name="T5" fmla="*/ 12 h 24"/>
                <a:gd name="T6" fmla="*/ 2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4" y="5"/>
                    <a:pt x="24" y="0"/>
                    <a:pt x="15" y="0"/>
                  </a:cubicBezTo>
                  <a:cubicBezTo>
                    <a:pt x="5" y="0"/>
                    <a:pt x="0" y="5"/>
                    <a:pt x="2" y="12"/>
                  </a:cubicBezTo>
                  <a:cubicBezTo>
                    <a:pt x="5" y="19"/>
                    <a:pt x="14" y="24"/>
                    <a:pt x="24" y="24"/>
                  </a:cubicBezTo>
                  <a:cubicBezTo>
                    <a:pt x="33" y="24"/>
                    <a:pt x="39" y="19"/>
                    <a:pt x="36" y="12"/>
                  </a:cubicBezTo>
                  <a:close/>
                </a:path>
              </a:pathLst>
            </a:custGeom>
            <a:grpFill/>
            <a:ln>
              <a:noFill/>
            </a:ln>
          </p:spPr>
          <p:txBody>
            <a:bodyPr anchor="ctr"/>
            <a:lstStyle/>
            <a:p>
              <a:pPr algn="ctr"/>
              <a:endParaRPr/>
            </a:p>
          </p:txBody>
        </p:sp>
        <p:sp>
          <p:nvSpPr>
            <p:cNvPr id="466" name="íSḷîḋè"/>
            <p:cNvSpPr/>
            <p:nvPr/>
          </p:nvSpPr>
          <p:spPr bwMode="auto">
            <a:xfrm>
              <a:off x="8768867" y="3222158"/>
              <a:ext cx="143495" cy="87948"/>
            </a:xfrm>
            <a:custGeom>
              <a:avLst/>
              <a:gdLst>
                <a:gd name="T0" fmla="*/ 37 w 39"/>
                <a:gd name="T1" fmla="*/ 12 h 24"/>
                <a:gd name="T2" fmla="*/ 15 w 39"/>
                <a:gd name="T3" fmla="*/ 0 h 24"/>
                <a:gd name="T4" fmla="*/ 3 w 39"/>
                <a:gd name="T5" fmla="*/ 12 h 24"/>
                <a:gd name="T6" fmla="*/ 24 w 39"/>
                <a:gd name="T7" fmla="*/ 24 h 24"/>
                <a:gd name="T8" fmla="*/ 37 w 39"/>
                <a:gd name="T9" fmla="*/ 12 h 24"/>
              </a:gdLst>
              <a:ahLst/>
              <a:cxnLst>
                <a:cxn ang="0">
                  <a:pos x="T0" y="T1"/>
                </a:cxn>
                <a:cxn ang="0">
                  <a:pos x="T2" y="T3"/>
                </a:cxn>
                <a:cxn ang="0">
                  <a:pos x="T4" y="T5"/>
                </a:cxn>
                <a:cxn ang="0">
                  <a:pos x="T6" y="T7"/>
                </a:cxn>
                <a:cxn ang="0">
                  <a:pos x="T8" y="T9"/>
                </a:cxn>
              </a:cxnLst>
              <a:rect l="0" t="0" r="r" b="b"/>
              <a:pathLst>
                <a:path w="39" h="24">
                  <a:moveTo>
                    <a:pt x="37" y="12"/>
                  </a:moveTo>
                  <a:cubicBezTo>
                    <a:pt x="34" y="5"/>
                    <a:pt x="24" y="0"/>
                    <a:pt x="15" y="0"/>
                  </a:cubicBezTo>
                  <a:cubicBezTo>
                    <a:pt x="6" y="0"/>
                    <a:pt x="0" y="5"/>
                    <a:pt x="3" y="12"/>
                  </a:cubicBezTo>
                  <a:cubicBezTo>
                    <a:pt x="5" y="19"/>
                    <a:pt x="15" y="24"/>
                    <a:pt x="24" y="24"/>
                  </a:cubicBezTo>
                  <a:cubicBezTo>
                    <a:pt x="34" y="24"/>
                    <a:pt x="39" y="19"/>
                    <a:pt x="37" y="12"/>
                  </a:cubicBezTo>
                  <a:close/>
                </a:path>
              </a:pathLst>
            </a:custGeom>
            <a:grpFill/>
            <a:ln>
              <a:noFill/>
            </a:ln>
          </p:spPr>
          <p:txBody>
            <a:bodyPr anchor="ctr"/>
            <a:lstStyle/>
            <a:p>
              <a:pPr algn="ctr"/>
              <a:endParaRPr/>
            </a:p>
          </p:txBody>
        </p:sp>
        <p:sp>
          <p:nvSpPr>
            <p:cNvPr id="467" name="íŝļídê"/>
            <p:cNvSpPr/>
            <p:nvPr/>
          </p:nvSpPr>
          <p:spPr bwMode="auto">
            <a:xfrm>
              <a:off x="8918534" y="3222158"/>
              <a:ext cx="146580" cy="87948"/>
            </a:xfrm>
            <a:custGeom>
              <a:avLst/>
              <a:gdLst>
                <a:gd name="T0" fmla="*/ 37 w 40"/>
                <a:gd name="T1" fmla="*/ 12 h 24"/>
                <a:gd name="T2" fmla="*/ 15 w 40"/>
                <a:gd name="T3" fmla="*/ 0 h 24"/>
                <a:gd name="T4" fmla="*/ 3 w 40"/>
                <a:gd name="T5" fmla="*/ 12 h 24"/>
                <a:gd name="T6" fmla="*/ 25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34" y="5"/>
                    <a:pt x="24" y="0"/>
                    <a:pt x="15" y="0"/>
                  </a:cubicBezTo>
                  <a:cubicBezTo>
                    <a:pt x="6" y="0"/>
                    <a:pt x="0" y="5"/>
                    <a:pt x="3" y="12"/>
                  </a:cubicBezTo>
                  <a:cubicBezTo>
                    <a:pt x="6" y="19"/>
                    <a:pt x="16" y="24"/>
                    <a:pt x="25" y="24"/>
                  </a:cubicBezTo>
                  <a:cubicBezTo>
                    <a:pt x="35" y="24"/>
                    <a:pt x="40" y="19"/>
                    <a:pt x="37" y="12"/>
                  </a:cubicBezTo>
                  <a:close/>
                </a:path>
              </a:pathLst>
            </a:custGeom>
            <a:grpFill/>
            <a:ln>
              <a:noFill/>
            </a:ln>
          </p:spPr>
          <p:txBody>
            <a:bodyPr anchor="ctr"/>
            <a:lstStyle/>
            <a:p>
              <a:pPr algn="ctr"/>
              <a:endParaRPr/>
            </a:p>
          </p:txBody>
        </p:sp>
        <p:sp>
          <p:nvSpPr>
            <p:cNvPr id="468" name="iṧļíḓé"/>
            <p:cNvSpPr/>
            <p:nvPr/>
          </p:nvSpPr>
          <p:spPr bwMode="auto">
            <a:xfrm>
              <a:off x="7897103" y="3331707"/>
              <a:ext cx="138865" cy="91034"/>
            </a:xfrm>
            <a:custGeom>
              <a:avLst/>
              <a:gdLst>
                <a:gd name="T0" fmla="*/ 36 w 38"/>
                <a:gd name="T1" fmla="*/ 12 h 25"/>
                <a:gd name="T2" fmla="*/ 15 w 38"/>
                <a:gd name="T3" fmla="*/ 0 h 25"/>
                <a:gd name="T4" fmla="*/ 1 w 38"/>
                <a:gd name="T5" fmla="*/ 12 h 25"/>
                <a:gd name="T6" fmla="*/ 22 w 38"/>
                <a:gd name="T7" fmla="*/ 25 h 25"/>
                <a:gd name="T8" fmla="*/ 36 w 38"/>
                <a:gd name="T9" fmla="*/ 12 h 25"/>
              </a:gdLst>
              <a:ahLst/>
              <a:cxnLst>
                <a:cxn ang="0">
                  <a:pos x="T0" y="T1"/>
                </a:cxn>
                <a:cxn ang="0">
                  <a:pos x="T2" y="T3"/>
                </a:cxn>
                <a:cxn ang="0">
                  <a:pos x="T4" y="T5"/>
                </a:cxn>
                <a:cxn ang="0">
                  <a:pos x="T6" y="T7"/>
                </a:cxn>
                <a:cxn ang="0">
                  <a:pos x="T8" y="T9"/>
                </a:cxn>
              </a:cxnLst>
              <a:rect l="0" t="0" r="r" b="b"/>
              <a:pathLst>
                <a:path w="38" h="25">
                  <a:moveTo>
                    <a:pt x="36" y="12"/>
                  </a:moveTo>
                  <a:cubicBezTo>
                    <a:pt x="34" y="5"/>
                    <a:pt x="25" y="0"/>
                    <a:pt x="15" y="0"/>
                  </a:cubicBezTo>
                  <a:cubicBezTo>
                    <a:pt x="6" y="0"/>
                    <a:pt x="0" y="5"/>
                    <a:pt x="1" y="12"/>
                  </a:cubicBezTo>
                  <a:cubicBezTo>
                    <a:pt x="3" y="19"/>
                    <a:pt x="12" y="25"/>
                    <a:pt x="22" y="25"/>
                  </a:cubicBezTo>
                  <a:cubicBezTo>
                    <a:pt x="32" y="25"/>
                    <a:pt x="38" y="19"/>
                    <a:pt x="36" y="12"/>
                  </a:cubicBezTo>
                  <a:close/>
                </a:path>
              </a:pathLst>
            </a:custGeom>
            <a:grpFill/>
            <a:ln>
              <a:noFill/>
            </a:ln>
          </p:spPr>
          <p:txBody>
            <a:bodyPr anchor="ctr"/>
            <a:lstStyle/>
            <a:p>
              <a:pPr algn="ctr"/>
              <a:endParaRPr/>
            </a:p>
          </p:txBody>
        </p:sp>
        <p:sp>
          <p:nvSpPr>
            <p:cNvPr id="469" name="ï$1iḑê"/>
            <p:cNvSpPr/>
            <p:nvPr/>
          </p:nvSpPr>
          <p:spPr bwMode="auto">
            <a:xfrm>
              <a:off x="8659319" y="3331707"/>
              <a:ext cx="143495" cy="91034"/>
            </a:xfrm>
            <a:custGeom>
              <a:avLst/>
              <a:gdLst>
                <a:gd name="T0" fmla="*/ 37 w 39"/>
                <a:gd name="T1" fmla="*/ 12 h 25"/>
                <a:gd name="T2" fmla="*/ 15 w 39"/>
                <a:gd name="T3" fmla="*/ 0 h 25"/>
                <a:gd name="T4" fmla="*/ 2 w 39"/>
                <a:gd name="T5" fmla="*/ 12 h 25"/>
                <a:gd name="T6" fmla="*/ 24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4" y="5"/>
                    <a:pt x="24" y="0"/>
                    <a:pt x="15" y="0"/>
                  </a:cubicBezTo>
                  <a:cubicBezTo>
                    <a:pt x="5" y="0"/>
                    <a:pt x="0" y="5"/>
                    <a:pt x="2" y="12"/>
                  </a:cubicBezTo>
                  <a:cubicBezTo>
                    <a:pt x="5" y="19"/>
                    <a:pt x="15" y="25"/>
                    <a:pt x="24" y="25"/>
                  </a:cubicBezTo>
                  <a:cubicBezTo>
                    <a:pt x="34" y="25"/>
                    <a:pt x="39" y="19"/>
                    <a:pt x="37" y="12"/>
                  </a:cubicBezTo>
                  <a:close/>
                </a:path>
              </a:pathLst>
            </a:custGeom>
            <a:grpFill/>
            <a:ln>
              <a:noFill/>
            </a:ln>
          </p:spPr>
          <p:txBody>
            <a:bodyPr anchor="ctr"/>
            <a:lstStyle/>
            <a:p>
              <a:pPr algn="ctr"/>
              <a:endParaRPr/>
            </a:p>
          </p:txBody>
        </p:sp>
        <p:sp>
          <p:nvSpPr>
            <p:cNvPr id="470" name="îṥļidè"/>
            <p:cNvSpPr/>
            <p:nvPr/>
          </p:nvSpPr>
          <p:spPr bwMode="auto">
            <a:xfrm>
              <a:off x="8856816" y="3445885"/>
              <a:ext cx="146580" cy="94120"/>
            </a:xfrm>
            <a:custGeom>
              <a:avLst/>
              <a:gdLst>
                <a:gd name="T0" fmla="*/ 37 w 40"/>
                <a:gd name="T1" fmla="*/ 12 h 26"/>
                <a:gd name="T2" fmla="*/ 15 w 40"/>
                <a:gd name="T3" fmla="*/ 0 h 26"/>
                <a:gd name="T4" fmla="*/ 2 w 40"/>
                <a:gd name="T5" fmla="*/ 12 h 26"/>
                <a:gd name="T6" fmla="*/ 25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34" y="5"/>
                    <a:pt x="24" y="0"/>
                    <a:pt x="15" y="0"/>
                  </a:cubicBezTo>
                  <a:cubicBezTo>
                    <a:pt x="5" y="0"/>
                    <a:pt x="0" y="5"/>
                    <a:pt x="2" y="12"/>
                  </a:cubicBezTo>
                  <a:cubicBezTo>
                    <a:pt x="5" y="20"/>
                    <a:pt x="15" y="26"/>
                    <a:pt x="25" y="26"/>
                  </a:cubicBezTo>
                  <a:cubicBezTo>
                    <a:pt x="34" y="26"/>
                    <a:pt x="40" y="20"/>
                    <a:pt x="37" y="12"/>
                  </a:cubicBezTo>
                  <a:close/>
                </a:path>
              </a:pathLst>
            </a:custGeom>
            <a:grpFill/>
            <a:ln>
              <a:noFill/>
            </a:ln>
          </p:spPr>
          <p:txBody>
            <a:bodyPr anchor="ctr"/>
            <a:lstStyle/>
            <a:p>
              <a:pPr algn="ctr"/>
              <a:endParaRPr/>
            </a:p>
          </p:txBody>
        </p:sp>
        <p:sp>
          <p:nvSpPr>
            <p:cNvPr id="471" name="íṣḻíḋê"/>
            <p:cNvSpPr/>
            <p:nvPr/>
          </p:nvSpPr>
          <p:spPr bwMode="auto">
            <a:xfrm>
              <a:off x="5905159" y="2714528"/>
              <a:ext cx="112636" cy="80233"/>
            </a:xfrm>
            <a:custGeom>
              <a:avLst/>
              <a:gdLst>
                <a:gd name="T0" fmla="*/ 31 w 31"/>
                <a:gd name="T1" fmla="*/ 11 h 22"/>
                <a:gd name="T2" fmla="*/ 15 w 31"/>
                <a:gd name="T3" fmla="*/ 0 h 22"/>
                <a:gd name="T4" fmla="*/ 0 w 31"/>
                <a:gd name="T5" fmla="*/ 11 h 22"/>
                <a:gd name="T6" fmla="*/ 16 w 31"/>
                <a:gd name="T7" fmla="*/ 22 h 22"/>
                <a:gd name="T8" fmla="*/ 31 w 31"/>
                <a:gd name="T9" fmla="*/ 11 h 22"/>
              </a:gdLst>
              <a:ahLst/>
              <a:cxnLst>
                <a:cxn ang="0">
                  <a:pos x="T0" y="T1"/>
                </a:cxn>
                <a:cxn ang="0">
                  <a:pos x="T2" y="T3"/>
                </a:cxn>
                <a:cxn ang="0">
                  <a:pos x="T4" y="T5"/>
                </a:cxn>
                <a:cxn ang="0">
                  <a:pos x="T6" y="T7"/>
                </a:cxn>
                <a:cxn ang="0">
                  <a:pos x="T8" y="T9"/>
                </a:cxn>
              </a:cxnLst>
              <a:rect l="0" t="0" r="r" b="b"/>
              <a:pathLst>
                <a:path w="31" h="22">
                  <a:moveTo>
                    <a:pt x="31" y="11"/>
                  </a:moveTo>
                  <a:cubicBezTo>
                    <a:pt x="31" y="5"/>
                    <a:pt x="24" y="0"/>
                    <a:pt x="15" y="0"/>
                  </a:cubicBezTo>
                  <a:cubicBezTo>
                    <a:pt x="7" y="0"/>
                    <a:pt x="0" y="5"/>
                    <a:pt x="0" y="11"/>
                  </a:cubicBezTo>
                  <a:cubicBezTo>
                    <a:pt x="0" y="17"/>
                    <a:pt x="7" y="22"/>
                    <a:pt x="16" y="22"/>
                  </a:cubicBezTo>
                  <a:cubicBezTo>
                    <a:pt x="24" y="22"/>
                    <a:pt x="31" y="17"/>
                    <a:pt x="31" y="11"/>
                  </a:cubicBezTo>
                  <a:close/>
                </a:path>
              </a:pathLst>
            </a:custGeom>
            <a:grpFill/>
            <a:ln>
              <a:noFill/>
            </a:ln>
          </p:spPr>
          <p:txBody>
            <a:bodyPr anchor="ctr"/>
            <a:lstStyle/>
            <a:p>
              <a:pPr algn="ctr"/>
              <a:endParaRPr/>
            </a:p>
          </p:txBody>
        </p:sp>
        <p:sp>
          <p:nvSpPr>
            <p:cNvPr id="472" name="iṧľïḑé"/>
            <p:cNvSpPr/>
            <p:nvPr/>
          </p:nvSpPr>
          <p:spPr bwMode="auto">
            <a:xfrm>
              <a:off x="6044024" y="2714528"/>
              <a:ext cx="115721" cy="80233"/>
            </a:xfrm>
            <a:custGeom>
              <a:avLst/>
              <a:gdLst>
                <a:gd name="T0" fmla="*/ 32 w 32"/>
                <a:gd name="T1" fmla="*/ 11 h 22"/>
                <a:gd name="T2" fmla="*/ 16 w 32"/>
                <a:gd name="T3" fmla="*/ 0 h 22"/>
                <a:gd name="T4" fmla="*/ 0 w 32"/>
                <a:gd name="T5" fmla="*/ 11 h 22"/>
                <a:gd name="T6" fmla="*/ 17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4" y="0"/>
                    <a:pt x="16" y="0"/>
                  </a:cubicBezTo>
                  <a:cubicBezTo>
                    <a:pt x="7" y="0"/>
                    <a:pt x="0" y="5"/>
                    <a:pt x="0" y="11"/>
                  </a:cubicBezTo>
                  <a:cubicBezTo>
                    <a:pt x="1" y="17"/>
                    <a:pt x="8" y="22"/>
                    <a:pt x="17" y="22"/>
                  </a:cubicBezTo>
                  <a:cubicBezTo>
                    <a:pt x="25" y="22"/>
                    <a:pt x="32" y="17"/>
                    <a:pt x="32" y="11"/>
                  </a:cubicBezTo>
                  <a:close/>
                </a:path>
              </a:pathLst>
            </a:custGeom>
            <a:grpFill/>
            <a:ln>
              <a:noFill/>
            </a:ln>
          </p:spPr>
          <p:txBody>
            <a:bodyPr anchor="ctr"/>
            <a:lstStyle/>
            <a:p>
              <a:pPr algn="ctr"/>
              <a:endParaRPr/>
            </a:p>
          </p:txBody>
        </p:sp>
        <p:sp>
          <p:nvSpPr>
            <p:cNvPr id="473" name="ïṡḻîḓè"/>
            <p:cNvSpPr/>
            <p:nvPr/>
          </p:nvSpPr>
          <p:spPr bwMode="auto">
            <a:xfrm>
              <a:off x="6185975" y="2714528"/>
              <a:ext cx="117264" cy="80233"/>
            </a:xfrm>
            <a:custGeom>
              <a:avLst/>
              <a:gdLst>
                <a:gd name="T0" fmla="*/ 32 w 32"/>
                <a:gd name="T1" fmla="*/ 11 h 22"/>
                <a:gd name="T2" fmla="*/ 15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1" y="5"/>
                    <a:pt x="24" y="0"/>
                    <a:pt x="15" y="0"/>
                  </a:cubicBezTo>
                  <a:cubicBezTo>
                    <a:pt x="7" y="0"/>
                    <a:pt x="0" y="5"/>
                    <a:pt x="0" y="11"/>
                  </a:cubicBezTo>
                  <a:cubicBezTo>
                    <a:pt x="0" y="17"/>
                    <a:pt x="8" y="22"/>
                    <a:pt x="16" y="22"/>
                  </a:cubicBezTo>
                  <a:cubicBezTo>
                    <a:pt x="25" y="22"/>
                    <a:pt x="32" y="17"/>
                    <a:pt x="32" y="11"/>
                  </a:cubicBezTo>
                  <a:close/>
                </a:path>
              </a:pathLst>
            </a:custGeom>
            <a:grpFill/>
            <a:ln>
              <a:noFill/>
            </a:ln>
          </p:spPr>
          <p:txBody>
            <a:bodyPr anchor="ctr"/>
            <a:lstStyle/>
            <a:p>
              <a:pPr algn="ctr"/>
              <a:endParaRPr/>
            </a:p>
          </p:txBody>
        </p:sp>
        <p:sp>
          <p:nvSpPr>
            <p:cNvPr id="474" name="íŝliḑè"/>
            <p:cNvSpPr/>
            <p:nvPr/>
          </p:nvSpPr>
          <p:spPr bwMode="auto">
            <a:xfrm>
              <a:off x="6324840" y="2714528"/>
              <a:ext cx="120350" cy="80233"/>
            </a:xfrm>
            <a:custGeom>
              <a:avLst/>
              <a:gdLst>
                <a:gd name="T0" fmla="*/ 32 w 33"/>
                <a:gd name="T1" fmla="*/ 11 h 22"/>
                <a:gd name="T2" fmla="*/ 16 w 33"/>
                <a:gd name="T3" fmla="*/ 0 h 22"/>
                <a:gd name="T4" fmla="*/ 1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1" y="11"/>
                  </a:cubicBezTo>
                  <a:cubicBezTo>
                    <a:pt x="1" y="17"/>
                    <a:pt x="9" y="22"/>
                    <a:pt x="17" y="22"/>
                  </a:cubicBezTo>
                  <a:cubicBezTo>
                    <a:pt x="26" y="22"/>
                    <a:pt x="33" y="17"/>
                    <a:pt x="32" y="11"/>
                  </a:cubicBezTo>
                  <a:close/>
                </a:path>
              </a:pathLst>
            </a:custGeom>
            <a:grpFill/>
            <a:ln>
              <a:noFill/>
            </a:ln>
          </p:spPr>
          <p:txBody>
            <a:bodyPr anchor="ctr"/>
            <a:lstStyle/>
            <a:p>
              <a:pPr algn="ctr"/>
              <a:endParaRPr/>
            </a:p>
          </p:txBody>
        </p:sp>
        <p:sp>
          <p:nvSpPr>
            <p:cNvPr id="475" name="íṡļïdê"/>
            <p:cNvSpPr/>
            <p:nvPr/>
          </p:nvSpPr>
          <p:spPr bwMode="auto">
            <a:xfrm>
              <a:off x="7087056" y="4063064"/>
              <a:ext cx="146580" cy="109550"/>
            </a:xfrm>
            <a:custGeom>
              <a:avLst/>
              <a:gdLst>
                <a:gd name="T0" fmla="*/ 39 w 40"/>
                <a:gd name="T1" fmla="*/ 15 h 30"/>
                <a:gd name="T2" fmla="*/ 18 w 40"/>
                <a:gd name="T3" fmla="*/ 0 h 30"/>
                <a:gd name="T4" fmla="*/ 1 w 40"/>
                <a:gd name="T5" fmla="*/ 15 h 30"/>
                <a:gd name="T6" fmla="*/ 22 w 40"/>
                <a:gd name="T7" fmla="*/ 30 h 30"/>
                <a:gd name="T8" fmla="*/ 39 w 40"/>
                <a:gd name="T9" fmla="*/ 15 h 30"/>
              </a:gdLst>
              <a:ahLst/>
              <a:cxnLst>
                <a:cxn ang="0">
                  <a:pos x="T0" y="T1"/>
                </a:cxn>
                <a:cxn ang="0">
                  <a:pos x="T2" y="T3"/>
                </a:cxn>
                <a:cxn ang="0">
                  <a:pos x="T4" y="T5"/>
                </a:cxn>
                <a:cxn ang="0">
                  <a:pos x="T6" y="T7"/>
                </a:cxn>
                <a:cxn ang="0">
                  <a:pos x="T8" y="T9"/>
                </a:cxn>
              </a:cxnLst>
              <a:rect l="0" t="0" r="r" b="b"/>
              <a:pathLst>
                <a:path w="40" h="30">
                  <a:moveTo>
                    <a:pt x="39" y="15"/>
                  </a:moveTo>
                  <a:cubicBezTo>
                    <a:pt x="37" y="6"/>
                    <a:pt x="28" y="0"/>
                    <a:pt x="18" y="0"/>
                  </a:cubicBezTo>
                  <a:cubicBezTo>
                    <a:pt x="7" y="0"/>
                    <a:pt x="0" y="6"/>
                    <a:pt x="1" y="15"/>
                  </a:cubicBezTo>
                  <a:cubicBezTo>
                    <a:pt x="2" y="23"/>
                    <a:pt x="12" y="30"/>
                    <a:pt x="22" y="30"/>
                  </a:cubicBezTo>
                  <a:cubicBezTo>
                    <a:pt x="33" y="30"/>
                    <a:pt x="40" y="23"/>
                    <a:pt x="39" y="15"/>
                  </a:cubicBezTo>
                  <a:close/>
                </a:path>
              </a:pathLst>
            </a:custGeom>
            <a:grpFill/>
            <a:ln>
              <a:noFill/>
            </a:ln>
          </p:spPr>
          <p:txBody>
            <a:bodyPr anchor="ctr"/>
            <a:lstStyle/>
            <a:p>
              <a:pPr algn="ctr"/>
              <a:endParaRPr/>
            </a:p>
          </p:txBody>
        </p:sp>
        <p:sp>
          <p:nvSpPr>
            <p:cNvPr id="476" name="ïśļiďé"/>
            <p:cNvSpPr/>
            <p:nvPr/>
          </p:nvSpPr>
          <p:spPr bwMode="auto">
            <a:xfrm>
              <a:off x="6937390" y="4198843"/>
              <a:ext cx="146580" cy="112636"/>
            </a:xfrm>
            <a:custGeom>
              <a:avLst/>
              <a:gdLst>
                <a:gd name="T0" fmla="*/ 39 w 40"/>
                <a:gd name="T1" fmla="*/ 15 h 31"/>
                <a:gd name="T2" fmla="*/ 18 w 40"/>
                <a:gd name="T3" fmla="*/ 0 h 31"/>
                <a:gd name="T4" fmla="*/ 1 w 40"/>
                <a:gd name="T5" fmla="*/ 15 h 31"/>
                <a:gd name="T6" fmla="*/ 22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8" y="0"/>
                    <a:pt x="18" y="0"/>
                  </a:cubicBezTo>
                  <a:cubicBezTo>
                    <a:pt x="8" y="0"/>
                    <a:pt x="0" y="7"/>
                    <a:pt x="1" y="15"/>
                  </a:cubicBezTo>
                  <a:cubicBezTo>
                    <a:pt x="2" y="24"/>
                    <a:pt x="12" y="31"/>
                    <a:pt x="22" y="31"/>
                  </a:cubicBezTo>
                  <a:cubicBezTo>
                    <a:pt x="33" y="31"/>
                    <a:pt x="40" y="24"/>
                    <a:pt x="39" y="15"/>
                  </a:cubicBezTo>
                  <a:close/>
                </a:path>
              </a:pathLst>
            </a:custGeom>
            <a:grpFill/>
            <a:ln>
              <a:noFill/>
            </a:ln>
          </p:spPr>
          <p:txBody>
            <a:bodyPr anchor="ctr"/>
            <a:lstStyle/>
            <a:p>
              <a:pPr algn="ctr"/>
              <a:endParaRPr/>
            </a:p>
          </p:txBody>
        </p:sp>
        <p:sp>
          <p:nvSpPr>
            <p:cNvPr id="477" name="ïṧļïḍe"/>
            <p:cNvSpPr/>
            <p:nvPr/>
          </p:nvSpPr>
          <p:spPr bwMode="auto">
            <a:xfrm>
              <a:off x="7105571" y="4198843"/>
              <a:ext cx="149666" cy="112636"/>
            </a:xfrm>
            <a:custGeom>
              <a:avLst/>
              <a:gdLst>
                <a:gd name="T0" fmla="*/ 40 w 41"/>
                <a:gd name="T1" fmla="*/ 15 h 31"/>
                <a:gd name="T2" fmla="*/ 18 w 41"/>
                <a:gd name="T3" fmla="*/ 0 h 31"/>
                <a:gd name="T4" fmla="*/ 2 w 41"/>
                <a:gd name="T5" fmla="*/ 15 h 31"/>
                <a:gd name="T6" fmla="*/ 23 w 41"/>
                <a:gd name="T7" fmla="*/ 31 h 31"/>
                <a:gd name="T8" fmla="*/ 40 w 41"/>
                <a:gd name="T9" fmla="*/ 15 h 31"/>
              </a:gdLst>
              <a:ahLst/>
              <a:cxnLst>
                <a:cxn ang="0">
                  <a:pos x="T0" y="T1"/>
                </a:cxn>
                <a:cxn ang="0">
                  <a:pos x="T2" y="T3"/>
                </a:cxn>
                <a:cxn ang="0">
                  <a:pos x="T4" y="T5"/>
                </a:cxn>
                <a:cxn ang="0">
                  <a:pos x="T6" y="T7"/>
                </a:cxn>
                <a:cxn ang="0">
                  <a:pos x="T8" y="T9"/>
                </a:cxn>
              </a:cxnLst>
              <a:rect l="0" t="0" r="r" b="b"/>
              <a:pathLst>
                <a:path w="41" h="31">
                  <a:moveTo>
                    <a:pt x="40" y="15"/>
                  </a:moveTo>
                  <a:cubicBezTo>
                    <a:pt x="38" y="7"/>
                    <a:pt x="29" y="0"/>
                    <a:pt x="18" y="0"/>
                  </a:cubicBezTo>
                  <a:cubicBezTo>
                    <a:pt x="8" y="0"/>
                    <a:pt x="0" y="7"/>
                    <a:pt x="2" y="15"/>
                  </a:cubicBezTo>
                  <a:cubicBezTo>
                    <a:pt x="3" y="24"/>
                    <a:pt x="13" y="31"/>
                    <a:pt x="23" y="31"/>
                  </a:cubicBezTo>
                  <a:cubicBezTo>
                    <a:pt x="34" y="31"/>
                    <a:pt x="41" y="24"/>
                    <a:pt x="40" y="15"/>
                  </a:cubicBezTo>
                  <a:close/>
                </a:path>
              </a:pathLst>
            </a:custGeom>
            <a:grpFill/>
            <a:ln>
              <a:noFill/>
            </a:ln>
          </p:spPr>
          <p:txBody>
            <a:bodyPr anchor="ctr"/>
            <a:lstStyle/>
            <a:p>
              <a:pPr algn="ctr"/>
              <a:endParaRPr/>
            </a:p>
          </p:txBody>
        </p:sp>
        <p:sp>
          <p:nvSpPr>
            <p:cNvPr id="478" name="işļíḍe"/>
            <p:cNvSpPr/>
            <p:nvPr/>
          </p:nvSpPr>
          <p:spPr bwMode="auto">
            <a:xfrm>
              <a:off x="6955906" y="4337708"/>
              <a:ext cx="149666" cy="115721"/>
            </a:xfrm>
            <a:custGeom>
              <a:avLst/>
              <a:gdLst>
                <a:gd name="T0" fmla="*/ 40 w 41"/>
                <a:gd name="T1" fmla="*/ 16 h 32"/>
                <a:gd name="T2" fmla="*/ 18 w 41"/>
                <a:gd name="T3" fmla="*/ 0 h 32"/>
                <a:gd name="T4" fmla="*/ 1 w 41"/>
                <a:gd name="T5" fmla="*/ 16 h 32"/>
                <a:gd name="T6" fmla="*/ 23 w 41"/>
                <a:gd name="T7" fmla="*/ 32 h 32"/>
                <a:gd name="T8" fmla="*/ 40 w 41"/>
                <a:gd name="T9" fmla="*/ 16 h 32"/>
              </a:gdLst>
              <a:ahLst/>
              <a:cxnLst>
                <a:cxn ang="0">
                  <a:pos x="T0" y="T1"/>
                </a:cxn>
                <a:cxn ang="0">
                  <a:pos x="T2" y="T3"/>
                </a:cxn>
                <a:cxn ang="0">
                  <a:pos x="T4" y="T5"/>
                </a:cxn>
                <a:cxn ang="0">
                  <a:pos x="T6" y="T7"/>
                </a:cxn>
                <a:cxn ang="0">
                  <a:pos x="T8" y="T9"/>
                </a:cxn>
              </a:cxnLst>
              <a:rect l="0" t="0" r="r" b="b"/>
              <a:pathLst>
                <a:path w="41" h="32">
                  <a:moveTo>
                    <a:pt x="40" y="16"/>
                  </a:moveTo>
                  <a:cubicBezTo>
                    <a:pt x="38" y="7"/>
                    <a:pt x="29" y="0"/>
                    <a:pt x="18" y="0"/>
                  </a:cubicBezTo>
                  <a:cubicBezTo>
                    <a:pt x="8" y="0"/>
                    <a:pt x="0" y="7"/>
                    <a:pt x="1" y="16"/>
                  </a:cubicBezTo>
                  <a:cubicBezTo>
                    <a:pt x="2" y="25"/>
                    <a:pt x="12" y="32"/>
                    <a:pt x="23" y="32"/>
                  </a:cubicBezTo>
                  <a:cubicBezTo>
                    <a:pt x="33" y="32"/>
                    <a:pt x="41" y="25"/>
                    <a:pt x="40" y="16"/>
                  </a:cubicBezTo>
                  <a:close/>
                </a:path>
              </a:pathLst>
            </a:custGeom>
            <a:grpFill/>
            <a:ln>
              <a:noFill/>
            </a:ln>
          </p:spPr>
          <p:txBody>
            <a:bodyPr anchor="ctr"/>
            <a:lstStyle/>
            <a:p>
              <a:pPr algn="ctr"/>
              <a:endParaRPr/>
            </a:p>
          </p:txBody>
        </p:sp>
        <p:sp>
          <p:nvSpPr>
            <p:cNvPr id="479" name="ïšḷíďè"/>
            <p:cNvSpPr/>
            <p:nvPr/>
          </p:nvSpPr>
          <p:spPr bwMode="auto">
            <a:xfrm>
              <a:off x="6963620" y="3222158"/>
              <a:ext cx="131151" cy="87948"/>
            </a:xfrm>
            <a:custGeom>
              <a:avLst/>
              <a:gdLst>
                <a:gd name="T0" fmla="*/ 35 w 36"/>
                <a:gd name="T1" fmla="*/ 12 h 24"/>
                <a:gd name="T2" fmla="*/ 16 w 36"/>
                <a:gd name="T3" fmla="*/ 0 h 24"/>
                <a:gd name="T4" fmla="*/ 1 w 36"/>
                <a:gd name="T5" fmla="*/ 12 h 24"/>
                <a:gd name="T6" fmla="*/ 20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4" y="5"/>
                    <a:pt x="25" y="0"/>
                    <a:pt x="16" y="0"/>
                  </a:cubicBezTo>
                  <a:cubicBezTo>
                    <a:pt x="7" y="0"/>
                    <a:pt x="0" y="5"/>
                    <a:pt x="1" y="12"/>
                  </a:cubicBezTo>
                  <a:cubicBezTo>
                    <a:pt x="2" y="19"/>
                    <a:pt x="10" y="24"/>
                    <a:pt x="20" y="24"/>
                  </a:cubicBezTo>
                  <a:cubicBezTo>
                    <a:pt x="29" y="24"/>
                    <a:pt x="36" y="19"/>
                    <a:pt x="35" y="12"/>
                  </a:cubicBezTo>
                  <a:close/>
                </a:path>
              </a:pathLst>
            </a:custGeom>
            <a:grpFill/>
            <a:ln>
              <a:noFill/>
            </a:ln>
          </p:spPr>
          <p:txBody>
            <a:bodyPr anchor="ctr"/>
            <a:lstStyle/>
            <a:p>
              <a:pPr algn="ctr"/>
              <a:endParaRPr/>
            </a:p>
          </p:txBody>
        </p:sp>
        <p:sp>
          <p:nvSpPr>
            <p:cNvPr id="480" name="iś1îdê"/>
            <p:cNvSpPr/>
            <p:nvPr/>
          </p:nvSpPr>
          <p:spPr bwMode="auto">
            <a:xfrm>
              <a:off x="5343526" y="2623495"/>
              <a:ext cx="115721" cy="72519"/>
            </a:xfrm>
            <a:custGeom>
              <a:avLst/>
              <a:gdLst>
                <a:gd name="T0" fmla="*/ 32 w 32"/>
                <a:gd name="T1" fmla="*/ 10 h 20"/>
                <a:gd name="T2" fmla="*/ 17 w 32"/>
                <a:gd name="T3" fmla="*/ 0 h 20"/>
                <a:gd name="T4" fmla="*/ 1 w 32"/>
                <a:gd name="T5" fmla="*/ 10 h 20"/>
                <a:gd name="T6" fmla="*/ 16 w 32"/>
                <a:gd name="T7" fmla="*/ 20 h 20"/>
                <a:gd name="T8" fmla="*/ 32 w 32"/>
                <a:gd name="T9" fmla="*/ 10 h 20"/>
              </a:gdLst>
              <a:ahLst/>
              <a:cxnLst>
                <a:cxn ang="0">
                  <a:pos x="T0" y="T1"/>
                </a:cxn>
                <a:cxn ang="0">
                  <a:pos x="T2" y="T3"/>
                </a:cxn>
                <a:cxn ang="0">
                  <a:pos x="T4" y="T5"/>
                </a:cxn>
                <a:cxn ang="0">
                  <a:pos x="T6" y="T7"/>
                </a:cxn>
                <a:cxn ang="0">
                  <a:pos x="T8" y="T9"/>
                </a:cxn>
              </a:cxnLst>
              <a:rect l="0" t="0" r="r" b="b"/>
              <a:pathLst>
                <a:path w="32" h="20">
                  <a:moveTo>
                    <a:pt x="32" y="10"/>
                  </a:moveTo>
                  <a:cubicBezTo>
                    <a:pt x="32" y="4"/>
                    <a:pt x="26" y="0"/>
                    <a:pt x="17" y="0"/>
                  </a:cubicBezTo>
                  <a:cubicBezTo>
                    <a:pt x="8" y="0"/>
                    <a:pt x="1" y="4"/>
                    <a:pt x="1" y="10"/>
                  </a:cubicBezTo>
                  <a:cubicBezTo>
                    <a:pt x="0" y="16"/>
                    <a:pt x="7" y="20"/>
                    <a:pt x="16" y="20"/>
                  </a:cubicBezTo>
                  <a:cubicBezTo>
                    <a:pt x="24" y="20"/>
                    <a:pt x="32" y="16"/>
                    <a:pt x="32" y="10"/>
                  </a:cubicBezTo>
                  <a:close/>
                </a:path>
              </a:pathLst>
            </a:custGeom>
            <a:grpFill/>
            <a:ln>
              <a:noFill/>
            </a:ln>
          </p:spPr>
          <p:txBody>
            <a:bodyPr anchor="ctr"/>
            <a:lstStyle/>
            <a:p>
              <a:pPr algn="ctr"/>
              <a:endParaRPr/>
            </a:p>
          </p:txBody>
        </p:sp>
        <p:sp>
          <p:nvSpPr>
            <p:cNvPr id="481" name="í$ḷîďè"/>
            <p:cNvSpPr/>
            <p:nvPr/>
          </p:nvSpPr>
          <p:spPr bwMode="auto">
            <a:xfrm>
              <a:off x="5485477" y="2623495"/>
              <a:ext cx="112636"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4" y="0"/>
                    <a:pt x="16" y="0"/>
                  </a:cubicBezTo>
                  <a:cubicBezTo>
                    <a:pt x="7" y="0"/>
                    <a:pt x="0" y="4"/>
                    <a:pt x="0" y="10"/>
                  </a:cubicBezTo>
                  <a:cubicBezTo>
                    <a:pt x="0" y="16"/>
                    <a:pt x="6" y="20"/>
                    <a:pt x="15" y="20"/>
                  </a:cubicBezTo>
                  <a:cubicBezTo>
                    <a:pt x="24" y="20"/>
                    <a:pt x="31" y="16"/>
                    <a:pt x="31" y="10"/>
                  </a:cubicBezTo>
                  <a:close/>
                </a:path>
              </a:pathLst>
            </a:custGeom>
            <a:grpFill/>
            <a:ln>
              <a:noFill/>
            </a:ln>
          </p:spPr>
          <p:txBody>
            <a:bodyPr anchor="ctr"/>
            <a:lstStyle/>
            <a:p>
              <a:pPr algn="ctr"/>
              <a:endParaRPr/>
            </a:p>
          </p:txBody>
        </p:sp>
        <p:sp>
          <p:nvSpPr>
            <p:cNvPr id="482" name="iṣľíḓe"/>
            <p:cNvSpPr/>
            <p:nvPr/>
          </p:nvSpPr>
          <p:spPr bwMode="auto">
            <a:xfrm>
              <a:off x="5624342" y="2623495"/>
              <a:ext cx="112636" cy="72519"/>
            </a:xfrm>
            <a:custGeom>
              <a:avLst/>
              <a:gdLst>
                <a:gd name="T0" fmla="*/ 31 w 31"/>
                <a:gd name="T1" fmla="*/ 10 h 20"/>
                <a:gd name="T2" fmla="*/ 16 w 31"/>
                <a:gd name="T3" fmla="*/ 0 h 20"/>
                <a:gd name="T4" fmla="*/ 0 w 31"/>
                <a:gd name="T5" fmla="*/ 10 h 20"/>
                <a:gd name="T6" fmla="*/ 15 w 31"/>
                <a:gd name="T7" fmla="*/ 20 h 20"/>
                <a:gd name="T8" fmla="*/ 31 w 31"/>
                <a:gd name="T9" fmla="*/ 10 h 20"/>
              </a:gdLst>
              <a:ahLst/>
              <a:cxnLst>
                <a:cxn ang="0">
                  <a:pos x="T0" y="T1"/>
                </a:cxn>
                <a:cxn ang="0">
                  <a:pos x="T2" y="T3"/>
                </a:cxn>
                <a:cxn ang="0">
                  <a:pos x="T4" y="T5"/>
                </a:cxn>
                <a:cxn ang="0">
                  <a:pos x="T6" y="T7"/>
                </a:cxn>
                <a:cxn ang="0">
                  <a:pos x="T8" y="T9"/>
                </a:cxn>
              </a:cxnLst>
              <a:rect l="0" t="0" r="r" b="b"/>
              <a:pathLst>
                <a:path w="31" h="20">
                  <a:moveTo>
                    <a:pt x="31" y="10"/>
                  </a:moveTo>
                  <a:cubicBezTo>
                    <a:pt x="31" y="4"/>
                    <a:pt x="24" y="0"/>
                    <a:pt x="16" y="0"/>
                  </a:cubicBezTo>
                  <a:cubicBezTo>
                    <a:pt x="7" y="0"/>
                    <a:pt x="0" y="4"/>
                    <a:pt x="0" y="10"/>
                  </a:cubicBezTo>
                  <a:cubicBezTo>
                    <a:pt x="0" y="16"/>
                    <a:pt x="7" y="20"/>
                    <a:pt x="15" y="20"/>
                  </a:cubicBezTo>
                  <a:cubicBezTo>
                    <a:pt x="24" y="20"/>
                    <a:pt x="31" y="16"/>
                    <a:pt x="31" y="10"/>
                  </a:cubicBezTo>
                  <a:close/>
                </a:path>
              </a:pathLst>
            </a:custGeom>
            <a:grpFill/>
            <a:ln>
              <a:noFill/>
            </a:ln>
          </p:spPr>
          <p:txBody>
            <a:bodyPr anchor="ctr"/>
            <a:lstStyle/>
            <a:p>
              <a:pPr algn="ctr"/>
              <a:endParaRPr/>
            </a:p>
          </p:txBody>
        </p:sp>
        <p:sp>
          <p:nvSpPr>
            <p:cNvPr id="483" name="ïṥlíďé"/>
            <p:cNvSpPr/>
            <p:nvPr/>
          </p:nvSpPr>
          <p:spPr bwMode="auto">
            <a:xfrm>
              <a:off x="5196947" y="2714528"/>
              <a:ext cx="117264" cy="80233"/>
            </a:xfrm>
            <a:custGeom>
              <a:avLst/>
              <a:gdLst>
                <a:gd name="T0" fmla="*/ 32 w 32"/>
                <a:gd name="T1" fmla="*/ 11 h 22"/>
                <a:gd name="T2" fmla="*/ 17 w 32"/>
                <a:gd name="T3" fmla="*/ 0 h 22"/>
                <a:gd name="T4" fmla="*/ 0 w 32"/>
                <a:gd name="T5" fmla="*/ 11 h 22"/>
                <a:gd name="T6" fmla="*/ 15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6" y="0"/>
                    <a:pt x="17" y="0"/>
                  </a:cubicBezTo>
                  <a:cubicBezTo>
                    <a:pt x="8" y="0"/>
                    <a:pt x="1" y="5"/>
                    <a:pt x="0" y="11"/>
                  </a:cubicBezTo>
                  <a:cubicBezTo>
                    <a:pt x="0" y="17"/>
                    <a:pt x="6" y="22"/>
                    <a:pt x="15" y="22"/>
                  </a:cubicBezTo>
                  <a:cubicBezTo>
                    <a:pt x="24" y="22"/>
                    <a:pt x="31" y="17"/>
                    <a:pt x="32" y="11"/>
                  </a:cubicBezTo>
                  <a:close/>
                </a:path>
              </a:pathLst>
            </a:custGeom>
            <a:grpFill/>
            <a:ln>
              <a:noFill/>
            </a:ln>
          </p:spPr>
          <p:txBody>
            <a:bodyPr anchor="ctr"/>
            <a:lstStyle/>
            <a:p>
              <a:pPr algn="ctr"/>
              <a:endParaRPr/>
            </a:p>
          </p:txBody>
        </p:sp>
        <p:sp>
          <p:nvSpPr>
            <p:cNvPr id="484" name="ïṧḻíďe"/>
            <p:cNvSpPr/>
            <p:nvPr/>
          </p:nvSpPr>
          <p:spPr bwMode="auto">
            <a:xfrm>
              <a:off x="5338898" y="2714528"/>
              <a:ext cx="117264" cy="80233"/>
            </a:xfrm>
            <a:custGeom>
              <a:avLst/>
              <a:gdLst>
                <a:gd name="T0" fmla="*/ 32 w 32"/>
                <a:gd name="T1" fmla="*/ 11 h 22"/>
                <a:gd name="T2" fmla="*/ 16 w 32"/>
                <a:gd name="T3" fmla="*/ 0 h 22"/>
                <a:gd name="T4" fmla="*/ 0 w 32"/>
                <a:gd name="T5" fmla="*/ 11 h 22"/>
                <a:gd name="T6" fmla="*/ 15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8" y="0"/>
                    <a:pt x="0" y="5"/>
                    <a:pt x="0" y="11"/>
                  </a:cubicBezTo>
                  <a:cubicBezTo>
                    <a:pt x="0" y="17"/>
                    <a:pt x="6" y="22"/>
                    <a:pt x="15" y="22"/>
                  </a:cubicBezTo>
                  <a:cubicBezTo>
                    <a:pt x="24" y="22"/>
                    <a:pt x="31" y="17"/>
                    <a:pt x="32" y="11"/>
                  </a:cubicBezTo>
                  <a:close/>
                </a:path>
              </a:pathLst>
            </a:custGeom>
            <a:grpFill/>
            <a:ln>
              <a:noFill/>
            </a:ln>
          </p:spPr>
          <p:txBody>
            <a:bodyPr anchor="ctr"/>
            <a:lstStyle/>
            <a:p>
              <a:pPr algn="ctr"/>
              <a:endParaRPr/>
            </a:p>
          </p:txBody>
        </p:sp>
        <p:sp>
          <p:nvSpPr>
            <p:cNvPr id="485" name="iṣliďé"/>
            <p:cNvSpPr/>
            <p:nvPr/>
          </p:nvSpPr>
          <p:spPr bwMode="auto">
            <a:xfrm>
              <a:off x="5477763" y="2714528"/>
              <a:ext cx="117264" cy="80233"/>
            </a:xfrm>
            <a:custGeom>
              <a:avLst/>
              <a:gdLst>
                <a:gd name="T0" fmla="*/ 32 w 32"/>
                <a:gd name="T1" fmla="*/ 11 h 22"/>
                <a:gd name="T2" fmla="*/ 17 w 32"/>
                <a:gd name="T3" fmla="*/ 0 h 22"/>
                <a:gd name="T4" fmla="*/ 1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6" y="0"/>
                    <a:pt x="17" y="0"/>
                  </a:cubicBezTo>
                  <a:cubicBezTo>
                    <a:pt x="8" y="0"/>
                    <a:pt x="1" y="5"/>
                    <a:pt x="1"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86" name="íṡļîḍe"/>
            <p:cNvSpPr/>
            <p:nvPr/>
          </p:nvSpPr>
          <p:spPr bwMode="auto">
            <a:xfrm>
              <a:off x="5619714" y="2714528"/>
              <a:ext cx="117264" cy="80233"/>
            </a:xfrm>
            <a:custGeom>
              <a:avLst/>
              <a:gdLst>
                <a:gd name="T0" fmla="*/ 32 w 32"/>
                <a:gd name="T1" fmla="*/ 11 h 22"/>
                <a:gd name="T2" fmla="*/ 16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8" y="0"/>
                    <a:pt x="1"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87" name="iṥḻíḍé"/>
            <p:cNvSpPr/>
            <p:nvPr/>
          </p:nvSpPr>
          <p:spPr bwMode="auto">
            <a:xfrm>
              <a:off x="5763207" y="2714528"/>
              <a:ext cx="115721" cy="80233"/>
            </a:xfrm>
            <a:custGeom>
              <a:avLst/>
              <a:gdLst>
                <a:gd name="T0" fmla="*/ 32 w 32"/>
                <a:gd name="T1" fmla="*/ 11 h 22"/>
                <a:gd name="T2" fmla="*/ 16 w 32"/>
                <a:gd name="T3" fmla="*/ 0 h 22"/>
                <a:gd name="T4" fmla="*/ 0 w 32"/>
                <a:gd name="T5" fmla="*/ 11 h 22"/>
                <a:gd name="T6" fmla="*/ 16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4" y="0"/>
                    <a:pt x="16" y="0"/>
                  </a:cubicBezTo>
                  <a:cubicBezTo>
                    <a:pt x="7" y="0"/>
                    <a:pt x="0"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88" name="îṥ1îḑè"/>
            <p:cNvSpPr/>
            <p:nvPr/>
          </p:nvSpPr>
          <p:spPr bwMode="auto">
            <a:xfrm>
              <a:off x="5044194" y="2810191"/>
              <a:ext cx="120350" cy="80233"/>
            </a:xfrm>
            <a:custGeom>
              <a:avLst/>
              <a:gdLst>
                <a:gd name="T0" fmla="*/ 33 w 33"/>
                <a:gd name="T1" fmla="*/ 11 h 22"/>
                <a:gd name="T2" fmla="*/ 18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7" y="0"/>
                    <a:pt x="18" y="0"/>
                  </a:cubicBezTo>
                  <a:cubicBezTo>
                    <a:pt x="9" y="0"/>
                    <a:pt x="2" y="5"/>
                    <a:pt x="1" y="11"/>
                  </a:cubicBezTo>
                  <a:cubicBezTo>
                    <a:pt x="0" y="17"/>
                    <a:pt x="7" y="22"/>
                    <a:pt x="16" y="22"/>
                  </a:cubicBezTo>
                  <a:cubicBezTo>
                    <a:pt x="25" y="22"/>
                    <a:pt x="32" y="17"/>
                    <a:pt x="33" y="11"/>
                  </a:cubicBezTo>
                  <a:close/>
                </a:path>
              </a:pathLst>
            </a:custGeom>
            <a:grpFill/>
            <a:ln>
              <a:noFill/>
            </a:ln>
          </p:spPr>
          <p:txBody>
            <a:bodyPr anchor="ctr"/>
            <a:lstStyle/>
            <a:p>
              <a:pPr algn="ctr"/>
              <a:endParaRPr/>
            </a:p>
          </p:txBody>
        </p:sp>
        <p:sp>
          <p:nvSpPr>
            <p:cNvPr id="489" name="išlíḓè"/>
            <p:cNvSpPr/>
            <p:nvPr/>
          </p:nvSpPr>
          <p:spPr bwMode="auto">
            <a:xfrm>
              <a:off x="5186145" y="2810191"/>
              <a:ext cx="120350" cy="80233"/>
            </a:xfrm>
            <a:custGeom>
              <a:avLst/>
              <a:gdLst>
                <a:gd name="T0" fmla="*/ 33 w 33"/>
                <a:gd name="T1" fmla="*/ 11 h 22"/>
                <a:gd name="T2" fmla="*/ 18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7" y="0"/>
                    <a:pt x="18" y="0"/>
                  </a:cubicBezTo>
                  <a:cubicBezTo>
                    <a:pt x="9" y="0"/>
                    <a:pt x="2" y="5"/>
                    <a:pt x="1" y="11"/>
                  </a:cubicBezTo>
                  <a:cubicBezTo>
                    <a:pt x="0" y="17"/>
                    <a:pt x="7" y="22"/>
                    <a:pt x="16" y="22"/>
                  </a:cubicBezTo>
                  <a:cubicBezTo>
                    <a:pt x="25" y="22"/>
                    <a:pt x="33" y="17"/>
                    <a:pt x="33" y="11"/>
                  </a:cubicBezTo>
                  <a:close/>
                </a:path>
              </a:pathLst>
            </a:custGeom>
            <a:grpFill/>
            <a:ln>
              <a:noFill/>
            </a:ln>
          </p:spPr>
          <p:txBody>
            <a:bodyPr anchor="ctr"/>
            <a:lstStyle/>
            <a:p>
              <a:pPr algn="ctr"/>
              <a:endParaRPr/>
            </a:p>
          </p:txBody>
        </p:sp>
        <p:sp>
          <p:nvSpPr>
            <p:cNvPr id="490" name="ïşlîḑè"/>
            <p:cNvSpPr/>
            <p:nvPr/>
          </p:nvSpPr>
          <p:spPr bwMode="auto">
            <a:xfrm>
              <a:off x="5332726" y="2810191"/>
              <a:ext cx="120350" cy="80233"/>
            </a:xfrm>
            <a:custGeom>
              <a:avLst/>
              <a:gdLst>
                <a:gd name="T0" fmla="*/ 32 w 33"/>
                <a:gd name="T1" fmla="*/ 11 h 22"/>
                <a:gd name="T2" fmla="*/ 17 w 33"/>
                <a:gd name="T3" fmla="*/ 0 h 22"/>
                <a:gd name="T4" fmla="*/ 0 w 33"/>
                <a:gd name="T5" fmla="*/ 11 h 22"/>
                <a:gd name="T6" fmla="*/ 16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3" y="5"/>
                    <a:pt x="26" y="0"/>
                    <a:pt x="17" y="0"/>
                  </a:cubicBezTo>
                  <a:cubicBezTo>
                    <a:pt x="8" y="0"/>
                    <a:pt x="1" y="5"/>
                    <a:pt x="0" y="11"/>
                  </a:cubicBezTo>
                  <a:cubicBezTo>
                    <a:pt x="0" y="17"/>
                    <a:pt x="7" y="22"/>
                    <a:pt x="16" y="22"/>
                  </a:cubicBezTo>
                  <a:cubicBezTo>
                    <a:pt x="24" y="22"/>
                    <a:pt x="32" y="17"/>
                    <a:pt x="32" y="11"/>
                  </a:cubicBezTo>
                  <a:close/>
                </a:path>
              </a:pathLst>
            </a:custGeom>
            <a:grpFill/>
            <a:ln>
              <a:noFill/>
            </a:ln>
          </p:spPr>
          <p:txBody>
            <a:bodyPr anchor="ctr"/>
            <a:lstStyle/>
            <a:p>
              <a:pPr algn="ctr"/>
              <a:endParaRPr/>
            </a:p>
          </p:txBody>
        </p:sp>
        <p:sp>
          <p:nvSpPr>
            <p:cNvPr id="491" name="išḷîďè"/>
            <p:cNvSpPr/>
            <p:nvPr/>
          </p:nvSpPr>
          <p:spPr bwMode="auto">
            <a:xfrm>
              <a:off x="5474677" y="2810191"/>
              <a:ext cx="120350" cy="80233"/>
            </a:xfrm>
            <a:custGeom>
              <a:avLst/>
              <a:gdLst>
                <a:gd name="T0" fmla="*/ 32 w 33"/>
                <a:gd name="T1" fmla="*/ 11 h 22"/>
                <a:gd name="T2" fmla="*/ 17 w 33"/>
                <a:gd name="T3" fmla="*/ 0 h 22"/>
                <a:gd name="T4" fmla="*/ 0 w 33"/>
                <a:gd name="T5" fmla="*/ 11 h 22"/>
                <a:gd name="T6" fmla="*/ 16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3" y="5"/>
                    <a:pt x="26" y="0"/>
                    <a:pt x="17" y="0"/>
                  </a:cubicBezTo>
                  <a:cubicBezTo>
                    <a:pt x="8" y="0"/>
                    <a:pt x="1" y="5"/>
                    <a:pt x="0" y="11"/>
                  </a:cubicBezTo>
                  <a:cubicBezTo>
                    <a:pt x="0" y="17"/>
                    <a:pt x="7" y="22"/>
                    <a:pt x="16" y="22"/>
                  </a:cubicBezTo>
                  <a:cubicBezTo>
                    <a:pt x="25" y="22"/>
                    <a:pt x="32" y="17"/>
                    <a:pt x="32" y="11"/>
                  </a:cubicBezTo>
                  <a:close/>
                </a:path>
              </a:pathLst>
            </a:custGeom>
            <a:grpFill/>
            <a:ln>
              <a:noFill/>
            </a:ln>
          </p:spPr>
          <p:txBody>
            <a:bodyPr anchor="ctr"/>
            <a:lstStyle/>
            <a:p>
              <a:pPr algn="ctr"/>
              <a:endParaRPr/>
            </a:p>
          </p:txBody>
        </p:sp>
        <p:sp>
          <p:nvSpPr>
            <p:cNvPr id="492" name="ís1idè"/>
            <p:cNvSpPr/>
            <p:nvPr/>
          </p:nvSpPr>
          <p:spPr bwMode="auto">
            <a:xfrm>
              <a:off x="5616628" y="2810191"/>
              <a:ext cx="120350" cy="80233"/>
            </a:xfrm>
            <a:custGeom>
              <a:avLst/>
              <a:gdLst>
                <a:gd name="T0" fmla="*/ 33 w 33"/>
                <a:gd name="T1" fmla="*/ 11 h 22"/>
                <a:gd name="T2" fmla="*/ 17 w 33"/>
                <a:gd name="T3" fmla="*/ 0 h 22"/>
                <a:gd name="T4" fmla="*/ 1 w 33"/>
                <a:gd name="T5" fmla="*/ 11 h 22"/>
                <a:gd name="T6" fmla="*/ 16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3" y="5"/>
                    <a:pt x="26" y="0"/>
                    <a:pt x="17" y="0"/>
                  </a:cubicBezTo>
                  <a:cubicBezTo>
                    <a:pt x="8" y="0"/>
                    <a:pt x="1" y="5"/>
                    <a:pt x="1" y="11"/>
                  </a:cubicBezTo>
                  <a:cubicBezTo>
                    <a:pt x="0" y="17"/>
                    <a:pt x="7" y="22"/>
                    <a:pt x="16" y="22"/>
                  </a:cubicBezTo>
                  <a:cubicBezTo>
                    <a:pt x="25" y="22"/>
                    <a:pt x="32" y="17"/>
                    <a:pt x="33" y="11"/>
                  </a:cubicBezTo>
                  <a:close/>
                </a:path>
              </a:pathLst>
            </a:custGeom>
            <a:grpFill/>
            <a:ln>
              <a:noFill/>
            </a:ln>
          </p:spPr>
          <p:txBody>
            <a:bodyPr anchor="ctr"/>
            <a:lstStyle/>
            <a:p>
              <a:pPr algn="ctr"/>
              <a:endParaRPr/>
            </a:p>
          </p:txBody>
        </p:sp>
        <p:sp>
          <p:nvSpPr>
            <p:cNvPr id="493" name="îṥľíḓè"/>
            <p:cNvSpPr/>
            <p:nvPr/>
          </p:nvSpPr>
          <p:spPr bwMode="auto">
            <a:xfrm>
              <a:off x="5763207" y="2810191"/>
              <a:ext cx="115721" cy="80233"/>
            </a:xfrm>
            <a:prstGeom prst="ellipse">
              <a:avLst/>
            </a:prstGeom>
            <a:grpFill/>
            <a:ln>
              <a:noFill/>
            </a:ln>
          </p:spPr>
          <p:txBody>
            <a:bodyPr anchor="ctr"/>
            <a:lstStyle/>
            <a:p>
              <a:pPr algn="ctr"/>
              <a:endParaRPr/>
            </a:p>
          </p:txBody>
        </p:sp>
        <p:sp>
          <p:nvSpPr>
            <p:cNvPr id="494" name="iś1ïde"/>
            <p:cNvSpPr/>
            <p:nvPr/>
          </p:nvSpPr>
          <p:spPr bwMode="auto">
            <a:xfrm>
              <a:off x="5905159" y="2810191"/>
              <a:ext cx="115721" cy="80233"/>
            </a:xfrm>
            <a:prstGeom prst="ellipse">
              <a:avLst/>
            </a:prstGeom>
            <a:grpFill/>
            <a:ln>
              <a:noFill/>
            </a:ln>
          </p:spPr>
          <p:txBody>
            <a:bodyPr anchor="ctr"/>
            <a:lstStyle/>
            <a:p>
              <a:pPr algn="ctr"/>
              <a:endParaRPr/>
            </a:p>
          </p:txBody>
        </p:sp>
        <p:sp>
          <p:nvSpPr>
            <p:cNvPr id="495" name="ísļíḓè"/>
            <p:cNvSpPr/>
            <p:nvPr/>
          </p:nvSpPr>
          <p:spPr bwMode="auto">
            <a:xfrm>
              <a:off x="6047110" y="2810191"/>
              <a:ext cx="117264" cy="80233"/>
            </a:xfrm>
            <a:custGeom>
              <a:avLst/>
              <a:gdLst>
                <a:gd name="T0" fmla="*/ 32 w 32"/>
                <a:gd name="T1" fmla="*/ 11 h 22"/>
                <a:gd name="T2" fmla="*/ 16 w 32"/>
                <a:gd name="T3" fmla="*/ 0 h 22"/>
                <a:gd name="T4" fmla="*/ 0 w 32"/>
                <a:gd name="T5" fmla="*/ 11 h 22"/>
                <a:gd name="T6" fmla="*/ 17 w 32"/>
                <a:gd name="T7" fmla="*/ 22 h 22"/>
                <a:gd name="T8" fmla="*/ 32 w 32"/>
                <a:gd name="T9" fmla="*/ 11 h 22"/>
              </a:gdLst>
              <a:ahLst/>
              <a:cxnLst>
                <a:cxn ang="0">
                  <a:pos x="T0" y="T1"/>
                </a:cxn>
                <a:cxn ang="0">
                  <a:pos x="T2" y="T3"/>
                </a:cxn>
                <a:cxn ang="0">
                  <a:pos x="T4" y="T5"/>
                </a:cxn>
                <a:cxn ang="0">
                  <a:pos x="T6" y="T7"/>
                </a:cxn>
                <a:cxn ang="0">
                  <a:pos x="T8" y="T9"/>
                </a:cxn>
              </a:cxnLst>
              <a:rect l="0" t="0" r="r" b="b"/>
              <a:pathLst>
                <a:path w="32" h="22">
                  <a:moveTo>
                    <a:pt x="32" y="11"/>
                  </a:moveTo>
                  <a:cubicBezTo>
                    <a:pt x="32" y="5"/>
                    <a:pt x="25" y="0"/>
                    <a:pt x="16" y="0"/>
                  </a:cubicBezTo>
                  <a:cubicBezTo>
                    <a:pt x="7" y="0"/>
                    <a:pt x="0" y="5"/>
                    <a:pt x="0" y="11"/>
                  </a:cubicBezTo>
                  <a:cubicBezTo>
                    <a:pt x="0" y="17"/>
                    <a:pt x="8" y="22"/>
                    <a:pt x="17" y="22"/>
                  </a:cubicBezTo>
                  <a:cubicBezTo>
                    <a:pt x="25" y="22"/>
                    <a:pt x="32" y="17"/>
                    <a:pt x="32" y="11"/>
                  </a:cubicBezTo>
                  <a:close/>
                </a:path>
              </a:pathLst>
            </a:custGeom>
            <a:grpFill/>
            <a:ln>
              <a:noFill/>
            </a:ln>
          </p:spPr>
          <p:txBody>
            <a:bodyPr anchor="ctr"/>
            <a:lstStyle/>
            <a:p>
              <a:pPr algn="ctr"/>
              <a:endParaRPr/>
            </a:p>
          </p:txBody>
        </p:sp>
        <p:sp>
          <p:nvSpPr>
            <p:cNvPr id="496" name="iṣḻîḋé"/>
            <p:cNvSpPr/>
            <p:nvPr/>
          </p:nvSpPr>
          <p:spPr bwMode="auto">
            <a:xfrm>
              <a:off x="6189061" y="2810191"/>
              <a:ext cx="120350" cy="80233"/>
            </a:xfrm>
            <a:custGeom>
              <a:avLst/>
              <a:gdLst>
                <a:gd name="T0" fmla="*/ 32 w 33"/>
                <a:gd name="T1" fmla="*/ 11 h 22"/>
                <a:gd name="T2" fmla="*/ 16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497" name="iSļîḍè"/>
            <p:cNvSpPr/>
            <p:nvPr/>
          </p:nvSpPr>
          <p:spPr bwMode="auto">
            <a:xfrm>
              <a:off x="6332555" y="2810191"/>
              <a:ext cx="120350" cy="80233"/>
            </a:xfrm>
            <a:custGeom>
              <a:avLst/>
              <a:gdLst>
                <a:gd name="T0" fmla="*/ 32 w 33"/>
                <a:gd name="T1" fmla="*/ 11 h 22"/>
                <a:gd name="T2" fmla="*/ 16 w 33"/>
                <a:gd name="T3" fmla="*/ 0 h 22"/>
                <a:gd name="T4" fmla="*/ 0 w 33"/>
                <a:gd name="T5" fmla="*/ 11 h 22"/>
                <a:gd name="T6" fmla="*/ 17 w 33"/>
                <a:gd name="T7" fmla="*/ 22 h 22"/>
                <a:gd name="T8" fmla="*/ 32 w 33"/>
                <a:gd name="T9" fmla="*/ 11 h 22"/>
              </a:gdLst>
              <a:ahLst/>
              <a:cxnLst>
                <a:cxn ang="0">
                  <a:pos x="T0" y="T1"/>
                </a:cxn>
                <a:cxn ang="0">
                  <a:pos x="T2" y="T3"/>
                </a:cxn>
                <a:cxn ang="0">
                  <a:pos x="T4" y="T5"/>
                </a:cxn>
                <a:cxn ang="0">
                  <a:pos x="T6" y="T7"/>
                </a:cxn>
                <a:cxn ang="0">
                  <a:pos x="T8" y="T9"/>
                </a:cxn>
              </a:cxnLst>
              <a:rect l="0" t="0" r="r" b="b"/>
              <a:pathLst>
                <a:path w="33" h="22">
                  <a:moveTo>
                    <a:pt x="32" y="11"/>
                  </a:moveTo>
                  <a:cubicBezTo>
                    <a:pt x="32" y="5"/>
                    <a:pt x="24" y="0"/>
                    <a:pt x="16" y="0"/>
                  </a:cubicBezTo>
                  <a:cubicBezTo>
                    <a:pt x="7" y="0"/>
                    <a:pt x="0" y="5"/>
                    <a:pt x="0" y="11"/>
                  </a:cubicBezTo>
                  <a:cubicBezTo>
                    <a:pt x="1" y="17"/>
                    <a:pt x="8" y="22"/>
                    <a:pt x="17" y="22"/>
                  </a:cubicBezTo>
                  <a:cubicBezTo>
                    <a:pt x="26" y="22"/>
                    <a:pt x="33" y="17"/>
                    <a:pt x="32" y="11"/>
                  </a:cubicBezTo>
                  <a:close/>
                </a:path>
              </a:pathLst>
            </a:custGeom>
            <a:grpFill/>
            <a:ln>
              <a:noFill/>
            </a:ln>
          </p:spPr>
          <p:txBody>
            <a:bodyPr anchor="ctr"/>
            <a:lstStyle/>
            <a:p>
              <a:pPr algn="ctr"/>
              <a:endParaRPr/>
            </a:p>
          </p:txBody>
        </p:sp>
        <p:sp>
          <p:nvSpPr>
            <p:cNvPr id="498" name="íSḷïḓè"/>
            <p:cNvSpPr/>
            <p:nvPr/>
          </p:nvSpPr>
          <p:spPr bwMode="auto">
            <a:xfrm>
              <a:off x="6474506" y="2810191"/>
              <a:ext cx="120350" cy="80233"/>
            </a:xfrm>
            <a:custGeom>
              <a:avLst/>
              <a:gdLst>
                <a:gd name="T0" fmla="*/ 33 w 33"/>
                <a:gd name="T1" fmla="*/ 11 h 22"/>
                <a:gd name="T2" fmla="*/ 16 w 33"/>
                <a:gd name="T3" fmla="*/ 0 h 22"/>
                <a:gd name="T4" fmla="*/ 1 w 33"/>
                <a:gd name="T5" fmla="*/ 11 h 22"/>
                <a:gd name="T6" fmla="*/ 18 w 33"/>
                <a:gd name="T7" fmla="*/ 22 h 22"/>
                <a:gd name="T8" fmla="*/ 33 w 33"/>
                <a:gd name="T9" fmla="*/ 11 h 22"/>
              </a:gdLst>
              <a:ahLst/>
              <a:cxnLst>
                <a:cxn ang="0">
                  <a:pos x="T0" y="T1"/>
                </a:cxn>
                <a:cxn ang="0">
                  <a:pos x="T2" y="T3"/>
                </a:cxn>
                <a:cxn ang="0">
                  <a:pos x="T4" y="T5"/>
                </a:cxn>
                <a:cxn ang="0">
                  <a:pos x="T6" y="T7"/>
                </a:cxn>
                <a:cxn ang="0">
                  <a:pos x="T8" y="T9"/>
                </a:cxn>
              </a:cxnLst>
              <a:rect l="0" t="0" r="r" b="b"/>
              <a:pathLst>
                <a:path w="33" h="22">
                  <a:moveTo>
                    <a:pt x="33" y="11"/>
                  </a:moveTo>
                  <a:cubicBezTo>
                    <a:pt x="32" y="5"/>
                    <a:pt x="24" y="0"/>
                    <a:pt x="16" y="0"/>
                  </a:cubicBezTo>
                  <a:cubicBezTo>
                    <a:pt x="7" y="0"/>
                    <a:pt x="0" y="5"/>
                    <a:pt x="1" y="11"/>
                  </a:cubicBezTo>
                  <a:cubicBezTo>
                    <a:pt x="1" y="17"/>
                    <a:pt x="9" y="22"/>
                    <a:pt x="18" y="22"/>
                  </a:cubicBezTo>
                  <a:cubicBezTo>
                    <a:pt x="27" y="22"/>
                    <a:pt x="33" y="17"/>
                    <a:pt x="33" y="11"/>
                  </a:cubicBezTo>
                  <a:close/>
                </a:path>
              </a:pathLst>
            </a:custGeom>
            <a:grpFill/>
            <a:ln>
              <a:noFill/>
            </a:ln>
          </p:spPr>
          <p:txBody>
            <a:bodyPr anchor="ctr"/>
            <a:lstStyle/>
            <a:p>
              <a:pPr algn="ctr"/>
              <a:endParaRPr/>
            </a:p>
          </p:txBody>
        </p:sp>
        <p:sp>
          <p:nvSpPr>
            <p:cNvPr id="499" name="ïṣlîḑè"/>
            <p:cNvSpPr/>
            <p:nvPr/>
          </p:nvSpPr>
          <p:spPr bwMode="auto">
            <a:xfrm>
              <a:off x="4886814" y="2907397"/>
              <a:ext cx="123436" cy="84863"/>
            </a:xfrm>
            <a:custGeom>
              <a:avLst/>
              <a:gdLst>
                <a:gd name="T0" fmla="*/ 34 w 34"/>
                <a:gd name="T1" fmla="*/ 11 h 23"/>
                <a:gd name="T2" fmla="*/ 19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9" y="0"/>
                  </a:cubicBezTo>
                  <a:cubicBezTo>
                    <a:pt x="10" y="0"/>
                    <a:pt x="2"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00" name="ísḻîḋê"/>
            <p:cNvSpPr/>
            <p:nvPr/>
          </p:nvSpPr>
          <p:spPr bwMode="auto">
            <a:xfrm>
              <a:off x="5033394" y="2907397"/>
              <a:ext cx="123436" cy="84863"/>
            </a:xfrm>
            <a:custGeom>
              <a:avLst/>
              <a:gdLst>
                <a:gd name="T0" fmla="*/ 33 w 34"/>
                <a:gd name="T1" fmla="*/ 11 h 23"/>
                <a:gd name="T2" fmla="*/ 18 w 34"/>
                <a:gd name="T3" fmla="*/ 0 h 23"/>
                <a:gd name="T4" fmla="*/ 1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2" y="5"/>
                    <a:pt x="1"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01" name="ïSľîdè"/>
            <p:cNvSpPr/>
            <p:nvPr/>
          </p:nvSpPr>
          <p:spPr bwMode="auto">
            <a:xfrm>
              <a:off x="5178431" y="2907397"/>
              <a:ext cx="124979" cy="84863"/>
            </a:xfrm>
            <a:custGeom>
              <a:avLst/>
              <a:gdLst>
                <a:gd name="T0" fmla="*/ 33 w 34"/>
                <a:gd name="T1" fmla="*/ 11 h 23"/>
                <a:gd name="T2" fmla="*/ 18 w 34"/>
                <a:gd name="T3" fmla="*/ 0 h 23"/>
                <a:gd name="T4" fmla="*/ 1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1"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02" name="íSlïḋé"/>
            <p:cNvSpPr/>
            <p:nvPr/>
          </p:nvSpPr>
          <p:spPr bwMode="auto">
            <a:xfrm>
              <a:off x="5325011" y="2907397"/>
              <a:ext cx="120350" cy="84863"/>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1" y="5"/>
                    <a:pt x="0" y="11"/>
                  </a:cubicBezTo>
                  <a:cubicBezTo>
                    <a:pt x="0" y="18"/>
                    <a:pt x="7" y="23"/>
                    <a:pt x="16" y="23"/>
                  </a:cubicBezTo>
                  <a:cubicBezTo>
                    <a:pt x="25" y="23"/>
                    <a:pt x="32" y="18"/>
                    <a:pt x="33" y="11"/>
                  </a:cubicBezTo>
                  <a:close/>
                </a:path>
              </a:pathLst>
            </a:custGeom>
            <a:grpFill/>
            <a:ln>
              <a:noFill/>
            </a:ln>
          </p:spPr>
          <p:txBody>
            <a:bodyPr anchor="ctr"/>
            <a:lstStyle/>
            <a:p>
              <a:pPr algn="ctr"/>
              <a:endParaRPr/>
            </a:p>
          </p:txBody>
        </p:sp>
        <p:sp>
          <p:nvSpPr>
            <p:cNvPr id="503" name="ïṡḻîḑê"/>
            <p:cNvSpPr/>
            <p:nvPr/>
          </p:nvSpPr>
          <p:spPr bwMode="auto">
            <a:xfrm>
              <a:off x="5470048" y="2907397"/>
              <a:ext cx="120350" cy="84863"/>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0" y="5"/>
                    <a:pt x="0" y="11"/>
                  </a:cubicBezTo>
                  <a:cubicBezTo>
                    <a:pt x="0" y="18"/>
                    <a:pt x="7" y="23"/>
                    <a:pt x="16" y="23"/>
                  </a:cubicBezTo>
                  <a:cubicBezTo>
                    <a:pt x="25" y="23"/>
                    <a:pt x="32" y="18"/>
                    <a:pt x="33" y="11"/>
                  </a:cubicBezTo>
                  <a:close/>
                </a:path>
              </a:pathLst>
            </a:custGeom>
            <a:grpFill/>
            <a:ln>
              <a:noFill/>
            </a:ln>
          </p:spPr>
          <p:txBody>
            <a:bodyPr anchor="ctr"/>
            <a:lstStyle/>
            <a:p>
              <a:pPr algn="ctr"/>
              <a:endParaRPr/>
            </a:p>
          </p:txBody>
        </p:sp>
        <p:sp>
          <p:nvSpPr>
            <p:cNvPr id="504" name="íṩľíḋe"/>
            <p:cNvSpPr/>
            <p:nvPr/>
          </p:nvSpPr>
          <p:spPr bwMode="auto">
            <a:xfrm>
              <a:off x="5616628" y="2907397"/>
              <a:ext cx="117264" cy="84863"/>
            </a:xfrm>
            <a:prstGeom prst="ellipse">
              <a:avLst/>
            </a:prstGeom>
            <a:grpFill/>
            <a:ln>
              <a:noFill/>
            </a:ln>
          </p:spPr>
          <p:txBody>
            <a:bodyPr anchor="ctr"/>
            <a:lstStyle/>
            <a:p>
              <a:pPr algn="ctr"/>
              <a:endParaRPr/>
            </a:p>
          </p:txBody>
        </p:sp>
        <p:sp>
          <p:nvSpPr>
            <p:cNvPr id="505" name="íś1îḍe"/>
            <p:cNvSpPr/>
            <p:nvPr/>
          </p:nvSpPr>
          <p:spPr bwMode="auto">
            <a:xfrm>
              <a:off x="5758579" y="2907397"/>
              <a:ext cx="120350" cy="84863"/>
            </a:xfrm>
            <a:custGeom>
              <a:avLst/>
              <a:gdLst>
                <a:gd name="T0" fmla="*/ 33 w 33"/>
                <a:gd name="T1" fmla="*/ 11 h 23"/>
                <a:gd name="T2" fmla="*/ 17 w 33"/>
                <a:gd name="T3" fmla="*/ 0 h 23"/>
                <a:gd name="T4" fmla="*/ 1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1" y="5"/>
                    <a:pt x="1"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06" name="îṩḷïḓè"/>
            <p:cNvSpPr/>
            <p:nvPr/>
          </p:nvSpPr>
          <p:spPr bwMode="auto">
            <a:xfrm>
              <a:off x="5905159" y="2907397"/>
              <a:ext cx="120350" cy="84863"/>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07" name="ïŝḻíḍé"/>
            <p:cNvSpPr/>
            <p:nvPr/>
          </p:nvSpPr>
          <p:spPr bwMode="auto">
            <a:xfrm>
              <a:off x="6050195" y="2907397"/>
              <a:ext cx="120350" cy="84863"/>
            </a:xfrm>
            <a:custGeom>
              <a:avLst/>
              <a:gdLst>
                <a:gd name="T0" fmla="*/ 32 w 33"/>
                <a:gd name="T1" fmla="*/ 11 h 23"/>
                <a:gd name="T2" fmla="*/ 16 w 33"/>
                <a:gd name="T3" fmla="*/ 0 h 23"/>
                <a:gd name="T4" fmla="*/ 0 w 33"/>
                <a:gd name="T5" fmla="*/ 11 h 23"/>
                <a:gd name="T6" fmla="*/ 17 w 33"/>
                <a:gd name="T7" fmla="*/ 23 h 23"/>
                <a:gd name="T8" fmla="*/ 32 w 33"/>
                <a:gd name="T9" fmla="*/ 11 h 23"/>
              </a:gdLst>
              <a:ahLst/>
              <a:cxnLst>
                <a:cxn ang="0">
                  <a:pos x="T0" y="T1"/>
                </a:cxn>
                <a:cxn ang="0">
                  <a:pos x="T2" y="T3"/>
                </a:cxn>
                <a:cxn ang="0">
                  <a:pos x="T4" y="T5"/>
                </a:cxn>
                <a:cxn ang="0">
                  <a:pos x="T6" y="T7"/>
                </a:cxn>
                <a:cxn ang="0">
                  <a:pos x="T8" y="T9"/>
                </a:cxn>
              </a:cxnLst>
              <a:rect l="0" t="0" r="r" b="b"/>
              <a:pathLst>
                <a:path w="33" h="23">
                  <a:moveTo>
                    <a:pt x="32" y="11"/>
                  </a:moveTo>
                  <a:cubicBezTo>
                    <a:pt x="32" y="5"/>
                    <a:pt x="25" y="0"/>
                    <a:pt x="16" y="0"/>
                  </a:cubicBezTo>
                  <a:cubicBezTo>
                    <a:pt x="7" y="0"/>
                    <a:pt x="0" y="5"/>
                    <a:pt x="0" y="11"/>
                  </a:cubicBezTo>
                  <a:cubicBezTo>
                    <a:pt x="0" y="18"/>
                    <a:pt x="8" y="23"/>
                    <a:pt x="17" y="23"/>
                  </a:cubicBezTo>
                  <a:cubicBezTo>
                    <a:pt x="26" y="23"/>
                    <a:pt x="33" y="18"/>
                    <a:pt x="32" y="11"/>
                  </a:cubicBezTo>
                  <a:close/>
                </a:path>
              </a:pathLst>
            </a:custGeom>
            <a:grpFill/>
            <a:ln>
              <a:noFill/>
            </a:ln>
          </p:spPr>
          <p:txBody>
            <a:bodyPr anchor="ctr"/>
            <a:lstStyle/>
            <a:p>
              <a:pPr algn="ctr"/>
              <a:endParaRPr/>
            </a:p>
          </p:txBody>
        </p:sp>
        <p:sp>
          <p:nvSpPr>
            <p:cNvPr id="508" name="isľîḓe"/>
            <p:cNvSpPr/>
            <p:nvPr/>
          </p:nvSpPr>
          <p:spPr bwMode="auto">
            <a:xfrm>
              <a:off x="6193690" y="2907397"/>
              <a:ext cx="120350" cy="84863"/>
            </a:xfrm>
            <a:custGeom>
              <a:avLst/>
              <a:gdLst>
                <a:gd name="T0" fmla="*/ 33 w 33"/>
                <a:gd name="T1" fmla="*/ 11 h 23"/>
                <a:gd name="T2" fmla="*/ 16 w 33"/>
                <a:gd name="T3" fmla="*/ 0 h 23"/>
                <a:gd name="T4" fmla="*/ 1 w 33"/>
                <a:gd name="T5" fmla="*/ 11 h 23"/>
                <a:gd name="T6" fmla="*/ 18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5" y="0"/>
                    <a:pt x="16" y="0"/>
                  </a:cubicBezTo>
                  <a:cubicBezTo>
                    <a:pt x="7" y="0"/>
                    <a:pt x="0" y="5"/>
                    <a:pt x="1" y="11"/>
                  </a:cubicBezTo>
                  <a:cubicBezTo>
                    <a:pt x="1" y="18"/>
                    <a:pt x="9" y="23"/>
                    <a:pt x="18" y="23"/>
                  </a:cubicBezTo>
                  <a:cubicBezTo>
                    <a:pt x="27" y="23"/>
                    <a:pt x="33" y="18"/>
                    <a:pt x="33" y="11"/>
                  </a:cubicBezTo>
                  <a:close/>
                </a:path>
              </a:pathLst>
            </a:custGeom>
            <a:grpFill/>
            <a:ln>
              <a:noFill/>
            </a:ln>
          </p:spPr>
          <p:txBody>
            <a:bodyPr anchor="ctr"/>
            <a:lstStyle/>
            <a:p>
              <a:pPr algn="ctr"/>
              <a:endParaRPr/>
            </a:p>
          </p:txBody>
        </p:sp>
        <p:sp>
          <p:nvSpPr>
            <p:cNvPr id="509" name="íṣľïḋê"/>
            <p:cNvSpPr/>
            <p:nvPr/>
          </p:nvSpPr>
          <p:spPr bwMode="auto">
            <a:xfrm>
              <a:off x="6338727" y="2907397"/>
              <a:ext cx="120350" cy="84863"/>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1" y="18"/>
                    <a:pt x="8" y="23"/>
                    <a:pt x="17" y="23"/>
                  </a:cubicBezTo>
                  <a:cubicBezTo>
                    <a:pt x="26" y="23"/>
                    <a:pt x="33" y="18"/>
                    <a:pt x="33" y="11"/>
                  </a:cubicBezTo>
                  <a:close/>
                </a:path>
              </a:pathLst>
            </a:custGeom>
            <a:grpFill/>
            <a:ln>
              <a:noFill/>
            </a:ln>
          </p:spPr>
          <p:txBody>
            <a:bodyPr anchor="ctr"/>
            <a:lstStyle/>
            <a:p>
              <a:pPr algn="ctr"/>
              <a:endParaRPr/>
            </a:p>
          </p:txBody>
        </p:sp>
        <p:sp>
          <p:nvSpPr>
            <p:cNvPr id="510" name="íṣḷíḍê"/>
            <p:cNvSpPr/>
            <p:nvPr/>
          </p:nvSpPr>
          <p:spPr bwMode="auto">
            <a:xfrm>
              <a:off x="6485306" y="2907397"/>
              <a:ext cx="120350" cy="84863"/>
            </a:xfrm>
            <a:custGeom>
              <a:avLst/>
              <a:gdLst>
                <a:gd name="T0" fmla="*/ 33 w 33"/>
                <a:gd name="T1" fmla="*/ 11 h 23"/>
                <a:gd name="T2" fmla="*/ 15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4" y="0"/>
                    <a:pt x="15" y="0"/>
                  </a:cubicBezTo>
                  <a:cubicBezTo>
                    <a:pt x="6" y="0"/>
                    <a:pt x="0" y="5"/>
                    <a:pt x="0" y="11"/>
                  </a:cubicBezTo>
                  <a:cubicBezTo>
                    <a:pt x="1" y="18"/>
                    <a:pt x="8" y="23"/>
                    <a:pt x="17" y="23"/>
                  </a:cubicBezTo>
                  <a:cubicBezTo>
                    <a:pt x="26" y="23"/>
                    <a:pt x="33" y="18"/>
                    <a:pt x="33" y="11"/>
                  </a:cubicBezTo>
                  <a:close/>
                </a:path>
              </a:pathLst>
            </a:custGeom>
            <a:grpFill/>
            <a:ln>
              <a:noFill/>
            </a:ln>
          </p:spPr>
          <p:txBody>
            <a:bodyPr anchor="ctr"/>
            <a:lstStyle/>
            <a:p>
              <a:pPr algn="ctr"/>
              <a:endParaRPr/>
            </a:p>
          </p:txBody>
        </p:sp>
        <p:sp>
          <p:nvSpPr>
            <p:cNvPr id="511" name="íšļiḋê"/>
            <p:cNvSpPr/>
            <p:nvPr/>
          </p:nvSpPr>
          <p:spPr bwMode="auto">
            <a:xfrm>
              <a:off x="4876014" y="3010774"/>
              <a:ext cx="123436" cy="83319"/>
            </a:xfrm>
            <a:custGeom>
              <a:avLst/>
              <a:gdLst>
                <a:gd name="T0" fmla="*/ 34 w 34"/>
                <a:gd name="T1" fmla="*/ 11 h 23"/>
                <a:gd name="T2" fmla="*/ 18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8" y="0"/>
                  </a:cubicBezTo>
                  <a:cubicBezTo>
                    <a:pt x="9" y="0"/>
                    <a:pt x="1"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12" name="ïsļîḓê"/>
            <p:cNvSpPr/>
            <p:nvPr/>
          </p:nvSpPr>
          <p:spPr bwMode="auto">
            <a:xfrm>
              <a:off x="5022593" y="3010774"/>
              <a:ext cx="123436" cy="83319"/>
            </a:xfrm>
            <a:custGeom>
              <a:avLst/>
              <a:gdLst>
                <a:gd name="T0" fmla="*/ 34 w 34"/>
                <a:gd name="T1" fmla="*/ 11 h 23"/>
                <a:gd name="T2" fmla="*/ 19 w 34"/>
                <a:gd name="T3" fmla="*/ 0 h 23"/>
                <a:gd name="T4" fmla="*/ 1 w 34"/>
                <a:gd name="T5" fmla="*/ 11 h 23"/>
                <a:gd name="T6" fmla="*/ 16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8" y="0"/>
                    <a:pt x="19" y="0"/>
                  </a:cubicBezTo>
                  <a:cubicBezTo>
                    <a:pt x="9" y="0"/>
                    <a:pt x="2" y="5"/>
                    <a:pt x="1" y="11"/>
                  </a:cubicBezTo>
                  <a:cubicBezTo>
                    <a:pt x="0" y="18"/>
                    <a:pt x="7" y="23"/>
                    <a:pt x="16" y="23"/>
                  </a:cubicBezTo>
                  <a:cubicBezTo>
                    <a:pt x="25" y="23"/>
                    <a:pt x="33" y="18"/>
                    <a:pt x="34" y="11"/>
                  </a:cubicBezTo>
                  <a:close/>
                </a:path>
              </a:pathLst>
            </a:custGeom>
            <a:grpFill/>
            <a:ln>
              <a:noFill/>
            </a:ln>
          </p:spPr>
          <p:txBody>
            <a:bodyPr anchor="ctr"/>
            <a:lstStyle/>
            <a:p>
              <a:pPr algn="ctr"/>
              <a:endParaRPr/>
            </a:p>
          </p:txBody>
        </p:sp>
        <p:sp>
          <p:nvSpPr>
            <p:cNvPr id="513" name="iš1ïḋe"/>
            <p:cNvSpPr/>
            <p:nvPr/>
          </p:nvSpPr>
          <p:spPr bwMode="auto">
            <a:xfrm>
              <a:off x="5170716" y="3010774"/>
              <a:ext cx="124979" cy="83319"/>
            </a:xfrm>
            <a:custGeom>
              <a:avLst/>
              <a:gdLst>
                <a:gd name="T0" fmla="*/ 33 w 34"/>
                <a:gd name="T1" fmla="*/ 11 h 23"/>
                <a:gd name="T2" fmla="*/ 18 w 34"/>
                <a:gd name="T3" fmla="*/ 0 h 23"/>
                <a:gd name="T4" fmla="*/ 0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4" name="îŝļïḋê"/>
            <p:cNvSpPr/>
            <p:nvPr/>
          </p:nvSpPr>
          <p:spPr bwMode="auto">
            <a:xfrm>
              <a:off x="5317296" y="3010774"/>
              <a:ext cx="123436" cy="83319"/>
            </a:xfrm>
            <a:custGeom>
              <a:avLst/>
              <a:gdLst>
                <a:gd name="T0" fmla="*/ 33 w 34"/>
                <a:gd name="T1" fmla="*/ 11 h 23"/>
                <a:gd name="T2" fmla="*/ 18 w 34"/>
                <a:gd name="T3" fmla="*/ 0 h 23"/>
                <a:gd name="T4" fmla="*/ 0 w 34"/>
                <a:gd name="T5" fmla="*/ 11 h 23"/>
                <a:gd name="T6" fmla="*/ 16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4" y="5"/>
                    <a:pt x="27" y="0"/>
                    <a:pt x="18" y="0"/>
                  </a:cubicBezTo>
                  <a:cubicBezTo>
                    <a:pt x="9" y="0"/>
                    <a:pt x="1"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5" name="îŝ1ïḍe"/>
            <p:cNvSpPr/>
            <p:nvPr/>
          </p:nvSpPr>
          <p:spPr bwMode="auto">
            <a:xfrm>
              <a:off x="5463876" y="3010774"/>
              <a:ext cx="123436" cy="83319"/>
            </a:xfrm>
            <a:custGeom>
              <a:avLst/>
              <a:gdLst>
                <a:gd name="T0" fmla="*/ 34 w 34"/>
                <a:gd name="T1" fmla="*/ 11 h 23"/>
                <a:gd name="T2" fmla="*/ 18 w 34"/>
                <a:gd name="T3" fmla="*/ 0 h 23"/>
                <a:gd name="T4" fmla="*/ 1 w 34"/>
                <a:gd name="T5" fmla="*/ 11 h 23"/>
                <a:gd name="T6" fmla="*/ 17 w 34"/>
                <a:gd name="T7" fmla="*/ 23 h 23"/>
                <a:gd name="T8" fmla="*/ 34 w 34"/>
                <a:gd name="T9" fmla="*/ 11 h 23"/>
              </a:gdLst>
              <a:ahLst/>
              <a:cxnLst>
                <a:cxn ang="0">
                  <a:pos x="T0" y="T1"/>
                </a:cxn>
                <a:cxn ang="0">
                  <a:pos x="T2" y="T3"/>
                </a:cxn>
                <a:cxn ang="0">
                  <a:pos x="T4" y="T5"/>
                </a:cxn>
                <a:cxn ang="0">
                  <a:pos x="T6" y="T7"/>
                </a:cxn>
                <a:cxn ang="0">
                  <a:pos x="T8" y="T9"/>
                </a:cxn>
              </a:cxnLst>
              <a:rect l="0" t="0" r="r" b="b"/>
              <a:pathLst>
                <a:path w="34" h="23">
                  <a:moveTo>
                    <a:pt x="34" y="11"/>
                  </a:moveTo>
                  <a:cubicBezTo>
                    <a:pt x="34" y="5"/>
                    <a:pt x="27" y="0"/>
                    <a:pt x="18" y="0"/>
                  </a:cubicBezTo>
                  <a:cubicBezTo>
                    <a:pt x="9" y="0"/>
                    <a:pt x="1" y="5"/>
                    <a:pt x="1" y="11"/>
                  </a:cubicBezTo>
                  <a:cubicBezTo>
                    <a:pt x="0" y="18"/>
                    <a:pt x="8" y="23"/>
                    <a:pt x="17" y="23"/>
                  </a:cubicBezTo>
                  <a:cubicBezTo>
                    <a:pt x="26" y="23"/>
                    <a:pt x="33" y="18"/>
                    <a:pt x="34" y="11"/>
                  </a:cubicBezTo>
                  <a:close/>
                </a:path>
              </a:pathLst>
            </a:custGeom>
            <a:grpFill/>
            <a:ln>
              <a:noFill/>
            </a:ln>
          </p:spPr>
          <p:txBody>
            <a:bodyPr anchor="ctr"/>
            <a:lstStyle/>
            <a:p>
              <a:pPr algn="ctr"/>
              <a:endParaRPr/>
            </a:p>
          </p:txBody>
        </p:sp>
        <p:sp>
          <p:nvSpPr>
            <p:cNvPr id="516" name="îṣliďé"/>
            <p:cNvSpPr/>
            <p:nvPr/>
          </p:nvSpPr>
          <p:spPr bwMode="auto">
            <a:xfrm>
              <a:off x="5613542" y="3010774"/>
              <a:ext cx="120350" cy="83319"/>
            </a:xfrm>
            <a:custGeom>
              <a:avLst/>
              <a:gdLst>
                <a:gd name="T0" fmla="*/ 33 w 33"/>
                <a:gd name="T1" fmla="*/ 11 h 23"/>
                <a:gd name="T2" fmla="*/ 17 w 33"/>
                <a:gd name="T3" fmla="*/ 0 h 23"/>
                <a:gd name="T4" fmla="*/ 0 w 33"/>
                <a:gd name="T5" fmla="*/ 11 h 23"/>
                <a:gd name="T6" fmla="*/ 16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3" y="5"/>
                    <a:pt x="26" y="0"/>
                    <a:pt x="17" y="0"/>
                  </a:cubicBezTo>
                  <a:cubicBezTo>
                    <a:pt x="8" y="0"/>
                    <a:pt x="0" y="5"/>
                    <a:pt x="0" y="11"/>
                  </a:cubicBezTo>
                  <a:cubicBezTo>
                    <a:pt x="0" y="18"/>
                    <a:pt x="7" y="23"/>
                    <a:pt x="16" y="23"/>
                  </a:cubicBezTo>
                  <a:cubicBezTo>
                    <a:pt x="25" y="23"/>
                    <a:pt x="33" y="18"/>
                    <a:pt x="33" y="11"/>
                  </a:cubicBezTo>
                  <a:close/>
                </a:path>
              </a:pathLst>
            </a:custGeom>
            <a:grpFill/>
            <a:ln>
              <a:noFill/>
            </a:ln>
          </p:spPr>
          <p:txBody>
            <a:bodyPr anchor="ctr"/>
            <a:lstStyle/>
            <a:p>
              <a:pPr algn="ctr"/>
              <a:endParaRPr/>
            </a:p>
          </p:txBody>
        </p:sp>
        <p:sp>
          <p:nvSpPr>
            <p:cNvPr id="517" name="işḻîḑé"/>
            <p:cNvSpPr/>
            <p:nvPr/>
          </p:nvSpPr>
          <p:spPr bwMode="auto">
            <a:xfrm>
              <a:off x="5758579" y="3010774"/>
              <a:ext cx="120350" cy="83319"/>
            </a:xfrm>
            <a:prstGeom prst="ellipse">
              <a:avLst/>
            </a:prstGeom>
            <a:grpFill/>
            <a:ln>
              <a:noFill/>
            </a:ln>
          </p:spPr>
          <p:txBody>
            <a:bodyPr anchor="ctr"/>
            <a:lstStyle/>
            <a:p>
              <a:pPr algn="ctr"/>
              <a:endParaRPr/>
            </a:p>
          </p:txBody>
        </p:sp>
        <p:sp>
          <p:nvSpPr>
            <p:cNvPr id="518" name="íṧḻîďè"/>
            <p:cNvSpPr/>
            <p:nvPr/>
          </p:nvSpPr>
          <p:spPr bwMode="auto">
            <a:xfrm>
              <a:off x="5905159" y="3010774"/>
              <a:ext cx="123436" cy="83319"/>
            </a:xfrm>
            <a:custGeom>
              <a:avLst/>
              <a:gdLst>
                <a:gd name="T0" fmla="*/ 33 w 34"/>
                <a:gd name="T1" fmla="*/ 11 h 23"/>
                <a:gd name="T2" fmla="*/ 17 w 34"/>
                <a:gd name="T3" fmla="*/ 0 h 23"/>
                <a:gd name="T4" fmla="*/ 1 w 34"/>
                <a:gd name="T5" fmla="*/ 11 h 23"/>
                <a:gd name="T6" fmla="*/ 17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6" y="0"/>
                    <a:pt x="17" y="0"/>
                  </a:cubicBezTo>
                  <a:cubicBezTo>
                    <a:pt x="8" y="0"/>
                    <a:pt x="0" y="5"/>
                    <a:pt x="1" y="11"/>
                  </a:cubicBezTo>
                  <a:cubicBezTo>
                    <a:pt x="1" y="18"/>
                    <a:pt x="8" y="23"/>
                    <a:pt x="17" y="23"/>
                  </a:cubicBezTo>
                  <a:cubicBezTo>
                    <a:pt x="26" y="23"/>
                    <a:pt x="34" y="18"/>
                    <a:pt x="33" y="11"/>
                  </a:cubicBezTo>
                  <a:close/>
                </a:path>
              </a:pathLst>
            </a:custGeom>
            <a:grpFill/>
            <a:ln>
              <a:noFill/>
            </a:ln>
          </p:spPr>
          <p:txBody>
            <a:bodyPr anchor="ctr"/>
            <a:lstStyle/>
            <a:p>
              <a:pPr algn="ctr"/>
              <a:endParaRPr/>
            </a:p>
          </p:txBody>
        </p:sp>
        <p:sp>
          <p:nvSpPr>
            <p:cNvPr id="519" name="ïṣľîḑé"/>
            <p:cNvSpPr/>
            <p:nvPr/>
          </p:nvSpPr>
          <p:spPr bwMode="auto">
            <a:xfrm>
              <a:off x="6054825" y="3010774"/>
              <a:ext cx="120350" cy="83319"/>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20" name="íṩļïḍè"/>
            <p:cNvSpPr/>
            <p:nvPr/>
          </p:nvSpPr>
          <p:spPr bwMode="auto">
            <a:xfrm>
              <a:off x="6199862" y="3010774"/>
              <a:ext cx="120350" cy="83319"/>
            </a:xfrm>
            <a:custGeom>
              <a:avLst/>
              <a:gdLst>
                <a:gd name="T0" fmla="*/ 33 w 33"/>
                <a:gd name="T1" fmla="*/ 11 h 23"/>
                <a:gd name="T2" fmla="*/ 16 w 33"/>
                <a:gd name="T3" fmla="*/ 0 h 23"/>
                <a:gd name="T4" fmla="*/ 0 w 33"/>
                <a:gd name="T5" fmla="*/ 11 h 23"/>
                <a:gd name="T6" fmla="*/ 17 w 33"/>
                <a:gd name="T7" fmla="*/ 23 h 23"/>
                <a:gd name="T8" fmla="*/ 33 w 33"/>
                <a:gd name="T9" fmla="*/ 11 h 23"/>
              </a:gdLst>
              <a:ahLst/>
              <a:cxnLst>
                <a:cxn ang="0">
                  <a:pos x="T0" y="T1"/>
                </a:cxn>
                <a:cxn ang="0">
                  <a:pos x="T2" y="T3"/>
                </a:cxn>
                <a:cxn ang="0">
                  <a:pos x="T4" y="T5"/>
                </a:cxn>
                <a:cxn ang="0">
                  <a:pos x="T6" y="T7"/>
                </a:cxn>
                <a:cxn ang="0">
                  <a:pos x="T8" y="T9"/>
                </a:cxn>
              </a:cxnLst>
              <a:rect l="0" t="0" r="r" b="b"/>
              <a:pathLst>
                <a:path w="33" h="23">
                  <a:moveTo>
                    <a:pt x="33" y="11"/>
                  </a:moveTo>
                  <a:cubicBezTo>
                    <a:pt x="32" y="5"/>
                    <a:pt x="25" y="0"/>
                    <a:pt x="16" y="0"/>
                  </a:cubicBezTo>
                  <a:cubicBezTo>
                    <a:pt x="7" y="0"/>
                    <a:pt x="0" y="5"/>
                    <a:pt x="0" y="11"/>
                  </a:cubicBezTo>
                  <a:cubicBezTo>
                    <a:pt x="0" y="18"/>
                    <a:pt x="8" y="23"/>
                    <a:pt x="17" y="23"/>
                  </a:cubicBezTo>
                  <a:cubicBezTo>
                    <a:pt x="26" y="23"/>
                    <a:pt x="33" y="18"/>
                    <a:pt x="33" y="11"/>
                  </a:cubicBezTo>
                  <a:close/>
                </a:path>
              </a:pathLst>
            </a:custGeom>
            <a:grpFill/>
            <a:ln>
              <a:noFill/>
            </a:ln>
          </p:spPr>
          <p:txBody>
            <a:bodyPr anchor="ctr"/>
            <a:lstStyle/>
            <a:p>
              <a:pPr algn="ctr"/>
              <a:endParaRPr/>
            </a:p>
          </p:txBody>
        </p:sp>
        <p:sp>
          <p:nvSpPr>
            <p:cNvPr id="521" name="îSḷîďe"/>
            <p:cNvSpPr/>
            <p:nvPr/>
          </p:nvSpPr>
          <p:spPr bwMode="auto">
            <a:xfrm>
              <a:off x="6346441" y="3010774"/>
              <a:ext cx="123436" cy="83319"/>
            </a:xfrm>
            <a:custGeom>
              <a:avLst/>
              <a:gdLst>
                <a:gd name="T0" fmla="*/ 33 w 34"/>
                <a:gd name="T1" fmla="*/ 11 h 23"/>
                <a:gd name="T2" fmla="*/ 16 w 34"/>
                <a:gd name="T3" fmla="*/ 0 h 23"/>
                <a:gd name="T4" fmla="*/ 0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5" y="0"/>
                    <a:pt x="16" y="0"/>
                  </a:cubicBezTo>
                  <a:cubicBezTo>
                    <a:pt x="7" y="0"/>
                    <a:pt x="0" y="5"/>
                    <a:pt x="0"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522" name="îšḻíḓe"/>
            <p:cNvSpPr/>
            <p:nvPr/>
          </p:nvSpPr>
          <p:spPr bwMode="auto">
            <a:xfrm>
              <a:off x="6493022" y="3010774"/>
              <a:ext cx="123436" cy="83319"/>
            </a:xfrm>
            <a:custGeom>
              <a:avLst/>
              <a:gdLst>
                <a:gd name="T0" fmla="*/ 33 w 34"/>
                <a:gd name="T1" fmla="*/ 11 h 23"/>
                <a:gd name="T2" fmla="*/ 16 w 34"/>
                <a:gd name="T3" fmla="*/ 0 h 23"/>
                <a:gd name="T4" fmla="*/ 1 w 34"/>
                <a:gd name="T5" fmla="*/ 11 h 23"/>
                <a:gd name="T6" fmla="*/ 18 w 34"/>
                <a:gd name="T7" fmla="*/ 23 h 23"/>
                <a:gd name="T8" fmla="*/ 33 w 34"/>
                <a:gd name="T9" fmla="*/ 11 h 23"/>
              </a:gdLst>
              <a:ahLst/>
              <a:cxnLst>
                <a:cxn ang="0">
                  <a:pos x="T0" y="T1"/>
                </a:cxn>
                <a:cxn ang="0">
                  <a:pos x="T2" y="T3"/>
                </a:cxn>
                <a:cxn ang="0">
                  <a:pos x="T4" y="T5"/>
                </a:cxn>
                <a:cxn ang="0">
                  <a:pos x="T6" y="T7"/>
                </a:cxn>
                <a:cxn ang="0">
                  <a:pos x="T8" y="T9"/>
                </a:cxn>
              </a:cxnLst>
              <a:rect l="0" t="0" r="r" b="b"/>
              <a:pathLst>
                <a:path w="34" h="23">
                  <a:moveTo>
                    <a:pt x="33" y="11"/>
                  </a:moveTo>
                  <a:cubicBezTo>
                    <a:pt x="33" y="5"/>
                    <a:pt x="25" y="0"/>
                    <a:pt x="16" y="0"/>
                  </a:cubicBezTo>
                  <a:cubicBezTo>
                    <a:pt x="7" y="0"/>
                    <a:pt x="0" y="5"/>
                    <a:pt x="1" y="11"/>
                  </a:cubicBezTo>
                  <a:cubicBezTo>
                    <a:pt x="1" y="18"/>
                    <a:pt x="9" y="23"/>
                    <a:pt x="18" y="23"/>
                  </a:cubicBezTo>
                  <a:cubicBezTo>
                    <a:pt x="27" y="23"/>
                    <a:pt x="34" y="18"/>
                    <a:pt x="33" y="11"/>
                  </a:cubicBezTo>
                  <a:close/>
                </a:path>
              </a:pathLst>
            </a:custGeom>
            <a:grpFill/>
            <a:ln>
              <a:noFill/>
            </a:ln>
          </p:spPr>
          <p:txBody>
            <a:bodyPr anchor="ctr"/>
            <a:lstStyle/>
            <a:p>
              <a:pPr algn="ctr"/>
              <a:endParaRPr/>
            </a:p>
          </p:txBody>
        </p:sp>
        <p:sp>
          <p:nvSpPr>
            <p:cNvPr id="523" name="í$1ïḍé"/>
            <p:cNvSpPr/>
            <p:nvPr/>
          </p:nvSpPr>
          <p:spPr bwMode="auto">
            <a:xfrm>
              <a:off x="4860584" y="3112609"/>
              <a:ext cx="128065" cy="87948"/>
            </a:xfrm>
            <a:custGeom>
              <a:avLst/>
              <a:gdLst>
                <a:gd name="T0" fmla="*/ 34 w 35"/>
                <a:gd name="T1" fmla="*/ 12 h 24"/>
                <a:gd name="T2" fmla="*/ 19 w 35"/>
                <a:gd name="T3" fmla="*/ 0 h 24"/>
                <a:gd name="T4" fmla="*/ 1 w 35"/>
                <a:gd name="T5" fmla="*/ 12 h 24"/>
                <a:gd name="T6" fmla="*/ 16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6"/>
                    <a:pt x="28" y="0"/>
                    <a:pt x="19" y="0"/>
                  </a:cubicBezTo>
                  <a:cubicBezTo>
                    <a:pt x="10" y="0"/>
                    <a:pt x="2"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4" name="ïsḻîdê"/>
            <p:cNvSpPr/>
            <p:nvPr/>
          </p:nvSpPr>
          <p:spPr bwMode="auto">
            <a:xfrm>
              <a:off x="5010250" y="3112609"/>
              <a:ext cx="128065" cy="87948"/>
            </a:xfrm>
            <a:custGeom>
              <a:avLst/>
              <a:gdLst>
                <a:gd name="T0" fmla="*/ 34 w 35"/>
                <a:gd name="T1" fmla="*/ 12 h 24"/>
                <a:gd name="T2" fmla="*/ 19 w 35"/>
                <a:gd name="T3" fmla="*/ 0 h 24"/>
                <a:gd name="T4" fmla="*/ 1 w 35"/>
                <a:gd name="T5" fmla="*/ 12 h 24"/>
                <a:gd name="T6" fmla="*/ 16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6"/>
                    <a:pt x="28" y="0"/>
                    <a:pt x="19" y="0"/>
                  </a:cubicBezTo>
                  <a:cubicBezTo>
                    <a:pt x="10" y="0"/>
                    <a:pt x="2"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5" name="îSḻîďé"/>
            <p:cNvSpPr/>
            <p:nvPr/>
          </p:nvSpPr>
          <p:spPr bwMode="auto">
            <a:xfrm>
              <a:off x="5159916" y="3112609"/>
              <a:ext cx="124979" cy="87948"/>
            </a:xfrm>
            <a:custGeom>
              <a:avLst/>
              <a:gdLst>
                <a:gd name="T0" fmla="*/ 34 w 34"/>
                <a:gd name="T1" fmla="*/ 12 h 24"/>
                <a:gd name="T2" fmla="*/ 18 w 34"/>
                <a:gd name="T3" fmla="*/ 0 h 24"/>
                <a:gd name="T4" fmla="*/ 1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8" y="0"/>
                  </a:cubicBezTo>
                  <a:cubicBezTo>
                    <a:pt x="9" y="0"/>
                    <a:pt x="1"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6" name="isļíḓé"/>
            <p:cNvSpPr/>
            <p:nvPr/>
          </p:nvSpPr>
          <p:spPr bwMode="auto">
            <a:xfrm>
              <a:off x="5309581" y="3112609"/>
              <a:ext cx="124979" cy="87948"/>
            </a:xfrm>
            <a:custGeom>
              <a:avLst/>
              <a:gdLst>
                <a:gd name="T0" fmla="*/ 34 w 34"/>
                <a:gd name="T1" fmla="*/ 12 h 24"/>
                <a:gd name="T2" fmla="*/ 18 w 34"/>
                <a:gd name="T3" fmla="*/ 0 h 24"/>
                <a:gd name="T4" fmla="*/ 1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8" y="0"/>
                  </a:cubicBezTo>
                  <a:cubicBezTo>
                    <a:pt x="9" y="0"/>
                    <a:pt x="1" y="6"/>
                    <a:pt x="1" y="12"/>
                  </a:cubicBezTo>
                  <a:cubicBezTo>
                    <a:pt x="0" y="19"/>
                    <a:pt x="7" y="24"/>
                    <a:pt x="16" y="24"/>
                  </a:cubicBezTo>
                  <a:cubicBezTo>
                    <a:pt x="26" y="24"/>
                    <a:pt x="34" y="19"/>
                    <a:pt x="34" y="12"/>
                  </a:cubicBezTo>
                  <a:close/>
                </a:path>
              </a:pathLst>
            </a:custGeom>
            <a:grpFill/>
            <a:ln>
              <a:noFill/>
            </a:ln>
          </p:spPr>
          <p:txBody>
            <a:bodyPr anchor="ctr"/>
            <a:lstStyle/>
            <a:p>
              <a:pPr algn="ctr"/>
              <a:endParaRPr/>
            </a:p>
          </p:txBody>
        </p:sp>
        <p:sp>
          <p:nvSpPr>
            <p:cNvPr id="527" name="işḷïďê"/>
            <p:cNvSpPr/>
            <p:nvPr/>
          </p:nvSpPr>
          <p:spPr bwMode="auto">
            <a:xfrm>
              <a:off x="5459247" y="3112609"/>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7" y="0"/>
                    <a:pt x="17" y="0"/>
                  </a:cubicBezTo>
                  <a:cubicBezTo>
                    <a:pt x="8" y="0"/>
                    <a:pt x="1" y="6"/>
                    <a:pt x="0" y="12"/>
                  </a:cubicBezTo>
                  <a:cubicBezTo>
                    <a:pt x="0" y="19"/>
                    <a:pt x="7" y="24"/>
                    <a:pt x="17" y="24"/>
                  </a:cubicBezTo>
                  <a:cubicBezTo>
                    <a:pt x="26" y="24"/>
                    <a:pt x="33" y="19"/>
                    <a:pt x="34" y="12"/>
                  </a:cubicBezTo>
                  <a:close/>
                </a:path>
              </a:pathLst>
            </a:custGeom>
            <a:grpFill/>
            <a:ln>
              <a:noFill/>
            </a:ln>
          </p:spPr>
          <p:txBody>
            <a:bodyPr anchor="ctr"/>
            <a:lstStyle/>
            <a:p>
              <a:pPr algn="ctr"/>
              <a:endParaRPr/>
            </a:p>
          </p:txBody>
        </p:sp>
        <p:sp>
          <p:nvSpPr>
            <p:cNvPr id="528" name="íśḻiḋè"/>
            <p:cNvSpPr/>
            <p:nvPr/>
          </p:nvSpPr>
          <p:spPr bwMode="auto">
            <a:xfrm>
              <a:off x="5608913" y="3112609"/>
              <a:ext cx="124979" cy="87948"/>
            </a:xfrm>
            <a:custGeom>
              <a:avLst/>
              <a:gdLst>
                <a:gd name="T0" fmla="*/ 33 w 34"/>
                <a:gd name="T1" fmla="*/ 12 h 24"/>
                <a:gd name="T2" fmla="*/ 17 w 34"/>
                <a:gd name="T3" fmla="*/ 0 h 24"/>
                <a:gd name="T4" fmla="*/ 0 w 34"/>
                <a:gd name="T5" fmla="*/ 12 h 24"/>
                <a:gd name="T6" fmla="*/ 17 w 34"/>
                <a:gd name="T7" fmla="*/ 24 h 24"/>
                <a:gd name="T8" fmla="*/ 33 w 34"/>
                <a:gd name="T9" fmla="*/ 12 h 24"/>
              </a:gdLst>
              <a:ahLst/>
              <a:cxnLst>
                <a:cxn ang="0">
                  <a:pos x="T0" y="T1"/>
                </a:cxn>
                <a:cxn ang="0">
                  <a:pos x="T2" y="T3"/>
                </a:cxn>
                <a:cxn ang="0">
                  <a:pos x="T4" y="T5"/>
                </a:cxn>
                <a:cxn ang="0">
                  <a:pos x="T6" y="T7"/>
                </a:cxn>
                <a:cxn ang="0">
                  <a:pos x="T8" y="T9"/>
                </a:cxn>
              </a:cxnLst>
              <a:rect l="0" t="0" r="r" b="b"/>
              <a:pathLst>
                <a:path w="34" h="24">
                  <a:moveTo>
                    <a:pt x="33" y="12"/>
                  </a:moveTo>
                  <a:cubicBezTo>
                    <a:pt x="34" y="6"/>
                    <a:pt x="26" y="0"/>
                    <a:pt x="17" y="0"/>
                  </a:cubicBezTo>
                  <a:cubicBezTo>
                    <a:pt x="8"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29" name="îṩ1iďè"/>
            <p:cNvSpPr/>
            <p:nvPr/>
          </p:nvSpPr>
          <p:spPr bwMode="auto">
            <a:xfrm>
              <a:off x="5758579" y="3112609"/>
              <a:ext cx="120350" cy="87948"/>
            </a:xfrm>
            <a:custGeom>
              <a:avLst/>
              <a:gdLst>
                <a:gd name="T0" fmla="*/ 33 w 33"/>
                <a:gd name="T1" fmla="*/ 12 h 24"/>
                <a:gd name="T2" fmla="*/ 17 w 33"/>
                <a:gd name="T3" fmla="*/ 0 h 24"/>
                <a:gd name="T4" fmla="*/ 0 w 33"/>
                <a:gd name="T5" fmla="*/ 12 h 24"/>
                <a:gd name="T6" fmla="*/ 17 w 33"/>
                <a:gd name="T7" fmla="*/ 24 h 24"/>
                <a:gd name="T8" fmla="*/ 33 w 33"/>
                <a:gd name="T9" fmla="*/ 12 h 24"/>
              </a:gdLst>
              <a:ahLst/>
              <a:cxnLst>
                <a:cxn ang="0">
                  <a:pos x="T0" y="T1"/>
                </a:cxn>
                <a:cxn ang="0">
                  <a:pos x="T2" y="T3"/>
                </a:cxn>
                <a:cxn ang="0">
                  <a:pos x="T4" y="T5"/>
                </a:cxn>
                <a:cxn ang="0">
                  <a:pos x="T6" y="T7"/>
                </a:cxn>
                <a:cxn ang="0">
                  <a:pos x="T8" y="T9"/>
                </a:cxn>
              </a:cxnLst>
              <a:rect l="0" t="0" r="r" b="b"/>
              <a:pathLst>
                <a:path w="33" h="24">
                  <a:moveTo>
                    <a:pt x="33" y="12"/>
                  </a:moveTo>
                  <a:cubicBezTo>
                    <a:pt x="33" y="6"/>
                    <a:pt x="26" y="0"/>
                    <a:pt x="17" y="0"/>
                  </a:cubicBezTo>
                  <a:cubicBezTo>
                    <a:pt x="8"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30" name="îşḻïďê"/>
            <p:cNvSpPr/>
            <p:nvPr/>
          </p:nvSpPr>
          <p:spPr bwMode="auto">
            <a:xfrm>
              <a:off x="5908244" y="3112609"/>
              <a:ext cx="120350" cy="87948"/>
            </a:xfrm>
            <a:custGeom>
              <a:avLst/>
              <a:gdLst>
                <a:gd name="T0" fmla="*/ 33 w 33"/>
                <a:gd name="T1" fmla="*/ 12 h 24"/>
                <a:gd name="T2" fmla="*/ 16 w 33"/>
                <a:gd name="T3" fmla="*/ 0 h 24"/>
                <a:gd name="T4" fmla="*/ 0 w 33"/>
                <a:gd name="T5" fmla="*/ 12 h 24"/>
                <a:gd name="T6" fmla="*/ 17 w 33"/>
                <a:gd name="T7" fmla="*/ 24 h 24"/>
                <a:gd name="T8" fmla="*/ 33 w 33"/>
                <a:gd name="T9" fmla="*/ 12 h 24"/>
              </a:gdLst>
              <a:ahLst/>
              <a:cxnLst>
                <a:cxn ang="0">
                  <a:pos x="T0" y="T1"/>
                </a:cxn>
                <a:cxn ang="0">
                  <a:pos x="T2" y="T3"/>
                </a:cxn>
                <a:cxn ang="0">
                  <a:pos x="T4" y="T5"/>
                </a:cxn>
                <a:cxn ang="0">
                  <a:pos x="T6" y="T7"/>
                </a:cxn>
                <a:cxn ang="0">
                  <a:pos x="T8" y="T9"/>
                </a:cxn>
              </a:cxnLst>
              <a:rect l="0" t="0" r="r" b="b"/>
              <a:pathLst>
                <a:path w="33" h="24">
                  <a:moveTo>
                    <a:pt x="33" y="12"/>
                  </a:moveTo>
                  <a:cubicBezTo>
                    <a:pt x="33" y="6"/>
                    <a:pt x="25" y="0"/>
                    <a:pt x="16" y="0"/>
                  </a:cubicBezTo>
                  <a:cubicBezTo>
                    <a:pt x="7" y="0"/>
                    <a:pt x="0" y="6"/>
                    <a:pt x="0" y="12"/>
                  </a:cubicBezTo>
                  <a:cubicBezTo>
                    <a:pt x="0" y="19"/>
                    <a:pt x="7" y="24"/>
                    <a:pt x="17" y="24"/>
                  </a:cubicBezTo>
                  <a:cubicBezTo>
                    <a:pt x="26" y="24"/>
                    <a:pt x="33" y="19"/>
                    <a:pt x="33" y="12"/>
                  </a:cubicBezTo>
                  <a:close/>
                </a:path>
              </a:pathLst>
            </a:custGeom>
            <a:grpFill/>
            <a:ln>
              <a:noFill/>
            </a:ln>
          </p:spPr>
          <p:txBody>
            <a:bodyPr anchor="ctr"/>
            <a:lstStyle/>
            <a:p>
              <a:pPr algn="ctr"/>
              <a:endParaRPr/>
            </a:p>
          </p:txBody>
        </p:sp>
        <p:sp>
          <p:nvSpPr>
            <p:cNvPr id="531" name="iş1íḍé"/>
            <p:cNvSpPr/>
            <p:nvPr/>
          </p:nvSpPr>
          <p:spPr bwMode="auto">
            <a:xfrm>
              <a:off x="6054825" y="3112609"/>
              <a:ext cx="123436" cy="87948"/>
            </a:xfrm>
            <a:custGeom>
              <a:avLst/>
              <a:gdLst>
                <a:gd name="T0" fmla="*/ 34 w 34"/>
                <a:gd name="T1" fmla="*/ 12 h 24"/>
                <a:gd name="T2" fmla="*/ 17 w 34"/>
                <a:gd name="T3" fmla="*/ 0 h 24"/>
                <a:gd name="T4" fmla="*/ 1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6"/>
                    <a:pt x="26" y="0"/>
                    <a:pt x="17" y="0"/>
                  </a:cubicBezTo>
                  <a:cubicBezTo>
                    <a:pt x="8" y="0"/>
                    <a:pt x="0" y="6"/>
                    <a:pt x="1"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2" name="îṧľîḓè"/>
            <p:cNvSpPr/>
            <p:nvPr/>
          </p:nvSpPr>
          <p:spPr bwMode="auto">
            <a:xfrm>
              <a:off x="6204490" y="3112609"/>
              <a:ext cx="123436"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6"/>
                    <a:pt x="26" y="0"/>
                    <a:pt x="16" y="0"/>
                  </a:cubicBezTo>
                  <a:cubicBezTo>
                    <a:pt x="7" y="0"/>
                    <a:pt x="0" y="6"/>
                    <a:pt x="0"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3" name="îslïḋê"/>
            <p:cNvSpPr/>
            <p:nvPr/>
          </p:nvSpPr>
          <p:spPr bwMode="auto">
            <a:xfrm>
              <a:off x="6354156" y="3112609"/>
              <a:ext cx="123436"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6"/>
                    <a:pt x="25" y="0"/>
                    <a:pt x="16" y="0"/>
                  </a:cubicBezTo>
                  <a:cubicBezTo>
                    <a:pt x="7" y="0"/>
                    <a:pt x="0" y="6"/>
                    <a:pt x="0" y="12"/>
                  </a:cubicBezTo>
                  <a:cubicBezTo>
                    <a:pt x="1" y="19"/>
                    <a:pt x="9" y="24"/>
                    <a:pt x="18" y="24"/>
                  </a:cubicBezTo>
                  <a:cubicBezTo>
                    <a:pt x="27" y="24"/>
                    <a:pt x="34" y="19"/>
                    <a:pt x="34" y="12"/>
                  </a:cubicBezTo>
                  <a:close/>
                </a:path>
              </a:pathLst>
            </a:custGeom>
            <a:grpFill/>
            <a:ln>
              <a:noFill/>
            </a:ln>
          </p:spPr>
          <p:txBody>
            <a:bodyPr anchor="ctr"/>
            <a:lstStyle/>
            <a:p>
              <a:pPr algn="ctr"/>
              <a:endParaRPr/>
            </a:p>
          </p:txBody>
        </p:sp>
        <p:sp>
          <p:nvSpPr>
            <p:cNvPr id="534" name="ïṥḷídè"/>
            <p:cNvSpPr/>
            <p:nvPr/>
          </p:nvSpPr>
          <p:spPr bwMode="auto">
            <a:xfrm>
              <a:off x="6503822" y="3112609"/>
              <a:ext cx="123436" cy="87948"/>
            </a:xfrm>
            <a:custGeom>
              <a:avLst/>
              <a:gdLst>
                <a:gd name="T0" fmla="*/ 33 w 34"/>
                <a:gd name="T1" fmla="*/ 12 h 24"/>
                <a:gd name="T2" fmla="*/ 16 w 34"/>
                <a:gd name="T3" fmla="*/ 0 h 24"/>
                <a:gd name="T4" fmla="*/ 0 w 34"/>
                <a:gd name="T5" fmla="*/ 12 h 24"/>
                <a:gd name="T6" fmla="*/ 18 w 34"/>
                <a:gd name="T7" fmla="*/ 24 h 24"/>
                <a:gd name="T8" fmla="*/ 33 w 34"/>
                <a:gd name="T9" fmla="*/ 12 h 24"/>
              </a:gdLst>
              <a:ahLst/>
              <a:cxnLst>
                <a:cxn ang="0">
                  <a:pos x="T0" y="T1"/>
                </a:cxn>
                <a:cxn ang="0">
                  <a:pos x="T2" y="T3"/>
                </a:cxn>
                <a:cxn ang="0">
                  <a:pos x="T4" y="T5"/>
                </a:cxn>
                <a:cxn ang="0">
                  <a:pos x="T6" y="T7"/>
                </a:cxn>
                <a:cxn ang="0">
                  <a:pos x="T8" y="T9"/>
                </a:cxn>
              </a:cxnLst>
              <a:rect l="0" t="0" r="r" b="b"/>
              <a:pathLst>
                <a:path w="34" h="24">
                  <a:moveTo>
                    <a:pt x="33" y="12"/>
                  </a:moveTo>
                  <a:cubicBezTo>
                    <a:pt x="33" y="6"/>
                    <a:pt x="25" y="0"/>
                    <a:pt x="16" y="0"/>
                  </a:cubicBezTo>
                  <a:cubicBezTo>
                    <a:pt x="6" y="0"/>
                    <a:pt x="0" y="6"/>
                    <a:pt x="0" y="12"/>
                  </a:cubicBezTo>
                  <a:cubicBezTo>
                    <a:pt x="1" y="19"/>
                    <a:pt x="9" y="24"/>
                    <a:pt x="18" y="24"/>
                  </a:cubicBezTo>
                  <a:cubicBezTo>
                    <a:pt x="27" y="24"/>
                    <a:pt x="34" y="19"/>
                    <a:pt x="33" y="12"/>
                  </a:cubicBezTo>
                  <a:close/>
                </a:path>
              </a:pathLst>
            </a:custGeom>
            <a:grpFill/>
            <a:ln>
              <a:noFill/>
            </a:ln>
          </p:spPr>
          <p:txBody>
            <a:bodyPr anchor="ctr"/>
            <a:lstStyle/>
            <a:p>
              <a:pPr algn="ctr"/>
              <a:endParaRPr/>
            </a:p>
          </p:txBody>
        </p:sp>
        <p:sp>
          <p:nvSpPr>
            <p:cNvPr id="535" name="íş1íďê"/>
            <p:cNvSpPr/>
            <p:nvPr/>
          </p:nvSpPr>
          <p:spPr bwMode="auto">
            <a:xfrm>
              <a:off x="6648859" y="3112609"/>
              <a:ext cx="128065"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6"/>
                    <a:pt x="25" y="0"/>
                    <a:pt x="16" y="0"/>
                  </a:cubicBezTo>
                  <a:cubicBezTo>
                    <a:pt x="7" y="0"/>
                    <a:pt x="0" y="6"/>
                    <a:pt x="1" y="12"/>
                  </a:cubicBezTo>
                  <a:cubicBezTo>
                    <a:pt x="2" y="19"/>
                    <a:pt x="10" y="24"/>
                    <a:pt x="19" y="24"/>
                  </a:cubicBezTo>
                  <a:cubicBezTo>
                    <a:pt x="28" y="24"/>
                    <a:pt x="35" y="19"/>
                    <a:pt x="34" y="12"/>
                  </a:cubicBezTo>
                  <a:close/>
                </a:path>
              </a:pathLst>
            </a:custGeom>
            <a:grpFill/>
            <a:ln>
              <a:noFill/>
            </a:ln>
          </p:spPr>
          <p:txBody>
            <a:bodyPr anchor="ctr"/>
            <a:lstStyle/>
            <a:p>
              <a:pPr algn="ctr"/>
              <a:endParaRPr/>
            </a:p>
          </p:txBody>
        </p:sp>
        <p:sp>
          <p:nvSpPr>
            <p:cNvPr id="536" name="î$1ïḑê"/>
            <p:cNvSpPr/>
            <p:nvPr/>
          </p:nvSpPr>
          <p:spPr bwMode="auto">
            <a:xfrm>
              <a:off x="4846697" y="3222158"/>
              <a:ext cx="131151" cy="87948"/>
            </a:xfrm>
            <a:custGeom>
              <a:avLst/>
              <a:gdLst>
                <a:gd name="T0" fmla="*/ 35 w 36"/>
                <a:gd name="T1" fmla="*/ 12 h 24"/>
                <a:gd name="T2" fmla="*/ 20 w 36"/>
                <a:gd name="T3" fmla="*/ 0 h 24"/>
                <a:gd name="T4" fmla="*/ 1 w 36"/>
                <a:gd name="T5" fmla="*/ 12 h 24"/>
                <a:gd name="T6" fmla="*/ 17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6" y="5"/>
                    <a:pt x="29" y="0"/>
                    <a:pt x="20" y="0"/>
                  </a:cubicBezTo>
                  <a:cubicBezTo>
                    <a:pt x="10" y="0"/>
                    <a:pt x="2" y="5"/>
                    <a:pt x="1" y="12"/>
                  </a:cubicBezTo>
                  <a:cubicBezTo>
                    <a:pt x="0" y="19"/>
                    <a:pt x="7" y="24"/>
                    <a:pt x="17" y="24"/>
                  </a:cubicBezTo>
                  <a:cubicBezTo>
                    <a:pt x="26" y="24"/>
                    <a:pt x="34" y="19"/>
                    <a:pt x="35" y="12"/>
                  </a:cubicBezTo>
                  <a:close/>
                </a:path>
              </a:pathLst>
            </a:custGeom>
            <a:grpFill/>
            <a:ln>
              <a:noFill/>
            </a:ln>
          </p:spPr>
          <p:txBody>
            <a:bodyPr anchor="ctr"/>
            <a:lstStyle/>
            <a:p>
              <a:pPr algn="ctr"/>
              <a:endParaRPr/>
            </a:p>
          </p:txBody>
        </p:sp>
        <p:sp>
          <p:nvSpPr>
            <p:cNvPr id="537" name="ïSḻíḑè"/>
            <p:cNvSpPr/>
            <p:nvPr/>
          </p:nvSpPr>
          <p:spPr bwMode="auto">
            <a:xfrm>
              <a:off x="4999449" y="3222158"/>
              <a:ext cx="128065" cy="87948"/>
            </a:xfrm>
            <a:custGeom>
              <a:avLst/>
              <a:gdLst>
                <a:gd name="T0" fmla="*/ 35 w 35"/>
                <a:gd name="T1" fmla="*/ 12 h 24"/>
                <a:gd name="T2" fmla="*/ 19 w 35"/>
                <a:gd name="T3" fmla="*/ 0 h 24"/>
                <a:gd name="T4" fmla="*/ 1 w 35"/>
                <a:gd name="T5" fmla="*/ 12 h 24"/>
                <a:gd name="T6" fmla="*/ 16 w 35"/>
                <a:gd name="T7" fmla="*/ 24 h 24"/>
                <a:gd name="T8" fmla="*/ 35 w 35"/>
                <a:gd name="T9" fmla="*/ 12 h 24"/>
              </a:gdLst>
              <a:ahLst/>
              <a:cxnLst>
                <a:cxn ang="0">
                  <a:pos x="T0" y="T1"/>
                </a:cxn>
                <a:cxn ang="0">
                  <a:pos x="T2" y="T3"/>
                </a:cxn>
                <a:cxn ang="0">
                  <a:pos x="T4" y="T5"/>
                </a:cxn>
                <a:cxn ang="0">
                  <a:pos x="T6" y="T7"/>
                </a:cxn>
                <a:cxn ang="0">
                  <a:pos x="T8" y="T9"/>
                </a:cxn>
              </a:cxnLst>
              <a:rect l="0" t="0" r="r" b="b"/>
              <a:pathLst>
                <a:path w="35" h="24">
                  <a:moveTo>
                    <a:pt x="35" y="12"/>
                  </a:moveTo>
                  <a:cubicBezTo>
                    <a:pt x="35" y="5"/>
                    <a:pt x="28" y="0"/>
                    <a:pt x="19" y="0"/>
                  </a:cubicBezTo>
                  <a:cubicBezTo>
                    <a:pt x="10" y="0"/>
                    <a:pt x="1" y="5"/>
                    <a:pt x="1" y="12"/>
                  </a:cubicBezTo>
                  <a:cubicBezTo>
                    <a:pt x="0" y="19"/>
                    <a:pt x="7" y="24"/>
                    <a:pt x="16" y="24"/>
                  </a:cubicBezTo>
                  <a:cubicBezTo>
                    <a:pt x="26" y="24"/>
                    <a:pt x="34" y="19"/>
                    <a:pt x="35" y="12"/>
                  </a:cubicBezTo>
                  <a:close/>
                </a:path>
              </a:pathLst>
            </a:custGeom>
            <a:grpFill/>
            <a:ln>
              <a:noFill/>
            </a:ln>
          </p:spPr>
          <p:txBody>
            <a:bodyPr anchor="ctr"/>
            <a:lstStyle/>
            <a:p>
              <a:pPr algn="ctr"/>
              <a:endParaRPr/>
            </a:p>
          </p:txBody>
        </p:sp>
        <p:sp>
          <p:nvSpPr>
            <p:cNvPr id="538" name="işḷîḋê"/>
            <p:cNvSpPr/>
            <p:nvPr/>
          </p:nvSpPr>
          <p:spPr bwMode="auto">
            <a:xfrm>
              <a:off x="5153744" y="3222158"/>
              <a:ext cx="123436" cy="87948"/>
            </a:xfrm>
            <a:custGeom>
              <a:avLst/>
              <a:gdLst>
                <a:gd name="T0" fmla="*/ 34 w 34"/>
                <a:gd name="T1" fmla="*/ 12 h 24"/>
                <a:gd name="T2" fmla="*/ 18 w 34"/>
                <a:gd name="T3" fmla="*/ 0 h 24"/>
                <a:gd name="T4" fmla="*/ 0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8" y="0"/>
                  </a:cubicBezTo>
                  <a:cubicBezTo>
                    <a:pt x="9" y="0"/>
                    <a:pt x="1" y="5"/>
                    <a:pt x="0" y="12"/>
                  </a:cubicBezTo>
                  <a:cubicBezTo>
                    <a:pt x="0" y="19"/>
                    <a:pt x="7" y="24"/>
                    <a:pt x="16" y="24"/>
                  </a:cubicBezTo>
                  <a:cubicBezTo>
                    <a:pt x="25" y="24"/>
                    <a:pt x="33" y="19"/>
                    <a:pt x="34" y="12"/>
                  </a:cubicBezTo>
                  <a:close/>
                </a:path>
              </a:pathLst>
            </a:custGeom>
            <a:grpFill/>
            <a:ln>
              <a:noFill/>
            </a:ln>
          </p:spPr>
          <p:txBody>
            <a:bodyPr anchor="ctr"/>
            <a:lstStyle/>
            <a:p>
              <a:pPr algn="ctr"/>
              <a:endParaRPr/>
            </a:p>
          </p:txBody>
        </p:sp>
        <p:sp>
          <p:nvSpPr>
            <p:cNvPr id="539" name="iṣḷiďè"/>
            <p:cNvSpPr/>
            <p:nvPr/>
          </p:nvSpPr>
          <p:spPr bwMode="auto">
            <a:xfrm>
              <a:off x="5303409" y="3222158"/>
              <a:ext cx="126522" cy="87948"/>
            </a:xfrm>
            <a:custGeom>
              <a:avLst/>
              <a:gdLst>
                <a:gd name="T0" fmla="*/ 34 w 35"/>
                <a:gd name="T1" fmla="*/ 12 h 24"/>
                <a:gd name="T2" fmla="*/ 18 w 35"/>
                <a:gd name="T3" fmla="*/ 0 h 24"/>
                <a:gd name="T4" fmla="*/ 1 w 35"/>
                <a:gd name="T5" fmla="*/ 12 h 24"/>
                <a:gd name="T6" fmla="*/ 17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5" y="5"/>
                    <a:pt x="27" y="0"/>
                    <a:pt x="18" y="0"/>
                  </a:cubicBezTo>
                  <a:cubicBezTo>
                    <a:pt x="9" y="0"/>
                    <a:pt x="1" y="5"/>
                    <a:pt x="1" y="12"/>
                  </a:cubicBezTo>
                  <a:cubicBezTo>
                    <a:pt x="0" y="19"/>
                    <a:pt x="7" y="24"/>
                    <a:pt x="17" y="24"/>
                  </a:cubicBezTo>
                  <a:cubicBezTo>
                    <a:pt x="26" y="24"/>
                    <a:pt x="34" y="19"/>
                    <a:pt x="34" y="12"/>
                  </a:cubicBezTo>
                  <a:close/>
                </a:path>
              </a:pathLst>
            </a:custGeom>
            <a:grpFill/>
            <a:ln>
              <a:noFill/>
            </a:ln>
          </p:spPr>
          <p:txBody>
            <a:bodyPr anchor="ctr"/>
            <a:lstStyle/>
            <a:p>
              <a:pPr algn="ctr"/>
              <a:endParaRPr/>
            </a:p>
          </p:txBody>
        </p:sp>
        <p:sp>
          <p:nvSpPr>
            <p:cNvPr id="540" name="iṣḷîďè"/>
            <p:cNvSpPr/>
            <p:nvPr/>
          </p:nvSpPr>
          <p:spPr bwMode="auto">
            <a:xfrm>
              <a:off x="5456162" y="3222158"/>
              <a:ext cx="123436" cy="87948"/>
            </a:xfrm>
            <a:custGeom>
              <a:avLst/>
              <a:gdLst>
                <a:gd name="T0" fmla="*/ 34 w 34"/>
                <a:gd name="T1" fmla="*/ 12 h 24"/>
                <a:gd name="T2" fmla="*/ 17 w 34"/>
                <a:gd name="T3" fmla="*/ 0 h 24"/>
                <a:gd name="T4" fmla="*/ 0 w 34"/>
                <a:gd name="T5" fmla="*/ 12 h 24"/>
                <a:gd name="T6" fmla="*/ 16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7" y="0"/>
                  </a:cubicBezTo>
                  <a:cubicBezTo>
                    <a:pt x="8" y="0"/>
                    <a:pt x="0" y="5"/>
                    <a:pt x="0" y="12"/>
                  </a:cubicBezTo>
                  <a:cubicBezTo>
                    <a:pt x="0" y="19"/>
                    <a:pt x="7" y="24"/>
                    <a:pt x="16" y="24"/>
                  </a:cubicBezTo>
                  <a:cubicBezTo>
                    <a:pt x="26" y="24"/>
                    <a:pt x="33" y="19"/>
                    <a:pt x="34" y="12"/>
                  </a:cubicBezTo>
                  <a:close/>
                </a:path>
              </a:pathLst>
            </a:custGeom>
            <a:grpFill/>
            <a:ln>
              <a:noFill/>
            </a:ln>
          </p:spPr>
          <p:txBody>
            <a:bodyPr anchor="ctr"/>
            <a:lstStyle/>
            <a:p>
              <a:pPr algn="ctr"/>
              <a:endParaRPr/>
            </a:p>
          </p:txBody>
        </p:sp>
        <p:sp>
          <p:nvSpPr>
            <p:cNvPr id="541" name="íṡḻîďé"/>
            <p:cNvSpPr/>
            <p:nvPr/>
          </p:nvSpPr>
          <p:spPr bwMode="auto">
            <a:xfrm>
              <a:off x="5605827" y="3222158"/>
              <a:ext cx="123436"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7" y="0"/>
                    <a:pt x="17" y="0"/>
                  </a:cubicBezTo>
                  <a:cubicBezTo>
                    <a:pt x="8" y="0"/>
                    <a:pt x="1" y="5"/>
                    <a:pt x="0" y="12"/>
                  </a:cubicBezTo>
                  <a:cubicBezTo>
                    <a:pt x="0" y="19"/>
                    <a:pt x="8" y="24"/>
                    <a:pt x="17" y="24"/>
                  </a:cubicBezTo>
                  <a:cubicBezTo>
                    <a:pt x="26" y="24"/>
                    <a:pt x="34" y="19"/>
                    <a:pt x="34" y="12"/>
                  </a:cubicBezTo>
                  <a:close/>
                </a:path>
              </a:pathLst>
            </a:custGeom>
            <a:grpFill/>
            <a:ln>
              <a:noFill/>
            </a:ln>
          </p:spPr>
          <p:txBody>
            <a:bodyPr anchor="ctr"/>
            <a:lstStyle/>
            <a:p>
              <a:pPr algn="ctr"/>
              <a:endParaRPr/>
            </a:p>
          </p:txBody>
        </p:sp>
        <p:sp>
          <p:nvSpPr>
            <p:cNvPr id="542" name="íšļide"/>
            <p:cNvSpPr/>
            <p:nvPr/>
          </p:nvSpPr>
          <p:spPr bwMode="auto">
            <a:xfrm>
              <a:off x="5758579" y="3222158"/>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5"/>
                    <a:pt x="26" y="0"/>
                    <a:pt x="17" y="0"/>
                  </a:cubicBezTo>
                  <a:cubicBezTo>
                    <a:pt x="7" y="0"/>
                    <a:pt x="0" y="5"/>
                    <a:pt x="0" y="12"/>
                  </a:cubicBezTo>
                  <a:cubicBezTo>
                    <a:pt x="0" y="19"/>
                    <a:pt x="7" y="24"/>
                    <a:pt x="17" y="24"/>
                  </a:cubicBezTo>
                  <a:cubicBezTo>
                    <a:pt x="26" y="24"/>
                    <a:pt x="34" y="19"/>
                    <a:pt x="34" y="12"/>
                  </a:cubicBezTo>
                  <a:close/>
                </a:path>
              </a:pathLst>
            </a:custGeom>
            <a:grpFill/>
            <a:ln>
              <a:noFill/>
            </a:ln>
          </p:spPr>
          <p:txBody>
            <a:bodyPr anchor="ctr"/>
            <a:lstStyle/>
            <a:p>
              <a:pPr algn="ctr"/>
              <a:endParaRPr/>
            </a:p>
          </p:txBody>
        </p:sp>
        <p:sp>
          <p:nvSpPr>
            <p:cNvPr id="543" name="ïŝḻíḍe"/>
            <p:cNvSpPr/>
            <p:nvPr/>
          </p:nvSpPr>
          <p:spPr bwMode="auto">
            <a:xfrm>
              <a:off x="5908244" y="3222158"/>
              <a:ext cx="124979" cy="87948"/>
            </a:xfrm>
            <a:custGeom>
              <a:avLst/>
              <a:gdLst>
                <a:gd name="T0" fmla="*/ 34 w 34"/>
                <a:gd name="T1" fmla="*/ 12 h 24"/>
                <a:gd name="T2" fmla="*/ 17 w 34"/>
                <a:gd name="T3" fmla="*/ 0 h 24"/>
                <a:gd name="T4" fmla="*/ 0 w 34"/>
                <a:gd name="T5" fmla="*/ 12 h 24"/>
                <a:gd name="T6" fmla="*/ 17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4" y="5"/>
                    <a:pt x="26" y="0"/>
                    <a:pt x="17" y="0"/>
                  </a:cubicBezTo>
                  <a:cubicBezTo>
                    <a:pt x="8" y="0"/>
                    <a:pt x="0" y="5"/>
                    <a:pt x="0" y="12"/>
                  </a:cubicBezTo>
                  <a:cubicBezTo>
                    <a:pt x="0" y="19"/>
                    <a:pt x="8" y="24"/>
                    <a:pt x="17" y="24"/>
                  </a:cubicBezTo>
                  <a:cubicBezTo>
                    <a:pt x="27" y="24"/>
                    <a:pt x="34" y="19"/>
                    <a:pt x="34" y="12"/>
                  </a:cubicBezTo>
                  <a:close/>
                </a:path>
              </a:pathLst>
            </a:custGeom>
            <a:grpFill/>
            <a:ln>
              <a:noFill/>
            </a:ln>
          </p:spPr>
          <p:txBody>
            <a:bodyPr anchor="ctr"/>
            <a:lstStyle/>
            <a:p>
              <a:pPr algn="ctr"/>
              <a:endParaRPr/>
            </a:p>
          </p:txBody>
        </p:sp>
        <p:sp>
          <p:nvSpPr>
            <p:cNvPr id="544" name="îšḷíde"/>
            <p:cNvSpPr/>
            <p:nvPr/>
          </p:nvSpPr>
          <p:spPr bwMode="auto">
            <a:xfrm>
              <a:off x="6057911" y="3222158"/>
              <a:ext cx="128065" cy="87948"/>
            </a:xfrm>
            <a:custGeom>
              <a:avLst/>
              <a:gdLst>
                <a:gd name="T0" fmla="*/ 34 w 35"/>
                <a:gd name="T1" fmla="*/ 12 h 24"/>
                <a:gd name="T2" fmla="*/ 17 w 35"/>
                <a:gd name="T3" fmla="*/ 0 h 24"/>
                <a:gd name="T4" fmla="*/ 1 w 35"/>
                <a:gd name="T5" fmla="*/ 12 h 24"/>
                <a:gd name="T6" fmla="*/ 18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4" y="5"/>
                    <a:pt x="26" y="0"/>
                    <a:pt x="17" y="0"/>
                  </a:cubicBezTo>
                  <a:cubicBezTo>
                    <a:pt x="8" y="0"/>
                    <a:pt x="0" y="5"/>
                    <a:pt x="1" y="12"/>
                  </a:cubicBezTo>
                  <a:cubicBezTo>
                    <a:pt x="1" y="19"/>
                    <a:pt x="9" y="24"/>
                    <a:pt x="18" y="24"/>
                  </a:cubicBezTo>
                  <a:cubicBezTo>
                    <a:pt x="27" y="24"/>
                    <a:pt x="35" y="19"/>
                    <a:pt x="34" y="12"/>
                  </a:cubicBezTo>
                  <a:close/>
                </a:path>
              </a:pathLst>
            </a:custGeom>
            <a:grpFill/>
            <a:ln>
              <a:noFill/>
            </a:ln>
          </p:spPr>
          <p:txBody>
            <a:bodyPr anchor="ctr"/>
            <a:lstStyle/>
            <a:p>
              <a:pPr algn="ctr"/>
              <a:endParaRPr/>
            </a:p>
          </p:txBody>
        </p:sp>
        <p:sp>
          <p:nvSpPr>
            <p:cNvPr id="545" name="iŝlïḓê"/>
            <p:cNvSpPr/>
            <p:nvPr/>
          </p:nvSpPr>
          <p:spPr bwMode="auto">
            <a:xfrm>
              <a:off x="6210662" y="3222158"/>
              <a:ext cx="124979" cy="87948"/>
            </a:xfrm>
            <a:custGeom>
              <a:avLst/>
              <a:gdLst>
                <a:gd name="T0" fmla="*/ 34 w 34"/>
                <a:gd name="T1" fmla="*/ 12 h 24"/>
                <a:gd name="T2" fmla="*/ 16 w 34"/>
                <a:gd name="T3" fmla="*/ 0 h 24"/>
                <a:gd name="T4" fmla="*/ 0 w 34"/>
                <a:gd name="T5" fmla="*/ 12 h 24"/>
                <a:gd name="T6" fmla="*/ 18 w 34"/>
                <a:gd name="T7" fmla="*/ 24 h 24"/>
                <a:gd name="T8" fmla="*/ 34 w 34"/>
                <a:gd name="T9" fmla="*/ 12 h 24"/>
              </a:gdLst>
              <a:ahLst/>
              <a:cxnLst>
                <a:cxn ang="0">
                  <a:pos x="T0" y="T1"/>
                </a:cxn>
                <a:cxn ang="0">
                  <a:pos x="T2" y="T3"/>
                </a:cxn>
                <a:cxn ang="0">
                  <a:pos x="T4" y="T5"/>
                </a:cxn>
                <a:cxn ang="0">
                  <a:pos x="T6" y="T7"/>
                </a:cxn>
                <a:cxn ang="0">
                  <a:pos x="T8" y="T9"/>
                </a:cxn>
              </a:cxnLst>
              <a:rect l="0" t="0" r="r" b="b"/>
              <a:pathLst>
                <a:path w="34" h="24">
                  <a:moveTo>
                    <a:pt x="34" y="12"/>
                  </a:moveTo>
                  <a:cubicBezTo>
                    <a:pt x="33" y="5"/>
                    <a:pt x="25" y="0"/>
                    <a:pt x="16" y="0"/>
                  </a:cubicBezTo>
                  <a:cubicBezTo>
                    <a:pt x="7" y="0"/>
                    <a:pt x="0" y="5"/>
                    <a:pt x="0" y="12"/>
                  </a:cubicBezTo>
                  <a:cubicBezTo>
                    <a:pt x="0" y="19"/>
                    <a:pt x="8" y="24"/>
                    <a:pt x="18" y="24"/>
                  </a:cubicBezTo>
                  <a:cubicBezTo>
                    <a:pt x="27" y="24"/>
                    <a:pt x="34" y="19"/>
                    <a:pt x="34" y="12"/>
                  </a:cubicBezTo>
                  <a:close/>
                </a:path>
              </a:pathLst>
            </a:custGeom>
            <a:grpFill/>
            <a:ln>
              <a:noFill/>
            </a:ln>
          </p:spPr>
          <p:txBody>
            <a:bodyPr anchor="ctr"/>
            <a:lstStyle/>
            <a:p>
              <a:pPr algn="ctr"/>
              <a:endParaRPr/>
            </a:p>
          </p:txBody>
        </p:sp>
        <p:sp>
          <p:nvSpPr>
            <p:cNvPr id="546" name="is1íḓe"/>
            <p:cNvSpPr/>
            <p:nvPr/>
          </p:nvSpPr>
          <p:spPr bwMode="auto">
            <a:xfrm>
              <a:off x="6360328" y="3222158"/>
              <a:ext cx="128065" cy="87948"/>
            </a:xfrm>
            <a:custGeom>
              <a:avLst/>
              <a:gdLst>
                <a:gd name="T0" fmla="*/ 34 w 35"/>
                <a:gd name="T1" fmla="*/ 12 h 24"/>
                <a:gd name="T2" fmla="*/ 16 w 35"/>
                <a:gd name="T3" fmla="*/ 0 h 24"/>
                <a:gd name="T4" fmla="*/ 0 w 35"/>
                <a:gd name="T5" fmla="*/ 12 h 24"/>
                <a:gd name="T6" fmla="*/ 18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4" y="5"/>
                    <a:pt x="26" y="0"/>
                    <a:pt x="16" y="0"/>
                  </a:cubicBezTo>
                  <a:cubicBezTo>
                    <a:pt x="7" y="0"/>
                    <a:pt x="0" y="5"/>
                    <a:pt x="0" y="12"/>
                  </a:cubicBezTo>
                  <a:cubicBezTo>
                    <a:pt x="1" y="19"/>
                    <a:pt x="9" y="24"/>
                    <a:pt x="18" y="24"/>
                  </a:cubicBezTo>
                  <a:cubicBezTo>
                    <a:pt x="28" y="24"/>
                    <a:pt x="35" y="19"/>
                    <a:pt x="34" y="12"/>
                  </a:cubicBezTo>
                  <a:close/>
                </a:path>
              </a:pathLst>
            </a:custGeom>
            <a:grpFill/>
            <a:ln>
              <a:noFill/>
            </a:ln>
          </p:spPr>
          <p:txBody>
            <a:bodyPr anchor="ctr"/>
            <a:lstStyle/>
            <a:p>
              <a:pPr algn="ctr"/>
              <a:endParaRPr/>
            </a:p>
          </p:txBody>
        </p:sp>
        <p:sp>
          <p:nvSpPr>
            <p:cNvPr id="547" name="îṣ1iḋè"/>
            <p:cNvSpPr/>
            <p:nvPr/>
          </p:nvSpPr>
          <p:spPr bwMode="auto">
            <a:xfrm>
              <a:off x="6509994" y="3222158"/>
              <a:ext cx="128065" cy="87948"/>
            </a:xfrm>
            <a:custGeom>
              <a:avLst/>
              <a:gdLst>
                <a:gd name="T0" fmla="*/ 35 w 35"/>
                <a:gd name="T1" fmla="*/ 12 h 24"/>
                <a:gd name="T2" fmla="*/ 16 w 35"/>
                <a:gd name="T3" fmla="*/ 0 h 24"/>
                <a:gd name="T4" fmla="*/ 1 w 35"/>
                <a:gd name="T5" fmla="*/ 12 h 24"/>
                <a:gd name="T6" fmla="*/ 19 w 35"/>
                <a:gd name="T7" fmla="*/ 24 h 24"/>
                <a:gd name="T8" fmla="*/ 35 w 35"/>
                <a:gd name="T9" fmla="*/ 12 h 24"/>
              </a:gdLst>
              <a:ahLst/>
              <a:cxnLst>
                <a:cxn ang="0">
                  <a:pos x="T0" y="T1"/>
                </a:cxn>
                <a:cxn ang="0">
                  <a:pos x="T2" y="T3"/>
                </a:cxn>
                <a:cxn ang="0">
                  <a:pos x="T4" y="T5"/>
                </a:cxn>
                <a:cxn ang="0">
                  <a:pos x="T6" y="T7"/>
                </a:cxn>
                <a:cxn ang="0">
                  <a:pos x="T8" y="T9"/>
                </a:cxn>
              </a:cxnLst>
              <a:rect l="0" t="0" r="r" b="b"/>
              <a:pathLst>
                <a:path w="35" h="24">
                  <a:moveTo>
                    <a:pt x="35" y="12"/>
                  </a:moveTo>
                  <a:cubicBezTo>
                    <a:pt x="34" y="5"/>
                    <a:pt x="26" y="0"/>
                    <a:pt x="16" y="0"/>
                  </a:cubicBezTo>
                  <a:cubicBezTo>
                    <a:pt x="7" y="0"/>
                    <a:pt x="0" y="5"/>
                    <a:pt x="1" y="12"/>
                  </a:cubicBezTo>
                  <a:cubicBezTo>
                    <a:pt x="1" y="19"/>
                    <a:pt x="9" y="24"/>
                    <a:pt x="19" y="24"/>
                  </a:cubicBezTo>
                  <a:cubicBezTo>
                    <a:pt x="28" y="24"/>
                    <a:pt x="35" y="19"/>
                    <a:pt x="35" y="12"/>
                  </a:cubicBezTo>
                  <a:close/>
                </a:path>
              </a:pathLst>
            </a:custGeom>
            <a:grpFill/>
            <a:ln>
              <a:noFill/>
            </a:ln>
          </p:spPr>
          <p:txBody>
            <a:bodyPr anchor="ctr"/>
            <a:lstStyle/>
            <a:p>
              <a:pPr algn="ctr"/>
              <a:endParaRPr/>
            </a:p>
          </p:txBody>
        </p:sp>
        <p:sp>
          <p:nvSpPr>
            <p:cNvPr id="548" name="íşļîde"/>
            <p:cNvSpPr/>
            <p:nvPr/>
          </p:nvSpPr>
          <p:spPr bwMode="auto">
            <a:xfrm>
              <a:off x="6659660" y="3222158"/>
              <a:ext cx="131151" cy="87948"/>
            </a:xfrm>
            <a:custGeom>
              <a:avLst/>
              <a:gdLst>
                <a:gd name="T0" fmla="*/ 35 w 36"/>
                <a:gd name="T1" fmla="*/ 12 h 24"/>
                <a:gd name="T2" fmla="*/ 17 w 36"/>
                <a:gd name="T3" fmla="*/ 0 h 24"/>
                <a:gd name="T4" fmla="*/ 1 w 36"/>
                <a:gd name="T5" fmla="*/ 12 h 24"/>
                <a:gd name="T6" fmla="*/ 19 w 36"/>
                <a:gd name="T7" fmla="*/ 24 h 24"/>
                <a:gd name="T8" fmla="*/ 35 w 36"/>
                <a:gd name="T9" fmla="*/ 12 h 24"/>
              </a:gdLst>
              <a:ahLst/>
              <a:cxnLst>
                <a:cxn ang="0">
                  <a:pos x="T0" y="T1"/>
                </a:cxn>
                <a:cxn ang="0">
                  <a:pos x="T2" y="T3"/>
                </a:cxn>
                <a:cxn ang="0">
                  <a:pos x="T4" y="T5"/>
                </a:cxn>
                <a:cxn ang="0">
                  <a:pos x="T6" y="T7"/>
                </a:cxn>
                <a:cxn ang="0">
                  <a:pos x="T8" y="T9"/>
                </a:cxn>
              </a:cxnLst>
              <a:rect l="0" t="0" r="r" b="b"/>
              <a:pathLst>
                <a:path w="36" h="24">
                  <a:moveTo>
                    <a:pt x="35" y="12"/>
                  </a:moveTo>
                  <a:cubicBezTo>
                    <a:pt x="34" y="5"/>
                    <a:pt x="26" y="0"/>
                    <a:pt x="17" y="0"/>
                  </a:cubicBezTo>
                  <a:cubicBezTo>
                    <a:pt x="7" y="0"/>
                    <a:pt x="0" y="5"/>
                    <a:pt x="1" y="12"/>
                  </a:cubicBezTo>
                  <a:cubicBezTo>
                    <a:pt x="2" y="19"/>
                    <a:pt x="10" y="24"/>
                    <a:pt x="19" y="24"/>
                  </a:cubicBezTo>
                  <a:cubicBezTo>
                    <a:pt x="29" y="24"/>
                    <a:pt x="36" y="19"/>
                    <a:pt x="35" y="12"/>
                  </a:cubicBezTo>
                  <a:close/>
                </a:path>
              </a:pathLst>
            </a:custGeom>
            <a:grpFill/>
            <a:ln>
              <a:noFill/>
            </a:ln>
          </p:spPr>
          <p:txBody>
            <a:bodyPr anchor="ctr"/>
            <a:lstStyle/>
            <a:p>
              <a:pPr algn="ctr"/>
              <a:endParaRPr/>
            </a:p>
          </p:txBody>
        </p:sp>
        <p:sp>
          <p:nvSpPr>
            <p:cNvPr id="549" name="íṧlîde"/>
            <p:cNvSpPr/>
            <p:nvPr/>
          </p:nvSpPr>
          <p:spPr bwMode="auto">
            <a:xfrm>
              <a:off x="6813955" y="3222158"/>
              <a:ext cx="126522" cy="87948"/>
            </a:xfrm>
            <a:custGeom>
              <a:avLst/>
              <a:gdLst>
                <a:gd name="T0" fmla="*/ 34 w 35"/>
                <a:gd name="T1" fmla="*/ 12 h 24"/>
                <a:gd name="T2" fmla="*/ 16 w 35"/>
                <a:gd name="T3" fmla="*/ 0 h 24"/>
                <a:gd name="T4" fmla="*/ 1 w 35"/>
                <a:gd name="T5" fmla="*/ 12 h 24"/>
                <a:gd name="T6" fmla="*/ 19 w 35"/>
                <a:gd name="T7" fmla="*/ 24 h 24"/>
                <a:gd name="T8" fmla="*/ 34 w 35"/>
                <a:gd name="T9" fmla="*/ 12 h 24"/>
              </a:gdLst>
              <a:ahLst/>
              <a:cxnLst>
                <a:cxn ang="0">
                  <a:pos x="T0" y="T1"/>
                </a:cxn>
                <a:cxn ang="0">
                  <a:pos x="T2" y="T3"/>
                </a:cxn>
                <a:cxn ang="0">
                  <a:pos x="T4" y="T5"/>
                </a:cxn>
                <a:cxn ang="0">
                  <a:pos x="T6" y="T7"/>
                </a:cxn>
                <a:cxn ang="0">
                  <a:pos x="T8" y="T9"/>
                </a:cxn>
              </a:cxnLst>
              <a:rect l="0" t="0" r="r" b="b"/>
              <a:pathLst>
                <a:path w="35" h="24">
                  <a:moveTo>
                    <a:pt x="34" y="12"/>
                  </a:moveTo>
                  <a:cubicBezTo>
                    <a:pt x="33" y="5"/>
                    <a:pt x="25" y="0"/>
                    <a:pt x="16" y="0"/>
                  </a:cubicBezTo>
                  <a:cubicBezTo>
                    <a:pt x="7" y="0"/>
                    <a:pt x="0" y="5"/>
                    <a:pt x="1" y="12"/>
                  </a:cubicBezTo>
                  <a:cubicBezTo>
                    <a:pt x="1" y="19"/>
                    <a:pt x="10" y="24"/>
                    <a:pt x="19" y="24"/>
                  </a:cubicBezTo>
                  <a:cubicBezTo>
                    <a:pt x="28" y="24"/>
                    <a:pt x="35" y="19"/>
                    <a:pt x="34" y="12"/>
                  </a:cubicBezTo>
                  <a:close/>
                </a:path>
              </a:pathLst>
            </a:custGeom>
            <a:grpFill/>
            <a:ln>
              <a:noFill/>
            </a:ln>
          </p:spPr>
          <p:txBody>
            <a:bodyPr anchor="ctr"/>
            <a:lstStyle/>
            <a:p>
              <a:pPr algn="ctr"/>
              <a:endParaRPr/>
            </a:p>
          </p:txBody>
        </p:sp>
        <p:sp>
          <p:nvSpPr>
            <p:cNvPr id="550" name="îslîḍe"/>
            <p:cNvSpPr/>
            <p:nvPr/>
          </p:nvSpPr>
          <p:spPr bwMode="auto">
            <a:xfrm>
              <a:off x="4988648" y="3331707"/>
              <a:ext cx="128065" cy="91034"/>
            </a:xfrm>
            <a:custGeom>
              <a:avLst/>
              <a:gdLst>
                <a:gd name="T0" fmla="*/ 35 w 35"/>
                <a:gd name="T1" fmla="*/ 12 h 25"/>
                <a:gd name="T2" fmla="*/ 19 w 35"/>
                <a:gd name="T3" fmla="*/ 0 h 25"/>
                <a:gd name="T4" fmla="*/ 0 w 35"/>
                <a:gd name="T5" fmla="*/ 12 h 25"/>
                <a:gd name="T6" fmla="*/ 16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9" y="0"/>
                  </a:cubicBezTo>
                  <a:cubicBezTo>
                    <a:pt x="9" y="0"/>
                    <a:pt x="1" y="5"/>
                    <a:pt x="0" y="12"/>
                  </a:cubicBezTo>
                  <a:cubicBezTo>
                    <a:pt x="0" y="19"/>
                    <a:pt x="7" y="25"/>
                    <a:pt x="16" y="25"/>
                  </a:cubicBezTo>
                  <a:cubicBezTo>
                    <a:pt x="26" y="25"/>
                    <a:pt x="34" y="19"/>
                    <a:pt x="35" y="12"/>
                  </a:cubicBezTo>
                  <a:close/>
                </a:path>
              </a:pathLst>
            </a:custGeom>
            <a:grpFill/>
            <a:ln>
              <a:noFill/>
            </a:ln>
          </p:spPr>
          <p:txBody>
            <a:bodyPr anchor="ctr"/>
            <a:lstStyle/>
            <a:p>
              <a:pPr algn="ctr"/>
              <a:endParaRPr/>
            </a:p>
          </p:txBody>
        </p:sp>
        <p:sp>
          <p:nvSpPr>
            <p:cNvPr id="551" name="íṥlîdê"/>
            <p:cNvSpPr/>
            <p:nvPr/>
          </p:nvSpPr>
          <p:spPr bwMode="auto">
            <a:xfrm>
              <a:off x="5142943" y="3331707"/>
              <a:ext cx="126522" cy="91034"/>
            </a:xfrm>
            <a:custGeom>
              <a:avLst/>
              <a:gdLst>
                <a:gd name="T0" fmla="*/ 35 w 35"/>
                <a:gd name="T1" fmla="*/ 12 h 25"/>
                <a:gd name="T2" fmla="*/ 19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9" y="0"/>
                  </a:cubicBezTo>
                  <a:cubicBezTo>
                    <a:pt x="9" y="0"/>
                    <a:pt x="1" y="5"/>
                    <a:pt x="0" y="12"/>
                  </a:cubicBezTo>
                  <a:cubicBezTo>
                    <a:pt x="0" y="19"/>
                    <a:pt x="7" y="25"/>
                    <a:pt x="17" y="25"/>
                  </a:cubicBezTo>
                  <a:cubicBezTo>
                    <a:pt x="26" y="25"/>
                    <a:pt x="34" y="19"/>
                    <a:pt x="35" y="12"/>
                  </a:cubicBezTo>
                  <a:close/>
                </a:path>
              </a:pathLst>
            </a:custGeom>
            <a:grpFill/>
            <a:ln>
              <a:noFill/>
            </a:ln>
          </p:spPr>
          <p:txBody>
            <a:bodyPr anchor="ctr"/>
            <a:lstStyle/>
            <a:p>
              <a:pPr algn="ctr"/>
              <a:endParaRPr/>
            </a:p>
          </p:txBody>
        </p:sp>
        <p:sp>
          <p:nvSpPr>
            <p:cNvPr id="552" name="iṩḻïḓé"/>
            <p:cNvSpPr/>
            <p:nvPr/>
          </p:nvSpPr>
          <p:spPr bwMode="auto">
            <a:xfrm>
              <a:off x="5295695" y="3331707"/>
              <a:ext cx="128065"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8" y="0"/>
                  </a:cubicBezTo>
                  <a:cubicBezTo>
                    <a:pt x="9" y="0"/>
                    <a:pt x="1" y="5"/>
                    <a:pt x="0" y="12"/>
                  </a:cubicBezTo>
                  <a:cubicBezTo>
                    <a:pt x="0" y="19"/>
                    <a:pt x="7" y="25"/>
                    <a:pt x="17" y="25"/>
                  </a:cubicBezTo>
                  <a:cubicBezTo>
                    <a:pt x="26" y="25"/>
                    <a:pt x="34" y="19"/>
                    <a:pt x="35" y="12"/>
                  </a:cubicBezTo>
                  <a:close/>
                </a:path>
              </a:pathLst>
            </a:custGeom>
            <a:grpFill/>
            <a:ln>
              <a:noFill/>
            </a:ln>
          </p:spPr>
          <p:txBody>
            <a:bodyPr anchor="ctr"/>
            <a:lstStyle/>
            <a:p>
              <a:pPr algn="ctr"/>
              <a:endParaRPr/>
            </a:p>
          </p:txBody>
        </p:sp>
        <p:sp>
          <p:nvSpPr>
            <p:cNvPr id="553" name="iṥļíde"/>
            <p:cNvSpPr/>
            <p:nvPr/>
          </p:nvSpPr>
          <p:spPr bwMode="auto">
            <a:xfrm>
              <a:off x="5448446" y="3331707"/>
              <a:ext cx="128065"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8" y="0"/>
                    <a:pt x="18" y="0"/>
                  </a:cubicBezTo>
                  <a:cubicBezTo>
                    <a:pt x="9" y="0"/>
                    <a:pt x="1" y="5"/>
                    <a:pt x="0" y="12"/>
                  </a:cubicBezTo>
                  <a:cubicBezTo>
                    <a:pt x="0" y="19"/>
                    <a:pt x="8" y="25"/>
                    <a:pt x="17" y="25"/>
                  </a:cubicBezTo>
                  <a:cubicBezTo>
                    <a:pt x="27" y="25"/>
                    <a:pt x="35" y="19"/>
                    <a:pt x="35" y="12"/>
                  </a:cubicBezTo>
                  <a:close/>
                </a:path>
              </a:pathLst>
            </a:custGeom>
            <a:grpFill/>
            <a:ln>
              <a:noFill/>
            </a:ln>
          </p:spPr>
          <p:txBody>
            <a:bodyPr anchor="ctr"/>
            <a:lstStyle/>
            <a:p>
              <a:pPr algn="ctr"/>
              <a:endParaRPr/>
            </a:p>
          </p:txBody>
        </p:sp>
        <p:sp>
          <p:nvSpPr>
            <p:cNvPr id="554" name="îṣļiḍê"/>
            <p:cNvSpPr/>
            <p:nvPr/>
          </p:nvSpPr>
          <p:spPr bwMode="auto">
            <a:xfrm>
              <a:off x="5602741" y="3331707"/>
              <a:ext cx="126522" cy="91034"/>
            </a:xfrm>
            <a:custGeom>
              <a:avLst/>
              <a:gdLst>
                <a:gd name="T0" fmla="*/ 35 w 35"/>
                <a:gd name="T1" fmla="*/ 12 h 25"/>
                <a:gd name="T2" fmla="*/ 18 w 35"/>
                <a:gd name="T3" fmla="*/ 0 h 25"/>
                <a:gd name="T4" fmla="*/ 0 w 35"/>
                <a:gd name="T5" fmla="*/ 12 h 25"/>
                <a:gd name="T6" fmla="*/ 17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8" y="0"/>
                  </a:cubicBezTo>
                  <a:cubicBezTo>
                    <a:pt x="8" y="0"/>
                    <a:pt x="1" y="5"/>
                    <a:pt x="0" y="12"/>
                  </a:cubicBezTo>
                  <a:cubicBezTo>
                    <a:pt x="0" y="19"/>
                    <a:pt x="8" y="25"/>
                    <a:pt x="17" y="25"/>
                  </a:cubicBezTo>
                  <a:cubicBezTo>
                    <a:pt x="27" y="25"/>
                    <a:pt x="35" y="19"/>
                    <a:pt x="35" y="12"/>
                  </a:cubicBezTo>
                  <a:close/>
                </a:path>
              </a:pathLst>
            </a:custGeom>
            <a:grpFill/>
            <a:ln>
              <a:noFill/>
            </a:ln>
          </p:spPr>
          <p:txBody>
            <a:bodyPr anchor="ctr"/>
            <a:lstStyle/>
            <a:p>
              <a:pPr algn="ctr"/>
              <a:endParaRPr/>
            </a:p>
          </p:txBody>
        </p:sp>
        <p:sp>
          <p:nvSpPr>
            <p:cNvPr id="555" name="îṥ1ïḓé"/>
            <p:cNvSpPr/>
            <p:nvPr/>
          </p:nvSpPr>
          <p:spPr bwMode="auto">
            <a:xfrm>
              <a:off x="5755493" y="3331707"/>
              <a:ext cx="128065" cy="91034"/>
            </a:xfrm>
            <a:custGeom>
              <a:avLst/>
              <a:gdLst>
                <a:gd name="T0" fmla="*/ 35 w 35"/>
                <a:gd name="T1" fmla="*/ 12 h 25"/>
                <a:gd name="T2" fmla="*/ 18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8" y="0"/>
                  </a:cubicBezTo>
                  <a:cubicBezTo>
                    <a:pt x="8" y="0"/>
                    <a:pt x="1" y="5"/>
                    <a:pt x="0" y="12"/>
                  </a:cubicBezTo>
                  <a:cubicBezTo>
                    <a:pt x="0" y="19"/>
                    <a:pt x="8" y="25"/>
                    <a:pt x="18" y="25"/>
                  </a:cubicBezTo>
                  <a:cubicBezTo>
                    <a:pt x="27" y="25"/>
                    <a:pt x="35" y="19"/>
                    <a:pt x="35" y="12"/>
                  </a:cubicBezTo>
                  <a:close/>
                </a:path>
              </a:pathLst>
            </a:custGeom>
            <a:grpFill/>
            <a:ln>
              <a:noFill/>
            </a:ln>
          </p:spPr>
          <p:txBody>
            <a:bodyPr anchor="ctr"/>
            <a:lstStyle/>
            <a:p>
              <a:pPr algn="ctr"/>
              <a:endParaRPr/>
            </a:p>
          </p:txBody>
        </p:sp>
        <p:sp>
          <p:nvSpPr>
            <p:cNvPr id="556" name="ïṧlïḓé"/>
            <p:cNvSpPr/>
            <p:nvPr/>
          </p:nvSpPr>
          <p:spPr bwMode="auto">
            <a:xfrm>
              <a:off x="5908244" y="3331707"/>
              <a:ext cx="128065"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5" y="5"/>
                    <a:pt x="27" y="0"/>
                    <a:pt x="17" y="0"/>
                  </a:cubicBezTo>
                  <a:cubicBezTo>
                    <a:pt x="8" y="0"/>
                    <a:pt x="0" y="5"/>
                    <a:pt x="0" y="12"/>
                  </a:cubicBezTo>
                  <a:cubicBezTo>
                    <a:pt x="1" y="19"/>
                    <a:pt x="8" y="25"/>
                    <a:pt x="18" y="25"/>
                  </a:cubicBezTo>
                  <a:cubicBezTo>
                    <a:pt x="27" y="25"/>
                    <a:pt x="35" y="19"/>
                    <a:pt x="35" y="12"/>
                  </a:cubicBezTo>
                  <a:close/>
                </a:path>
              </a:pathLst>
            </a:custGeom>
            <a:grpFill/>
            <a:ln>
              <a:noFill/>
            </a:ln>
          </p:spPr>
          <p:txBody>
            <a:bodyPr anchor="ctr"/>
            <a:lstStyle/>
            <a:p>
              <a:pPr algn="ctr"/>
              <a:endParaRPr/>
            </a:p>
          </p:txBody>
        </p:sp>
        <p:sp>
          <p:nvSpPr>
            <p:cNvPr id="557" name="iṣḻîḍé"/>
            <p:cNvSpPr/>
            <p:nvPr/>
          </p:nvSpPr>
          <p:spPr bwMode="auto">
            <a:xfrm>
              <a:off x="6062539" y="3331707"/>
              <a:ext cx="126522"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7" y="0"/>
                    <a:pt x="17" y="0"/>
                  </a:cubicBezTo>
                  <a:cubicBezTo>
                    <a:pt x="8" y="0"/>
                    <a:pt x="0" y="5"/>
                    <a:pt x="0" y="12"/>
                  </a:cubicBezTo>
                  <a:cubicBezTo>
                    <a:pt x="1" y="19"/>
                    <a:pt x="9" y="25"/>
                    <a:pt x="18" y="25"/>
                  </a:cubicBezTo>
                  <a:cubicBezTo>
                    <a:pt x="28" y="25"/>
                    <a:pt x="35" y="19"/>
                    <a:pt x="35" y="12"/>
                  </a:cubicBezTo>
                  <a:close/>
                </a:path>
              </a:pathLst>
            </a:custGeom>
            <a:grpFill/>
            <a:ln>
              <a:noFill/>
            </a:ln>
          </p:spPr>
          <p:txBody>
            <a:bodyPr anchor="ctr"/>
            <a:lstStyle/>
            <a:p>
              <a:pPr algn="ctr"/>
              <a:endParaRPr/>
            </a:p>
          </p:txBody>
        </p:sp>
        <p:sp>
          <p:nvSpPr>
            <p:cNvPr id="558" name="íṩ1îḍé"/>
            <p:cNvSpPr/>
            <p:nvPr/>
          </p:nvSpPr>
          <p:spPr bwMode="auto">
            <a:xfrm>
              <a:off x="6215291" y="3331707"/>
              <a:ext cx="128065" cy="91034"/>
            </a:xfrm>
            <a:custGeom>
              <a:avLst/>
              <a:gdLst>
                <a:gd name="T0" fmla="*/ 35 w 35"/>
                <a:gd name="T1" fmla="*/ 12 h 25"/>
                <a:gd name="T2" fmla="*/ 17 w 35"/>
                <a:gd name="T3" fmla="*/ 0 h 25"/>
                <a:gd name="T4" fmla="*/ 0 w 35"/>
                <a:gd name="T5" fmla="*/ 12 h 25"/>
                <a:gd name="T6" fmla="*/ 18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7" y="0"/>
                  </a:cubicBezTo>
                  <a:cubicBezTo>
                    <a:pt x="7" y="0"/>
                    <a:pt x="0" y="5"/>
                    <a:pt x="0" y="12"/>
                  </a:cubicBezTo>
                  <a:cubicBezTo>
                    <a:pt x="1" y="19"/>
                    <a:pt x="9" y="25"/>
                    <a:pt x="18" y="25"/>
                  </a:cubicBezTo>
                  <a:cubicBezTo>
                    <a:pt x="28" y="25"/>
                    <a:pt x="35" y="19"/>
                    <a:pt x="35" y="12"/>
                  </a:cubicBezTo>
                  <a:close/>
                </a:path>
              </a:pathLst>
            </a:custGeom>
            <a:grpFill/>
            <a:ln>
              <a:noFill/>
            </a:ln>
          </p:spPr>
          <p:txBody>
            <a:bodyPr anchor="ctr"/>
            <a:lstStyle/>
            <a:p>
              <a:pPr algn="ctr"/>
              <a:endParaRPr/>
            </a:p>
          </p:txBody>
        </p:sp>
        <p:sp>
          <p:nvSpPr>
            <p:cNvPr id="559" name="íṩ1idê"/>
            <p:cNvSpPr/>
            <p:nvPr/>
          </p:nvSpPr>
          <p:spPr bwMode="auto">
            <a:xfrm>
              <a:off x="6368042" y="3331707"/>
              <a:ext cx="128065" cy="91034"/>
            </a:xfrm>
            <a:custGeom>
              <a:avLst/>
              <a:gdLst>
                <a:gd name="T0" fmla="*/ 35 w 35"/>
                <a:gd name="T1" fmla="*/ 12 h 25"/>
                <a:gd name="T2" fmla="*/ 17 w 35"/>
                <a:gd name="T3" fmla="*/ 0 h 25"/>
                <a:gd name="T4" fmla="*/ 0 w 35"/>
                <a:gd name="T5" fmla="*/ 12 h 25"/>
                <a:gd name="T6" fmla="*/ 19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7" y="0"/>
                  </a:cubicBezTo>
                  <a:cubicBezTo>
                    <a:pt x="7" y="0"/>
                    <a:pt x="0" y="5"/>
                    <a:pt x="0" y="12"/>
                  </a:cubicBezTo>
                  <a:cubicBezTo>
                    <a:pt x="1" y="19"/>
                    <a:pt x="9" y="25"/>
                    <a:pt x="19" y="25"/>
                  </a:cubicBezTo>
                  <a:cubicBezTo>
                    <a:pt x="28" y="25"/>
                    <a:pt x="35" y="19"/>
                    <a:pt x="35" y="12"/>
                  </a:cubicBezTo>
                  <a:close/>
                </a:path>
              </a:pathLst>
            </a:custGeom>
            <a:grpFill/>
            <a:ln>
              <a:noFill/>
            </a:ln>
          </p:spPr>
          <p:txBody>
            <a:bodyPr anchor="ctr"/>
            <a:lstStyle/>
            <a:p>
              <a:pPr algn="ctr"/>
              <a:endParaRPr/>
            </a:p>
          </p:txBody>
        </p:sp>
        <p:sp>
          <p:nvSpPr>
            <p:cNvPr id="560" name="îś1íďè"/>
            <p:cNvSpPr/>
            <p:nvPr/>
          </p:nvSpPr>
          <p:spPr bwMode="auto">
            <a:xfrm>
              <a:off x="6520795" y="3331707"/>
              <a:ext cx="128065" cy="91034"/>
            </a:xfrm>
            <a:custGeom>
              <a:avLst/>
              <a:gdLst>
                <a:gd name="T0" fmla="*/ 35 w 35"/>
                <a:gd name="T1" fmla="*/ 12 h 25"/>
                <a:gd name="T2" fmla="*/ 16 w 35"/>
                <a:gd name="T3" fmla="*/ 0 h 25"/>
                <a:gd name="T4" fmla="*/ 0 w 35"/>
                <a:gd name="T5" fmla="*/ 12 h 25"/>
                <a:gd name="T6" fmla="*/ 19 w 35"/>
                <a:gd name="T7" fmla="*/ 25 h 25"/>
                <a:gd name="T8" fmla="*/ 35 w 35"/>
                <a:gd name="T9" fmla="*/ 12 h 25"/>
              </a:gdLst>
              <a:ahLst/>
              <a:cxnLst>
                <a:cxn ang="0">
                  <a:pos x="T0" y="T1"/>
                </a:cxn>
                <a:cxn ang="0">
                  <a:pos x="T2" y="T3"/>
                </a:cxn>
                <a:cxn ang="0">
                  <a:pos x="T4" y="T5"/>
                </a:cxn>
                <a:cxn ang="0">
                  <a:pos x="T6" y="T7"/>
                </a:cxn>
                <a:cxn ang="0">
                  <a:pos x="T8" y="T9"/>
                </a:cxn>
              </a:cxnLst>
              <a:rect l="0" t="0" r="r" b="b"/>
              <a:pathLst>
                <a:path w="35" h="25">
                  <a:moveTo>
                    <a:pt x="35" y="12"/>
                  </a:moveTo>
                  <a:cubicBezTo>
                    <a:pt x="34" y="5"/>
                    <a:pt x="26" y="0"/>
                    <a:pt x="16" y="0"/>
                  </a:cubicBezTo>
                  <a:cubicBezTo>
                    <a:pt x="7" y="0"/>
                    <a:pt x="0" y="5"/>
                    <a:pt x="0" y="12"/>
                  </a:cubicBezTo>
                  <a:cubicBezTo>
                    <a:pt x="1" y="19"/>
                    <a:pt x="9" y="25"/>
                    <a:pt x="19" y="25"/>
                  </a:cubicBezTo>
                  <a:cubicBezTo>
                    <a:pt x="28" y="25"/>
                    <a:pt x="35" y="19"/>
                    <a:pt x="35" y="12"/>
                  </a:cubicBezTo>
                  <a:close/>
                </a:path>
              </a:pathLst>
            </a:custGeom>
            <a:grpFill/>
            <a:ln>
              <a:noFill/>
            </a:ln>
          </p:spPr>
          <p:txBody>
            <a:bodyPr anchor="ctr"/>
            <a:lstStyle/>
            <a:p>
              <a:pPr algn="ctr"/>
              <a:endParaRPr/>
            </a:p>
          </p:txBody>
        </p:sp>
        <p:sp>
          <p:nvSpPr>
            <p:cNvPr id="561" name="ïsḷide"/>
            <p:cNvSpPr/>
            <p:nvPr/>
          </p:nvSpPr>
          <p:spPr bwMode="auto">
            <a:xfrm>
              <a:off x="6675089" y="3331707"/>
              <a:ext cx="131151" cy="91034"/>
            </a:xfrm>
            <a:custGeom>
              <a:avLst/>
              <a:gdLst>
                <a:gd name="T0" fmla="*/ 35 w 36"/>
                <a:gd name="T1" fmla="*/ 12 h 25"/>
                <a:gd name="T2" fmla="*/ 16 w 36"/>
                <a:gd name="T3" fmla="*/ 0 h 25"/>
                <a:gd name="T4" fmla="*/ 0 w 36"/>
                <a:gd name="T5" fmla="*/ 12 h 25"/>
                <a:gd name="T6" fmla="*/ 19 w 36"/>
                <a:gd name="T7" fmla="*/ 25 h 25"/>
                <a:gd name="T8" fmla="*/ 35 w 36"/>
                <a:gd name="T9" fmla="*/ 12 h 25"/>
              </a:gdLst>
              <a:ahLst/>
              <a:cxnLst>
                <a:cxn ang="0">
                  <a:pos x="T0" y="T1"/>
                </a:cxn>
                <a:cxn ang="0">
                  <a:pos x="T2" y="T3"/>
                </a:cxn>
                <a:cxn ang="0">
                  <a:pos x="T4" y="T5"/>
                </a:cxn>
                <a:cxn ang="0">
                  <a:pos x="T6" y="T7"/>
                </a:cxn>
                <a:cxn ang="0">
                  <a:pos x="T8" y="T9"/>
                </a:cxn>
              </a:cxnLst>
              <a:rect l="0" t="0" r="r" b="b"/>
              <a:pathLst>
                <a:path w="36" h="25">
                  <a:moveTo>
                    <a:pt x="35" y="12"/>
                  </a:moveTo>
                  <a:cubicBezTo>
                    <a:pt x="34" y="5"/>
                    <a:pt x="26" y="0"/>
                    <a:pt x="16" y="0"/>
                  </a:cubicBezTo>
                  <a:cubicBezTo>
                    <a:pt x="7" y="0"/>
                    <a:pt x="0" y="5"/>
                    <a:pt x="0" y="12"/>
                  </a:cubicBezTo>
                  <a:cubicBezTo>
                    <a:pt x="1" y="19"/>
                    <a:pt x="10" y="25"/>
                    <a:pt x="19" y="25"/>
                  </a:cubicBezTo>
                  <a:cubicBezTo>
                    <a:pt x="29" y="25"/>
                    <a:pt x="36" y="19"/>
                    <a:pt x="35" y="12"/>
                  </a:cubicBezTo>
                  <a:close/>
                </a:path>
              </a:pathLst>
            </a:custGeom>
            <a:grpFill/>
            <a:ln>
              <a:noFill/>
            </a:ln>
          </p:spPr>
          <p:txBody>
            <a:bodyPr anchor="ctr"/>
            <a:lstStyle/>
            <a:p>
              <a:pPr algn="ctr"/>
              <a:endParaRPr/>
            </a:p>
          </p:txBody>
        </p:sp>
        <p:sp>
          <p:nvSpPr>
            <p:cNvPr id="562" name="îsḻïdè"/>
            <p:cNvSpPr/>
            <p:nvPr/>
          </p:nvSpPr>
          <p:spPr bwMode="auto">
            <a:xfrm>
              <a:off x="6827841" y="3331707"/>
              <a:ext cx="131151" cy="91034"/>
            </a:xfrm>
            <a:custGeom>
              <a:avLst/>
              <a:gdLst>
                <a:gd name="T0" fmla="*/ 35 w 36"/>
                <a:gd name="T1" fmla="*/ 12 h 25"/>
                <a:gd name="T2" fmla="*/ 16 w 36"/>
                <a:gd name="T3" fmla="*/ 0 h 25"/>
                <a:gd name="T4" fmla="*/ 0 w 36"/>
                <a:gd name="T5" fmla="*/ 12 h 25"/>
                <a:gd name="T6" fmla="*/ 19 w 36"/>
                <a:gd name="T7" fmla="*/ 25 h 25"/>
                <a:gd name="T8" fmla="*/ 35 w 36"/>
                <a:gd name="T9" fmla="*/ 12 h 25"/>
              </a:gdLst>
              <a:ahLst/>
              <a:cxnLst>
                <a:cxn ang="0">
                  <a:pos x="T0" y="T1"/>
                </a:cxn>
                <a:cxn ang="0">
                  <a:pos x="T2" y="T3"/>
                </a:cxn>
                <a:cxn ang="0">
                  <a:pos x="T4" y="T5"/>
                </a:cxn>
                <a:cxn ang="0">
                  <a:pos x="T6" y="T7"/>
                </a:cxn>
                <a:cxn ang="0">
                  <a:pos x="T8" y="T9"/>
                </a:cxn>
              </a:cxnLst>
              <a:rect l="0" t="0" r="r" b="b"/>
              <a:pathLst>
                <a:path w="36" h="25">
                  <a:moveTo>
                    <a:pt x="35" y="12"/>
                  </a:moveTo>
                  <a:cubicBezTo>
                    <a:pt x="34" y="5"/>
                    <a:pt x="25" y="0"/>
                    <a:pt x="16" y="0"/>
                  </a:cubicBezTo>
                  <a:cubicBezTo>
                    <a:pt x="6" y="0"/>
                    <a:pt x="0" y="5"/>
                    <a:pt x="0" y="12"/>
                  </a:cubicBezTo>
                  <a:cubicBezTo>
                    <a:pt x="1" y="19"/>
                    <a:pt x="10" y="25"/>
                    <a:pt x="19" y="25"/>
                  </a:cubicBezTo>
                  <a:cubicBezTo>
                    <a:pt x="29" y="25"/>
                    <a:pt x="36" y="19"/>
                    <a:pt x="35" y="12"/>
                  </a:cubicBezTo>
                  <a:close/>
                </a:path>
              </a:pathLst>
            </a:custGeom>
            <a:grpFill/>
            <a:ln>
              <a:noFill/>
            </a:ln>
          </p:spPr>
          <p:txBody>
            <a:bodyPr anchor="ctr"/>
            <a:lstStyle/>
            <a:p>
              <a:pPr algn="ctr"/>
              <a:endParaRPr/>
            </a:p>
          </p:txBody>
        </p:sp>
        <p:sp>
          <p:nvSpPr>
            <p:cNvPr id="563" name="íşliḑe"/>
            <p:cNvSpPr/>
            <p:nvPr/>
          </p:nvSpPr>
          <p:spPr bwMode="auto">
            <a:xfrm>
              <a:off x="6977507" y="3331707"/>
              <a:ext cx="135779" cy="91034"/>
            </a:xfrm>
            <a:custGeom>
              <a:avLst/>
              <a:gdLst>
                <a:gd name="T0" fmla="*/ 36 w 37"/>
                <a:gd name="T1" fmla="*/ 12 h 25"/>
                <a:gd name="T2" fmla="*/ 17 w 37"/>
                <a:gd name="T3" fmla="*/ 0 h 25"/>
                <a:gd name="T4" fmla="*/ 1 w 37"/>
                <a:gd name="T5" fmla="*/ 12 h 25"/>
                <a:gd name="T6" fmla="*/ 21 w 37"/>
                <a:gd name="T7" fmla="*/ 25 h 25"/>
                <a:gd name="T8" fmla="*/ 36 w 37"/>
                <a:gd name="T9" fmla="*/ 12 h 25"/>
              </a:gdLst>
              <a:ahLst/>
              <a:cxnLst>
                <a:cxn ang="0">
                  <a:pos x="T0" y="T1"/>
                </a:cxn>
                <a:cxn ang="0">
                  <a:pos x="T2" y="T3"/>
                </a:cxn>
                <a:cxn ang="0">
                  <a:pos x="T4" y="T5"/>
                </a:cxn>
                <a:cxn ang="0">
                  <a:pos x="T6" y="T7"/>
                </a:cxn>
                <a:cxn ang="0">
                  <a:pos x="T8" y="T9"/>
                </a:cxn>
              </a:cxnLst>
              <a:rect l="0" t="0" r="r" b="b"/>
              <a:pathLst>
                <a:path w="37" h="25">
                  <a:moveTo>
                    <a:pt x="36" y="12"/>
                  </a:moveTo>
                  <a:cubicBezTo>
                    <a:pt x="35" y="5"/>
                    <a:pt x="26" y="0"/>
                    <a:pt x="17" y="0"/>
                  </a:cubicBezTo>
                  <a:cubicBezTo>
                    <a:pt x="7" y="0"/>
                    <a:pt x="0" y="5"/>
                    <a:pt x="1" y="12"/>
                  </a:cubicBezTo>
                  <a:cubicBezTo>
                    <a:pt x="2" y="19"/>
                    <a:pt x="11" y="25"/>
                    <a:pt x="21" y="25"/>
                  </a:cubicBezTo>
                  <a:cubicBezTo>
                    <a:pt x="30" y="25"/>
                    <a:pt x="37" y="19"/>
                    <a:pt x="36" y="12"/>
                  </a:cubicBezTo>
                  <a:close/>
                </a:path>
              </a:pathLst>
            </a:custGeom>
            <a:grpFill/>
            <a:ln>
              <a:noFill/>
            </a:ln>
          </p:spPr>
          <p:txBody>
            <a:bodyPr anchor="ctr"/>
            <a:lstStyle/>
            <a:p>
              <a:pPr algn="ctr"/>
              <a:endParaRPr/>
            </a:p>
          </p:txBody>
        </p:sp>
        <p:sp>
          <p:nvSpPr>
            <p:cNvPr id="564" name="ïs1îḑè"/>
            <p:cNvSpPr/>
            <p:nvPr/>
          </p:nvSpPr>
          <p:spPr bwMode="auto">
            <a:xfrm>
              <a:off x="5755493" y="3445885"/>
              <a:ext cx="128065" cy="94120"/>
            </a:xfrm>
            <a:prstGeom prst="ellipse">
              <a:avLst/>
            </a:prstGeom>
            <a:grpFill/>
            <a:ln>
              <a:noFill/>
            </a:ln>
          </p:spPr>
          <p:txBody>
            <a:bodyPr anchor="ctr"/>
            <a:lstStyle/>
            <a:p>
              <a:pPr algn="ctr"/>
              <a:endParaRPr/>
            </a:p>
          </p:txBody>
        </p:sp>
        <p:sp>
          <p:nvSpPr>
            <p:cNvPr id="565" name="îŝḷíḍè"/>
            <p:cNvSpPr/>
            <p:nvPr/>
          </p:nvSpPr>
          <p:spPr bwMode="auto">
            <a:xfrm>
              <a:off x="5912874" y="3445885"/>
              <a:ext cx="126522" cy="94120"/>
            </a:xfrm>
            <a:custGeom>
              <a:avLst/>
              <a:gdLst>
                <a:gd name="T0" fmla="*/ 35 w 35"/>
                <a:gd name="T1" fmla="*/ 12 h 26"/>
                <a:gd name="T2" fmla="*/ 17 w 35"/>
                <a:gd name="T3" fmla="*/ 0 h 26"/>
                <a:gd name="T4" fmla="*/ 0 w 35"/>
                <a:gd name="T5" fmla="*/ 12 h 26"/>
                <a:gd name="T6" fmla="*/ 17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4" y="5"/>
                    <a:pt x="26" y="0"/>
                    <a:pt x="17" y="0"/>
                  </a:cubicBezTo>
                  <a:cubicBezTo>
                    <a:pt x="7" y="0"/>
                    <a:pt x="0" y="5"/>
                    <a:pt x="0" y="12"/>
                  </a:cubicBezTo>
                  <a:cubicBezTo>
                    <a:pt x="0" y="20"/>
                    <a:pt x="8" y="26"/>
                    <a:pt x="17" y="26"/>
                  </a:cubicBezTo>
                  <a:cubicBezTo>
                    <a:pt x="27" y="26"/>
                    <a:pt x="35" y="20"/>
                    <a:pt x="35" y="12"/>
                  </a:cubicBezTo>
                  <a:close/>
                </a:path>
              </a:pathLst>
            </a:custGeom>
            <a:grpFill/>
            <a:ln>
              <a:noFill/>
            </a:ln>
          </p:spPr>
          <p:txBody>
            <a:bodyPr anchor="ctr"/>
            <a:lstStyle/>
            <a:p>
              <a:pPr algn="ctr"/>
              <a:endParaRPr/>
            </a:p>
          </p:txBody>
        </p:sp>
        <p:sp>
          <p:nvSpPr>
            <p:cNvPr id="566" name="îšḷíďè"/>
            <p:cNvSpPr/>
            <p:nvPr/>
          </p:nvSpPr>
          <p:spPr bwMode="auto">
            <a:xfrm>
              <a:off x="6065625" y="3445885"/>
              <a:ext cx="128065" cy="94120"/>
            </a:xfrm>
            <a:custGeom>
              <a:avLst/>
              <a:gdLst>
                <a:gd name="T0" fmla="*/ 35 w 35"/>
                <a:gd name="T1" fmla="*/ 12 h 26"/>
                <a:gd name="T2" fmla="*/ 17 w 35"/>
                <a:gd name="T3" fmla="*/ 0 h 26"/>
                <a:gd name="T4" fmla="*/ 0 w 35"/>
                <a:gd name="T5" fmla="*/ 12 h 26"/>
                <a:gd name="T6" fmla="*/ 18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5" y="5"/>
                    <a:pt x="27" y="0"/>
                    <a:pt x="17" y="0"/>
                  </a:cubicBezTo>
                  <a:cubicBezTo>
                    <a:pt x="8" y="0"/>
                    <a:pt x="0" y="5"/>
                    <a:pt x="0" y="12"/>
                  </a:cubicBezTo>
                  <a:cubicBezTo>
                    <a:pt x="1" y="20"/>
                    <a:pt x="9" y="26"/>
                    <a:pt x="18" y="26"/>
                  </a:cubicBezTo>
                  <a:cubicBezTo>
                    <a:pt x="28" y="26"/>
                    <a:pt x="35" y="20"/>
                    <a:pt x="35" y="12"/>
                  </a:cubicBezTo>
                  <a:close/>
                </a:path>
              </a:pathLst>
            </a:custGeom>
            <a:grpFill/>
            <a:ln>
              <a:noFill/>
            </a:ln>
          </p:spPr>
          <p:txBody>
            <a:bodyPr anchor="ctr"/>
            <a:lstStyle/>
            <a:p>
              <a:pPr algn="ctr"/>
              <a:endParaRPr/>
            </a:p>
          </p:txBody>
        </p:sp>
        <p:sp>
          <p:nvSpPr>
            <p:cNvPr id="567" name="ïśľïdè"/>
            <p:cNvSpPr/>
            <p:nvPr/>
          </p:nvSpPr>
          <p:spPr bwMode="auto">
            <a:xfrm>
              <a:off x="6223006" y="3445885"/>
              <a:ext cx="126522" cy="94120"/>
            </a:xfrm>
            <a:custGeom>
              <a:avLst/>
              <a:gdLst>
                <a:gd name="T0" fmla="*/ 35 w 35"/>
                <a:gd name="T1" fmla="*/ 12 h 26"/>
                <a:gd name="T2" fmla="*/ 17 w 35"/>
                <a:gd name="T3" fmla="*/ 0 h 26"/>
                <a:gd name="T4" fmla="*/ 0 w 35"/>
                <a:gd name="T5" fmla="*/ 12 h 26"/>
                <a:gd name="T6" fmla="*/ 18 w 35"/>
                <a:gd name="T7" fmla="*/ 26 h 26"/>
                <a:gd name="T8" fmla="*/ 35 w 35"/>
                <a:gd name="T9" fmla="*/ 12 h 26"/>
              </a:gdLst>
              <a:ahLst/>
              <a:cxnLst>
                <a:cxn ang="0">
                  <a:pos x="T0" y="T1"/>
                </a:cxn>
                <a:cxn ang="0">
                  <a:pos x="T2" y="T3"/>
                </a:cxn>
                <a:cxn ang="0">
                  <a:pos x="T4" y="T5"/>
                </a:cxn>
                <a:cxn ang="0">
                  <a:pos x="T6" y="T7"/>
                </a:cxn>
                <a:cxn ang="0">
                  <a:pos x="T8" y="T9"/>
                </a:cxn>
              </a:cxnLst>
              <a:rect l="0" t="0" r="r" b="b"/>
              <a:pathLst>
                <a:path w="35" h="26">
                  <a:moveTo>
                    <a:pt x="35" y="12"/>
                  </a:moveTo>
                  <a:cubicBezTo>
                    <a:pt x="34" y="5"/>
                    <a:pt x="26" y="0"/>
                    <a:pt x="17" y="0"/>
                  </a:cubicBezTo>
                  <a:cubicBezTo>
                    <a:pt x="7" y="0"/>
                    <a:pt x="0" y="5"/>
                    <a:pt x="0" y="12"/>
                  </a:cubicBezTo>
                  <a:cubicBezTo>
                    <a:pt x="0" y="20"/>
                    <a:pt x="8" y="26"/>
                    <a:pt x="18" y="26"/>
                  </a:cubicBezTo>
                  <a:cubicBezTo>
                    <a:pt x="28" y="26"/>
                    <a:pt x="35" y="20"/>
                    <a:pt x="35" y="12"/>
                  </a:cubicBezTo>
                  <a:close/>
                </a:path>
              </a:pathLst>
            </a:custGeom>
            <a:grpFill/>
            <a:ln>
              <a:noFill/>
            </a:ln>
          </p:spPr>
          <p:txBody>
            <a:bodyPr anchor="ctr"/>
            <a:lstStyle/>
            <a:p>
              <a:pPr algn="ctr"/>
              <a:endParaRPr/>
            </a:p>
          </p:txBody>
        </p:sp>
        <p:sp>
          <p:nvSpPr>
            <p:cNvPr id="568" name="îṥlîḓe"/>
            <p:cNvSpPr/>
            <p:nvPr/>
          </p:nvSpPr>
          <p:spPr bwMode="auto">
            <a:xfrm>
              <a:off x="6375758" y="3445885"/>
              <a:ext cx="131151" cy="94120"/>
            </a:xfrm>
            <a:custGeom>
              <a:avLst/>
              <a:gdLst>
                <a:gd name="T0" fmla="*/ 35 w 36"/>
                <a:gd name="T1" fmla="*/ 12 h 26"/>
                <a:gd name="T2" fmla="*/ 17 w 36"/>
                <a:gd name="T3" fmla="*/ 0 h 26"/>
                <a:gd name="T4" fmla="*/ 1 w 36"/>
                <a:gd name="T5" fmla="*/ 12 h 26"/>
                <a:gd name="T6" fmla="*/ 19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5" y="5"/>
                    <a:pt x="27" y="0"/>
                    <a:pt x="17" y="0"/>
                  </a:cubicBezTo>
                  <a:cubicBezTo>
                    <a:pt x="7" y="0"/>
                    <a:pt x="0" y="5"/>
                    <a:pt x="1" y="12"/>
                  </a:cubicBezTo>
                  <a:cubicBezTo>
                    <a:pt x="1" y="20"/>
                    <a:pt x="9" y="26"/>
                    <a:pt x="19" y="26"/>
                  </a:cubicBezTo>
                  <a:cubicBezTo>
                    <a:pt x="29" y="26"/>
                    <a:pt x="36" y="20"/>
                    <a:pt x="35" y="12"/>
                  </a:cubicBezTo>
                  <a:close/>
                </a:path>
              </a:pathLst>
            </a:custGeom>
            <a:grpFill/>
            <a:ln>
              <a:noFill/>
            </a:ln>
          </p:spPr>
          <p:txBody>
            <a:bodyPr anchor="ctr"/>
            <a:lstStyle/>
            <a:p>
              <a:pPr algn="ctr"/>
              <a:endParaRPr/>
            </a:p>
          </p:txBody>
        </p:sp>
        <p:sp>
          <p:nvSpPr>
            <p:cNvPr id="569" name="îṥḷiḍê"/>
            <p:cNvSpPr/>
            <p:nvPr/>
          </p:nvSpPr>
          <p:spPr bwMode="auto">
            <a:xfrm>
              <a:off x="6533138" y="3445885"/>
              <a:ext cx="131151" cy="94120"/>
            </a:xfrm>
            <a:custGeom>
              <a:avLst/>
              <a:gdLst>
                <a:gd name="T0" fmla="*/ 35 w 36"/>
                <a:gd name="T1" fmla="*/ 12 h 26"/>
                <a:gd name="T2" fmla="*/ 16 w 36"/>
                <a:gd name="T3" fmla="*/ 0 h 26"/>
                <a:gd name="T4" fmla="*/ 0 w 36"/>
                <a:gd name="T5" fmla="*/ 12 h 26"/>
                <a:gd name="T6" fmla="*/ 19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4" y="5"/>
                    <a:pt x="26" y="0"/>
                    <a:pt x="16" y="0"/>
                  </a:cubicBezTo>
                  <a:cubicBezTo>
                    <a:pt x="7" y="0"/>
                    <a:pt x="0" y="5"/>
                    <a:pt x="0" y="12"/>
                  </a:cubicBezTo>
                  <a:cubicBezTo>
                    <a:pt x="1" y="20"/>
                    <a:pt x="9" y="26"/>
                    <a:pt x="19" y="26"/>
                  </a:cubicBezTo>
                  <a:cubicBezTo>
                    <a:pt x="29" y="26"/>
                    <a:pt x="36" y="20"/>
                    <a:pt x="35" y="12"/>
                  </a:cubicBezTo>
                  <a:close/>
                </a:path>
              </a:pathLst>
            </a:custGeom>
            <a:grpFill/>
            <a:ln>
              <a:noFill/>
            </a:ln>
          </p:spPr>
          <p:txBody>
            <a:bodyPr anchor="ctr"/>
            <a:lstStyle/>
            <a:p>
              <a:pPr algn="ctr"/>
              <a:endParaRPr/>
            </a:p>
          </p:txBody>
        </p:sp>
        <p:sp>
          <p:nvSpPr>
            <p:cNvPr id="570" name="í$ļíḍè"/>
            <p:cNvSpPr/>
            <p:nvPr/>
          </p:nvSpPr>
          <p:spPr bwMode="auto">
            <a:xfrm>
              <a:off x="6685889" y="3445885"/>
              <a:ext cx="131151" cy="94120"/>
            </a:xfrm>
            <a:custGeom>
              <a:avLst/>
              <a:gdLst>
                <a:gd name="T0" fmla="*/ 36 w 36"/>
                <a:gd name="T1" fmla="*/ 12 h 26"/>
                <a:gd name="T2" fmla="*/ 17 w 36"/>
                <a:gd name="T3" fmla="*/ 0 h 26"/>
                <a:gd name="T4" fmla="*/ 1 w 36"/>
                <a:gd name="T5" fmla="*/ 12 h 26"/>
                <a:gd name="T6" fmla="*/ 20 w 36"/>
                <a:gd name="T7" fmla="*/ 26 h 26"/>
                <a:gd name="T8" fmla="*/ 36 w 36"/>
                <a:gd name="T9" fmla="*/ 12 h 26"/>
              </a:gdLst>
              <a:ahLst/>
              <a:cxnLst>
                <a:cxn ang="0">
                  <a:pos x="T0" y="T1"/>
                </a:cxn>
                <a:cxn ang="0">
                  <a:pos x="T2" y="T3"/>
                </a:cxn>
                <a:cxn ang="0">
                  <a:pos x="T4" y="T5"/>
                </a:cxn>
                <a:cxn ang="0">
                  <a:pos x="T6" y="T7"/>
                </a:cxn>
                <a:cxn ang="0">
                  <a:pos x="T8" y="T9"/>
                </a:cxn>
              </a:cxnLst>
              <a:rect l="0" t="0" r="r" b="b"/>
              <a:pathLst>
                <a:path w="36" h="26">
                  <a:moveTo>
                    <a:pt x="36" y="12"/>
                  </a:moveTo>
                  <a:cubicBezTo>
                    <a:pt x="35" y="5"/>
                    <a:pt x="26" y="0"/>
                    <a:pt x="17" y="0"/>
                  </a:cubicBezTo>
                  <a:cubicBezTo>
                    <a:pt x="7" y="0"/>
                    <a:pt x="0" y="5"/>
                    <a:pt x="1" y="12"/>
                  </a:cubicBezTo>
                  <a:cubicBezTo>
                    <a:pt x="2" y="20"/>
                    <a:pt x="10" y="26"/>
                    <a:pt x="20" y="26"/>
                  </a:cubicBezTo>
                  <a:cubicBezTo>
                    <a:pt x="29" y="26"/>
                    <a:pt x="36" y="20"/>
                    <a:pt x="36" y="12"/>
                  </a:cubicBezTo>
                  <a:close/>
                </a:path>
              </a:pathLst>
            </a:custGeom>
            <a:grpFill/>
            <a:ln>
              <a:noFill/>
            </a:ln>
          </p:spPr>
          <p:txBody>
            <a:bodyPr anchor="ctr"/>
            <a:lstStyle/>
            <a:p>
              <a:pPr algn="ctr"/>
              <a:endParaRPr/>
            </a:p>
          </p:txBody>
        </p:sp>
        <p:sp>
          <p:nvSpPr>
            <p:cNvPr id="571" name="íSḷíḋè"/>
            <p:cNvSpPr/>
            <p:nvPr/>
          </p:nvSpPr>
          <p:spPr bwMode="auto">
            <a:xfrm>
              <a:off x="6843270" y="3445885"/>
              <a:ext cx="131151" cy="94120"/>
            </a:xfrm>
            <a:custGeom>
              <a:avLst/>
              <a:gdLst>
                <a:gd name="T0" fmla="*/ 35 w 36"/>
                <a:gd name="T1" fmla="*/ 12 h 26"/>
                <a:gd name="T2" fmla="*/ 16 w 36"/>
                <a:gd name="T3" fmla="*/ 0 h 26"/>
                <a:gd name="T4" fmla="*/ 0 w 36"/>
                <a:gd name="T5" fmla="*/ 12 h 26"/>
                <a:gd name="T6" fmla="*/ 20 w 36"/>
                <a:gd name="T7" fmla="*/ 26 h 26"/>
                <a:gd name="T8" fmla="*/ 35 w 36"/>
                <a:gd name="T9" fmla="*/ 12 h 26"/>
              </a:gdLst>
              <a:ahLst/>
              <a:cxnLst>
                <a:cxn ang="0">
                  <a:pos x="T0" y="T1"/>
                </a:cxn>
                <a:cxn ang="0">
                  <a:pos x="T2" y="T3"/>
                </a:cxn>
                <a:cxn ang="0">
                  <a:pos x="T4" y="T5"/>
                </a:cxn>
                <a:cxn ang="0">
                  <a:pos x="T6" y="T7"/>
                </a:cxn>
                <a:cxn ang="0">
                  <a:pos x="T8" y="T9"/>
                </a:cxn>
              </a:cxnLst>
              <a:rect l="0" t="0" r="r" b="b"/>
              <a:pathLst>
                <a:path w="36" h="26">
                  <a:moveTo>
                    <a:pt x="35" y="12"/>
                  </a:moveTo>
                  <a:cubicBezTo>
                    <a:pt x="34" y="5"/>
                    <a:pt x="26" y="0"/>
                    <a:pt x="16" y="0"/>
                  </a:cubicBezTo>
                  <a:cubicBezTo>
                    <a:pt x="7" y="0"/>
                    <a:pt x="0" y="5"/>
                    <a:pt x="0" y="12"/>
                  </a:cubicBezTo>
                  <a:cubicBezTo>
                    <a:pt x="1" y="20"/>
                    <a:pt x="10" y="26"/>
                    <a:pt x="20" y="26"/>
                  </a:cubicBezTo>
                  <a:cubicBezTo>
                    <a:pt x="29" y="26"/>
                    <a:pt x="36" y="20"/>
                    <a:pt x="35" y="12"/>
                  </a:cubicBezTo>
                  <a:close/>
                </a:path>
              </a:pathLst>
            </a:custGeom>
            <a:grpFill/>
            <a:ln>
              <a:noFill/>
            </a:ln>
          </p:spPr>
          <p:txBody>
            <a:bodyPr anchor="ctr"/>
            <a:lstStyle/>
            <a:p>
              <a:pPr algn="ctr"/>
              <a:endParaRPr/>
            </a:p>
          </p:txBody>
        </p:sp>
        <p:sp>
          <p:nvSpPr>
            <p:cNvPr id="572" name="îš1ïḋè"/>
            <p:cNvSpPr/>
            <p:nvPr/>
          </p:nvSpPr>
          <p:spPr bwMode="auto">
            <a:xfrm>
              <a:off x="5755493" y="3558521"/>
              <a:ext cx="128065" cy="98749"/>
            </a:xfrm>
            <a:custGeom>
              <a:avLst/>
              <a:gdLst>
                <a:gd name="T0" fmla="*/ 35 w 35"/>
                <a:gd name="T1" fmla="*/ 14 h 27"/>
                <a:gd name="T2" fmla="*/ 18 w 35"/>
                <a:gd name="T3" fmla="*/ 0 h 27"/>
                <a:gd name="T4" fmla="*/ 0 w 35"/>
                <a:gd name="T5" fmla="*/ 14 h 27"/>
                <a:gd name="T6" fmla="*/ 17 w 35"/>
                <a:gd name="T7" fmla="*/ 27 h 27"/>
                <a:gd name="T8" fmla="*/ 35 w 35"/>
                <a:gd name="T9" fmla="*/ 14 h 27"/>
              </a:gdLst>
              <a:ahLst/>
              <a:cxnLst>
                <a:cxn ang="0">
                  <a:pos x="T0" y="T1"/>
                </a:cxn>
                <a:cxn ang="0">
                  <a:pos x="T2" y="T3"/>
                </a:cxn>
                <a:cxn ang="0">
                  <a:pos x="T4" y="T5"/>
                </a:cxn>
                <a:cxn ang="0">
                  <a:pos x="T6" y="T7"/>
                </a:cxn>
                <a:cxn ang="0">
                  <a:pos x="T8" y="T9"/>
                </a:cxn>
              </a:cxnLst>
              <a:rect l="0" t="0" r="r" b="b"/>
              <a:pathLst>
                <a:path w="35" h="27">
                  <a:moveTo>
                    <a:pt x="35" y="14"/>
                  </a:moveTo>
                  <a:cubicBezTo>
                    <a:pt x="35" y="6"/>
                    <a:pt x="27" y="0"/>
                    <a:pt x="18" y="0"/>
                  </a:cubicBezTo>
                  <a:cubicBezTo>
                    <a:pt x="8" y="0"/>
                    <a:pt x="0" y="6"/>
                    <a:pt x="0" y="14"/>
                  </a:cubicBezTo>
                  <a:cubicBezTo>
                    <a:pt x="0" y="21"/>
                    <a:pt x="8" y="27"/>
                    <a:pt x="17" y="27"/>
                  </a:cubicBezTo>
                  <a:cubicBezTo>
                    <a:pt x="27" y="27"/>
                    <a:pt x="35" y="21"/>
                    <a:pt x="35" y="14"/>
                  </a:cubicBezTo>
                  <a:close/>
                </a:path>
              </a:pathLst>
            </a:custGeom>
            <a:grpFill/>
            <a:ln>
              <a:noFill/>
            </a:ln>
          </p:spPr>
          <p:txBody>
            <a:bodyPr anchor="ctr"/>
            <a:lstStyle/>
            <a:p>
              <a:pPr algn="ctr"/>
              <a:endParaRPr/>
            </a:p>
          </p:txBody>
        </p:sp>
        <p:sp>
          <p:nvSpPr>
            <p:cNvPr id="573" name="îš1îďê"/>
            <p:cNvSpPr/>
            <p:nvPr/>
          </p:nvSpPr>
          <p:spPr bwMode="auto">
            <a:xfrm>
              <a:off x="5912874" y="3558521"/>
              <a:ext cx="131151" cy="98749"/>
            </a:xfrm>
            <a:custGeom>
              <a:avLst/>
              <a:gdLst>
                <a:gd name="T0" fmla="*/ 35 w 36"/>
                <a:gd name="T1" fmla="*/ 14 h 27"/>
                <a:gd name="T2" fmla="*/ 18 w 36"/>
                <a:gd name="T3" fmla="*/ 0 h 27"/>
                <a:gd name="T4" fmla="*/ 0 w 36"/>
                <a:gd name="T5" fmla="*/ 14 h 27"/>
                <a:gd name="T6" fmla="*/ 18 w 36"/>
                <a:gd name="T7" fmla="*/ 27 h 27"/>
                <a:gd name="T8" fmla="*/ 35 w 36"/>
                <a:gd name="T9" fmla="*/ 14 h 27"/>
              </a:gdLst>
              <a:ahLst/>
              <a:cxnLst>
                <a:cxn ang="0">
                  <a:pos x="T0" y="T1"/>
                </a:cxn>
                <a:cxn ang="0">
                  <a:pos x="T2" y="T3"/>
                </a:cxn>
                <a:cxn ang="0">
                  <a:pos x="T4" y="T5"/>
                </a:cxn>
                <a:cxn ang="0">
                  <a:pos x="T6" y="T7"/>
                </a:cxn>
                <a:cxn ang="0">
                  <a:pos x="T8" y="T9"/>
                </a:cxn>
              </a:cxnLst>
              <a:rect l="0" t="0" r="r" b="b"/>
              <a:pathLst>
                <a:path w="36" h="27">
                  <a:moveTo>
                    <a:pt x="35" y="14"/>
                  </a:moveTo>
                  <a:cubicBezTo>
                    <a:pt x="35" y="6"/>
                    <a:pt x="27" y="0"/>
                    <a:pt x="18" y="0"/>
                  </a:cubicBezTo>
                  <a:cubicBezTo>
                    <a:pt x="8" y="0"/>
                    <a:pt x="0" y="6"/>
                    <a:pt x="0" y="14"/>
                  </a:cubicBezTo>
                  <a:cubicBezTo>
                    <a:pt x="0" y="21"/>
                    <a:pt x="8" y="27"/>
                    <a:pt x="18" y="27"/>
                  </a:cubicBezTo>
                  <a:cubicBezTo>
                    <a:pt x="28" y="27"/>
                    <a:pt x="36" y="21"/>
                    <a:pt x="35" y="14"/>
                  </a:cubicBezTo>
                  <a:close/>
                </a:path>
              </a:pathLst>
            </a:custGeom>
            <a:grpFill/>
            <a:ln>
              <a:noFill/>
            </a:ln>
          </p:spPr>
          <p:txBody>
            <a:bodyPr anchor="ctr"/>
            <a:lstStyle/>
            <a:p>
              <a:pPr algn="ctr"/>
              <a:endParaRPr/>
            </a:p>
          </p:txBody>
        </p:sp>
        <p:sp>
          <p:nvSpPr>
            <p:cNvPr id="574" name="ïşḻíďê"/>
            <p:cNvSpPr/>
            <p:nvPr/>
          </p:nvSpPr>
          <p:spPr bwMode="auto">
            <a:xfrm>
              <a:off x="6068711" y="3558521"/>
              <a:ext cx="131151" cy="98749"/>
            </a:xfrm>
            <a:custGeom>
              <a:avLst/>
              <a:gdLst>
                <a:gd name="T0" fmla="*/ 36 w 36"/>
                <a:gd name="T1" fmla="*/ 14 h 27"/>
                <a:gd name="T2" fmla="*/ 17 w 36"/>
                <a:gd name="T3" fmla="*/ 0 h 27"/>
                <a:gd name="T4" fmla="*/ 0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7" y="0"/>
                    <a:pt x="17" y="0"/>
                  </a:cubicBezTo>
                  <a:cubicBezTo>
                    <a:pt x="8" y="0"/>
                    <a:pt x="0" y="6"/>
                    <a:pt x="0" y="14"/>
                  </a:cubicBezTo>
                  <a:cubicBezTo>
                    <a:pt x="1" y="21"/>
                    <a:pt x="9" y="27"/>
                    <a:pt x="19" y="27"/>
                  </a:cubicBezTo>
                  <a:cubicBezTo>
                    <a:pt x="28" y="27"/>
                    <a:pt x="36" y="21"/>
                    <a:pt x="36" y="14"/>
                  </a:cubicBezTo>
                  <a:close/>
                </a:path>
              </a:pathLst>
            </a:custGeom>
            <a:grpFill/>
            <a:ln>
              <a:noFill/>
            </a:ln>
          </p:spPr>
          <p:txBody>
            <a:bodyPr anchor="ctr"/>
            <a:lstStyle/>
            <a:p>
              <a:pPr algn="ctr"/>
              <a:endParaRPr/>
            </a:p>
          </p:txBody>
        </p:sp>
        <p:sp>
          <p:nvSpPr>
            <p:cNvPr id="575" name="îṣľïdé"/>
            <p:cNvSpPr/>
            <p:nvPr/>
          </p:nvSpPr>
          <p:spPr bwMode="auto">
            <a:xfrm>
              <a:off x="6226091" y="3558521"/>
              <a:ext cx="131151" cy="98749"/>
            </a:xfrm>
            <a:custGeom>
              <a:avLst/>
              <a:gdLst>
                <a:gd name="T0" fmla="*/ 36 w 36"/>
                <a:gd name="T1" fmla="*/ 14 h 27"/>
                <a:gd name="T2" fmla="*/ 17 w 36"/>
                <a:gd name="T3" fmla="*/ 0 h 27"/>
                <a:gd name="T4" fmla="*/ 1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7" y="0"/>
                    <a:pt x="17" y="0"/>
                  </a:cubicBezTo>
                  <a:cubicBezTo>
                    <a:pt x="8" y="0"/>
                    <a:pt x="0" y="6"/>
                    <a:pt x="1" y="14"/>
                  </a:cubicBezTo>
                  <a:cubicBezTo>
                    <a:pt x="1" y="21"/>
                    <a:pt x="9" y="27"/>
                    <a:pt x="19" y="27"/>
                  </a:cubicBezTo>
                  <a:cubicBezTo>
                    <a:pt x="29" y="27"/>
                    <a:pt x="36" y="21"/>
                    <a:pt x="36" y="14"/>
                  </a:cubicBezTo>
                  <a:close/>
                </a:path>
              </a:pathLst>
            </a:custGeom>
            <a:grpFill/>
            <a:ln>
              <a:noFill/>
            </a:ln>
          </p:spPr>
          <p:txBody>
            <a:bodyPr anchor="ctr"/>
            <a:lstStyle/>
            <a:p>
              <a:pPr algn="ctr"/>
              <a:endParaRPr/>
            </a:p>
          </p:txBody>
        </p:sp>
        <p:sp>
          <p:nvSpPr>
            <p:cNvPr id="576" name="îṡḷiḑê"/>
            <p:cNvSpPr/>
            <p:nvPr/>
          </p:nvSpPr>
          <p:spPr bwMode="auto">
            <a:xfrm>
              <a:off x="6383472" y="3558521"/>
              <a:ext cx="134237" cy="98749"/>
            </a:xfrm>
            <a:custGeom>
              <a:avLst/>
              <a:gdLst>
                <a:gd name="T0" fmla="*/ 36 w 37"/>
                <a:gd name="T1" fmla="*/ 14 h 27"/>
                <a:gd name="T2" fmla="*/ 17 w 37"/>
                <a:gd name="T3" fmla="*/ 0 h 27"/>
                <a:gd name="T4" fmla="*/ 1 w 37"/>
                <a:gd name="T5" fmla="*/ 14 h 27"/>
                <a:gd name="T6" fmla="*/ 20 w 37"/>
                <a:gd name="T7" fmla="*/ 27 h 27"/>
                <a:gd name="T8" fmla="*/ 36 w 37"/>
                <a:gd name="T9" fmla="*/ 14 h 27"/>
              </a:gdLst>
              <a:ahLst/>
              <a:cxnLst>
                <a:cxn ang="0">
                  <a:pos x="T0" y="T1"/>
                </a:cxn>
                <a:cxn ang="0">
                  <a:pos x="T2" y="T3"/>
                </a:cxn>
                <a:cxn ang="0">
                  <a:pos x="T4" y="T5"/>
                </a:cxn>
                <a:cxn ang="0">
                  <a:pos x="T6" y="T7"/>
                </a:cxn>
                <a:cxn ang="0">
                  <a:pos x="T8" y="T9"/>
                </a:cxn>
              </a:cxnLst>
              <a:rect l="0" t="0" r="r" b="b"/>
              <a:pathLst>
                <a:path w="37" h="27">
                  <a:moveTo>
                    <a:pt x="36" y="14"/>
                  </a:moveTo>
                  <a:cubicBezTo>
                    <a:pt x="35" y="6"/>
                    <a:pt x="27" y="0"/>
                    <a:pt x="17" y="0"/>
                  </a:cubicBezTo>
                  <a:cubicBezTo>
                    <a:pt x="8" y="0"/>
                    <a:pt x="0" y="6"/>
                    <a:pt x="1" y="14"/>
                  </a:cubicBezTo>
                  <a:cubicBezTo>
                    <a:pt x="1" y="21"/>
                    <a:pt x="10" y="27"/>
                    <a:pt x="20" y="27"/>
                  </a:cubicBezTo>
                  <a:cubicBezTo>
                    <a:pt x="29" y="27"/>
                    <a:pt x="37" y="21"/>
                    <a:pt x="36" y="14"/>
                  </a:cubicBezTo>
                  <a:close/>
                </a:path>
              </a:pathLst>
            </a:custGeom>
            <a:grpFill/>
            <a:ln>
              <a:noFill/>
            </a:ln>
          </p:spPr>
          <p:txBody>
            <a:bodyPr anchor="ctr"/>
            <a:lstStyle/>
            <a:p>
              <a:pPr algn="ctr"/>
              <a:endParaRPr/>
            </a:p>
          </p:txBody>
        </p:sp>
        <p:sp>
          <p:nvSpPr>
            <p:cNvPr id="577" name="î$ľiďê"/>
            <p:cNvSpPr/>
            <p:nvPr/>
          </p:nvSpPr>
          <p:spPr bwMode="auto">
            <a:xfrm>
              <a:off x="6539310" y="3558521"/>
              <a:ext cx="135779" cy="98749"/>
            </a:xfrm>
            <a:custGeom>
              <a:avLst/>
              <a:gdLst>
                <a:gd name="T0" fmla="*/ 36 w 37"/>
                <a:gd name="T1" fmla="*/ 14 h 27"/>
                <a:gd name="T2" fmla="*/ 17 w 37"/>
                <a:gd name="T3" fmla="*/ 0 h 27"/>
                <a:gd name="T4" fmla="*/ 1 w 37"/>
                <a:gd name="T5" fmla="*/ 14 h 27"/>
                <a:gd name="T6" fmla="*/ 20 w 37"/>
                <a:gd name="T7" fmla="*/ 27 h 27"/>
                <a:gd name="T8" fmla="*/ 36 w 37"/>
                <a:gd name="T9" fmla="*/ 14 h 27"/>
              </a:gdLst>
              <a:ahLst/>
              <a:cxnLst>
                <a:cxn ang="0">
                  <a:pos x="T0" y="T1"/>
                </a:cxn>
                <a:cxn ang="0">
                  <a:pos x="T2" y="T3"/>
                </a:cxn>
                <a:cxn ang="0">
                  <a:pos x="T4" y="T5"/>
                </a:cxn>
                <a:cxn ang="0">
                  <a:pos x="T6" y="T7"/>
                </a:cxn>
                <a:cxn ang="0">
                  <a:pos x="T8" y="T9"/>
                </a:cxn>
              </a:cxnLst>
              <a:rect l="0" t="0" r="r" b="b"/>
              <a:pathLst>
                <a:path w="37" h="27">
                  <a:moveTo>
                    <a:pt x="36" y="14"/>
                  </a:moveTo>
                  <a:cubicBezTo>
                    <a:pt x="36" y="6"/>
                    <a:pt x="27" y="0"/>
                    <a:pt x="17" y="0"/>
                  </a:cubicBezTo>
                  <a:cubicBezTo>
                    <a:pt x="8" y="0"/>
                    <a:pt x="0" y="6"/>
                    <a:pt x="1" y="14"/>
                  </a:cubicBezTo>
                  <a:cubicBezTo>
                    <a:pt x="2" y="21"/>
                    <a:pt x="10" y="27"/>
                    <a:pt x="20" y="27"/>
                  </a:cubicBezTo>
                  <a:cubicBezTo>
                    <a:pt x="30" y="27"/>
                    <a:pt x="37" y="21"/>
                    <a:pt x="36" y="14"/>
                  </a:cubicBezTo>
                  <a:close/>
                </a:path>
              </a:pathLst>
            </a:custGeom>
            <a:grpFill/>
            <a:ln>
              <a:noFill/>
            </a:ln>
          </p:spPr>
          <p:txBody>
            <a:bodyPr anchor="ctr"/>
            <a:lstStyle/>
            <a:p>
              <a:pPr algn="ctr"/>
              <a:endParaRPr/>
            </a:p>
          </p:txBody>
        </p:sp>
        <p:sp>
          <p:nvSpPr>
            <p:cNvPr id="578" name="iṣľíḋé"/>
            <p:cNvSpPr/>
            <p:nvPr/>
          </p:nvSpPr>
          <p:spPr bwMode="auto">
            <a:xfrm>
              <a:off x="6699776" y="3558521"/>
              <a:ext cx="132693" cy="98749"/>
            </a:xfrm>
            <a:custGeom>
              <a:avLst/>
              <a:gdLst>
                <a:gd name="T0" fmla="*/ 36 w 36"/>
                <a:gd name="T1" fmla="*/ 14 h 27"/>
                <a:gd name="T2" fmla="*/ 16 w 36"/>
                <a:gd name="T3" fmla="*/ 0 h 27"/>
                <a:gd name="T4" fmla="*/ 0 w 36"/>
                <a:gd name="T5" fmla="*/ 14 h 27"/>
                <a:gd name="T6" fmla="*/ 19 w 36"/>
                <a:gd name="T7" fmla="*/ 27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5" y="6"/>
                    <a:pt x="26" y="0"/>
                    <a:pt x="16" y="0"/>
                  </a:cubicBezTo>
                  <a:cubicBezTo>
                    <a:pt x="7" y="0"/>
                    <a:pt x="0" y="6"/>
                    <a:pt x="0" y="14"/>
                  </a:cubicBezTo>
                  <a:cubicBezTo>
                    <a:pt x="1" y="21"/>
                    <a:pt x="10" y="27"/>
                    <a:pt x="19" y="27"/>
                  </a:cubicBezTo>
                  <a:cubicBezTo>
                    <a:pt x="29" y="27"/>
                    <a:pt x="36" y="21"/>
                    <a:pt x="36" y="14"/>
                  </a:cubicBezTo>
                  <a:close/>
                </a:path>
              </a:pathLst>
            </a:custGeom>
            <a:grpFill/>
            <a:ln>
              <a:noFill/>
            </a:ln>
          </p:spPr>
          <p:txBody>
            <a:bodyPr anchor="ctr"/>
            <a:lstStyle/>
            <a:p>
              <a:pPr algn="ctr"/>
              <a:endParaRPr/>
            </a:p>
          </p:txBody>
        </p:sp>
        <p:sp>
          <p:nvSpPr>
            <p:cNvPr id="579" name="ïṣlîḍè"/>
            <p:cNvSpPr/>
            <p:nvPr/>
          </p:nvSpPr>
          <p:spPr bwMode="auto">
            <a:xfrm>
              <a:off x="5750864" y="3678870"/>
              <a:ext cx="132693" cy="103378"/>
            </a:xfrm>
            <a:custGeom>
              <a:avLst/>
              <a:gdLst>
                <a:gd name="T0" fmla="*/ 36 w 36"/>
                <a:gd name="T1" fmla="*/ 14 h 28"/>
                <a:gd name="T2" fmla="*/ 18 w 36"/>
                <a:gd name="T3" fmla="*/ 0 h 28"/>
                <a:gd name="T4" fmla="*/ 1 w 36"/>
                <a:gd name="T5" fmla="*/ 14 h 28"/>
                <a:gd name="T6" fmla="*/ 18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9" y="0"/>
                    <a:pt x="1" y="6"/>
                    <a:pt x="1" y="14"/>
                  </a:cubicBezTo>
                  <a:cubicBezTo>
                    <a:pt x="0" y="22"/>
                    <a:pt x="8" y="28"/>
                    <a:pt x="18" y="28"/>
                  </a:cubicBezTo>
                  <a:cubicBezTo>
                    <a:pt x="28" y="28"/>
                    <a:pt x="36" y="22"/>
                    <a:pt x="36" y="14"/>
                  </a:cubicBezTo>
                  <a:close/>
                </a:path>
              </a:pathLst>
            </a:custGeom>
            <a:grpFill/>
            <a:ln>
              <a:noFill/>
            </a:ln>
          </p:spPr>
          <p:txBody>
            <a:bodyPr anchor="ctr"/>
            <a:lstStyle/>
            <a:p>
              <a:pPr algn="ctr"/>
              <a:endParaRPr/>
            </a:p>
          </p:txBody>
        </p:sp>
        <p:sp>
          <p:nvSpPr>
            <p:cNvPr id="580" name="íšlïḓé"/>
            <p:cNvSpPr/>
            <p:nvPr/>
          </p:nvSpPr>
          <p:spPr bwMode="auto">
            <a:xfrm>
              <a:off x="5912874" y="3678870"/>
              <a:ext cx="131151" cy="103378"/>
            </a:xfrm>
            <a:custGeom>
              <a:avLst/>
              <a:gdLst>
                <a:gd name="T0" fmla="*/ 36 w 36"/>
                <a:gd name="T1" fmla="*/ 14 h 28"/>
                <a:gd name="T2" fmla="*/ 18 w 36"/>
                <a:gd name="T3" fmla="*/ 0 h 28"/>
                <a:gd name="T4" fmla="*/ 0 w 36"/>
                <a:gd name="T5" fmla="*/ 14 h 28"/>
                <a:gd name="T6" fmla="*/ 19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8" y="0"/>
                    <a:pt x="0" y="6"/>
                    <a:pt x="0" y="14"/>
                  </a:cubicBezTo>
                  <a:cubicBezTo>
                    <a:pt x="1" y="22"/>
                    <a:pt x="9" y="28"/>
                    <a:pt x="19" y="28"/>
                  </a:cubicBezTo>
                  <a:cubicBezTo>
                    <a:pt x="29" y="28"/>
                    <a:pt x="36" y="22"/>
                    <a:pt x="36" y="14"/>
                  </a:cubicBezTo>
                  <a:close/>
                </a:path>
              </a:pathLst>
            </a:custGeom>
            <a:grpFill/>
            <a:ln>
              <a:noFill/>
            </a:ln>
          </p:spPr>
          <p:txBody>
            <a:bodyPr anchor="ctr"/>
            <a:lstStyle/>
            <a:p>
              <a:pPr algn="ctr"/>
              <a:endParaRPr/>
            </a:p>
          </p:txBody>
        </p:sp>
        <p:sp>
          <p:nvSpPr>
            <p:cNvPr id="581" name="ïšḻíḋê"/>
            <p:cNvSpPr/>
            <p:nvPr/>
          </p:nvSpPr>
          <p:spPr bwMode="auto">
            <a:xfrm>
              <a:off x="6073340" y="3678870"/>
              <a:ext cx="131151" cy="103378"/>
            </a:xfrm>
            <a:custGeom>
              <a:avLst/>
              <a:gdLst>
                <a:gd name="T0" fmla="*/ 36 w 36"/>
                <a:gd name="T1" fmla="*/ 14 h 28"/>
                <a:gd name="T2" fmla="*/ 18 w 36"/>
                <a:gd name="T3" fmla="*/ 0 h 28"/>
                <a:gd name="T4" fmla="*/ 0 w 36"/>
                <a:gd name="T5" fmla="*/ 14 h 28"/>
                <a:gd name="T6" fmla="*/ 19 w 36"/>
                <a:gd name="T7" fmla="*/ 28 h 28"/>
                <a:gd name="T8" fmla="*/ 36 w 36"/>
                <a:gd name="T9" fmla="*/ 14 h 28"/>
              </a:gdLst>
              <a:ahLst/>
              <a:cxnLst>
                <a:cxn ang="0">
                  <a:pos x="T0" y="T1"/>
                </a:cxn>
                <a:cxn ang="0">
                  <a:pos x="T2" y="T3"/>
                </a:cxn>
                <a:cxn ang="0">
                  <a:pos x="T4" y="T5"/>
                </a:cxn>
                <a:cxn ang="0">
                  <a:pos x="T6" y="T7"/>
                </a:cxn>
                <a:cxn ang="0">
                  <a:pos x="T8" y="T9"/>
                </a:cxn>
              </a:cxnLst>
              <a:rect l="0" t="0" r="r" b="b"/>
              <a:pathLst>
                <a:path w="36" h="28">
                  <a:moveTo>
                    <a:pt x="36" y="14"/>
                  </a:moveTo>
                  <a:cubicBezTo>
                    <a:pt x="36" y="6"/>
                    <a:pt x="28" y="0"/>
                    <a:pt x="18" y="0"/>
                  </a:cubicBezTo>
                  <a:cubicBezTo>
                    <a:pt x="8" y="0"/>
                    <a:pt x="0" y="6"/>
                    <a:pt x="0" y="14"/>
                  </a:cubicBezTo>
                  <a:cubicBezTo>
                    <a:pt x="1" y="22"/>
                    <a:pt x="9" y="28"/>
                    <a:pt x="19" y="28"/>
                  </a:cubicBezTo>
                  <a:cubicBezTo>
                    <a:pt x="29" y="28"/>
                    <a:pt x="36" y="22"/>
                    <a:pt x="36" y="14"/>
                  </a:cubicBezTo>
                  <a:close/>
                </a:path>
              </a:pathLst>
            </a:custGeom>
            <a:grpFill/>
            <a:ln>
              <a:noFill/>
            </a:ln>
          </p:spPr>
          <p:txBody>
            <a:bodyPr anchor="ctr"/>
            <a:lstStyle/>
            <a:p>
              <a:pPr algn="ctr"/>
              <a:endParaRPr/>
            </a:p>
          </p:txBody>
        </p:sp>
        <p:sp>
          <p:nvSpPr>
            <p:cNvPr id="582" name="îŝlidé"/>
            <p:cNvSpPr/>
            <p:nvPr/>
          </p:nvSpPr>
          <p:spPr bwMode="auto">
            <a:xfrm>
              <a:off x="6233807" y="3678870"/>
              <a:ext cx="134237" cy="103378"/>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6" y="6"/>
                    <a:pt x="27" y="0"/>
                    <a:pt x="17" y="0"/>
                  </a:cubicBezTo>
                  <a:cubicBezTo>
                    <a:pt x="8" y="0"/>
                    <a:pt x="0" y="6"/>
                    <a:pt x="0" y="14"/>
                  </a:cubicBezTo>
                  <a:cubicBezTo>
                    <a:pt x="1" y="22"/>
                    <a:pt x="9" y="28"/>
                    <a:pt x="19" y="28"/>
                  </a:cubicBezTo>
                  <a:cubicBezTo>
                    <a:pt x="29" y="28"/>
                    <a:pt x="37" y="22"/>
                    <a:pt x="36" y="14"/>
                  </a:cubicBezTo>
                  <a:close/>
                </a:path>
              </a:pathLst>
            </a:custGeom>
            <a:grpFill/>
            <a:ln>
              <a:noFill/>
            </a:ln>
          </p:spPr>
          <p:txBody>
            <a:bodyPr anchor="ctr"/>
            <a:lstStyle/>
            <a:p>
              <a:pPr algn="ctr"/>
              <a:endParaRPr/>
            </a:p>
          </p:txBody>
        </p:sp>
        <p:sp>
          <p:nvSpPr>
            <p:cNvPr id="583" name="îş1iḋe"/>
            <p:cNvSpPr/>
            <p:nvPr/>
          </p:nvSpPr>
          <p:spPr bwMode="auto">
            <a:xfrm>
              <a:off x="6394273" y="3678870"/>
              <a:ext cx="134237" cy="103378"/>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5" y="6"/>
                    <a:pt x="27" y="0"/>
                    <a:pt x="17" y="0"/>
                  </a:cubicBezTo>
                  <a:cubicBezTo>
                    <a:pt x="7" y="0"/>
                    <a:pt x="0" y="6"/>
                    <a:pt x="0" y="14"/>
                  </a:cubicBezTo>
                  <a:cubicBezTo>
                    <a:pt x="1" y="22"/>
                    <a:pt x="9" y="28"/>
                    <a:pt x="19" y="28"/>
                  </a:cubicBezTo>
                  <a:cubicBezTo>
                    <a:pt x="29" y="28"/>
                    <a:pt x="37" y="22"/>
                    <a:pt x="36" y="14"/>
                  </a:cubicBezTo>
                  <a:close/>
                </a:path>
              </a:pathLst>
            </a:custGeom>
            <a:grpFill/>
            <a:ln>
              <a:noFill/>
            </a:ln>
          </p:spPr>
          <p:txBody>
            <a:bodyPr anchor="ctr"/>
            <a:lstStyle/>
            <a:p>
              <a:pPr algn="ctr"/>
              <a:endParaRPr/>
            </a:p>
          </p:txBody>
        </p:sp>
        <p:sp>
          <p:nvSpPr>
            <p:cNvPr id="584" name="îṡlïdè"/>
            <p:cNvSpPr/>
            <p:nvPr/>
          </p:nvSpPr>
          <p:spPr bwMode="auto">
            <a:xfrm>
              <a:off x="6550110" y="3678870"/>
              <a:ext cx="138865" cy="103378"/>
            </a:xfrm>
            <a:custGeom>
              <a:avLst/>
              <a:gdLst>
                <a:gd name="T0" fmla="*/ 37 w 38"/>
                <a:gd name="T1" fmla="*/ 14 h 28"/>
                <a:gd name="T2" fmla="*/ 18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8" y="0"/>
                  </a:cubicBezTo>
                  <a:cubicBezTo>
                    <a:pt x="8" y="0"/>
                    <a:pt x="0" y="6"/>
                    <a:pt x="1" y="14"/>
                  </a:cubicBezTo>
                  <a:cubicBezTo>
                    <a:pt x="2" y="22"/>
                    <a:pt x="10" y="28"/>
                    <a:pt x="20" y="28"/>
                  </a:cubicBezTo>
                  <a:cubicBezTo>
                    <a:pt x="30" y="28"/>
                    <a:pt x="38" y="22"/>
                    <a:pt x="37" y="14"/>
                  </a:cubicBezTo>
                  <a:close/>
                </a:path>
              </a:pathLst>
            </a:custGeom>
            <a:grpFill/>
            <a:ln>
              <a:noFill/>
            </a:ln>
          </p:spPr>
          <p:txBody>
            <a:bodyPr anchor="ctr"/>
            <a:lstStyle/>
            <a:p>
              <a:pPr algn="ctr"/>
              <a:endParaRPr/>
            </a:p>
          </p:txBody>
        </p:sp>
        <p:sp>
          <p:nvSpPr>
            <p:cNvPr id="585" name="íşḻíḓê"/>
            <p:cNvSpPr/>
            <p:nvPr/>
          </p:nvSpPr>
          <p:spPr bwMode="auto">
            <a:xfrm>
              <a:off x="6710577" y="3678870"/>
              <a:ext cx="138865" cy="103378"/>
            </a:xfrm>
            <a:custGeom>
              <a:avLst/>
              <a:gdLst>
                <a:gd name="T0" fmla="*/ 37 w 38"/>
                <a:gd name="T1" fmla="*/ 14 h 28"/>
                <a:gd name="T2" fmla="*/ 17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7" y="0"/>
                  </a:cubicBezTo>
                  <a:cubicBezTo>
                    <a:pt x="7" y="0"/>
                    <a:pt x="0" y="6"/>
                    <a:pt x="1" y="14"/>
                  </a:cubicBezTo>
                  <a:cubicBezTo>
                    <a:pt x="2" y="22"/>
                    <a:pt x="10" y="28"/>
                    <a:pt x="20" y="28"/>
                  </a:cubicBezTo>
                  <a:cubicBezTo>
                    <a:pt x="30" y="28"/>
                    <a:pt x="38" y="22"/>
                    <a:pt x="37" y="14"/>
                  </a:cubicBezTo>
                  <a:close/>
                </a:path>
              </a:pathLst>
            </a:custGeom>
            <a:grpFill/>
            <a:ln>
              <a:noFill/>
            </a:ln>
          </p:spPr>
          <p:txBody>
            <a:bodyPr anchor="ctr"/>
            <a:lstStyle/>
            <a:p>
              <a:pPr algn="ctr"/>
              <a:endParaRPr/>
            </a:p>
          </p:txBody>
        </p:sp>
        <p:sp>
          <p:nvSpPr>
            <p:cNvPr id="586" name="îšļîde"/>
            <p:cNvSpPr/>
            <p:nvPr/>
          </p:nvSpPr>
          <p:spPr bwMode="auto">
            <a:xfrm>
              <a:off x="5915960" y="3803849"/>
              <a:ext cx="131151" cy="101834"/>
            </a:xfrm>
            <a:prstGeom prst="ellipse">
              <a:avLst/>
            </a:prstGeom>
            <a:grpFill/>
            <a:ln>
              <a:noFill/>
            </a:ln>
          </p:spPr>
          <p:txBody>
            <a:bodyPr anchor="ctr"/>
            <a:lstStyle/>
            <a:p>
              <a:pPr algn="ctr"/>
              <a:endParaRPr/>
            </a:p>
          </p:txBody>
        </p:sp>
        <p:sp>
          <p:nvSpPr>
            <p:cNvPr id="587" name="ïšlîḓé"/>
            <p:cNvSpPr/>
            <p:nvPr/>
          </p:nvSpPr>
          <p:spPr bwMode="auto">
            <a:xfrm>
              <a:off x="6076426" y="3803849"/>
              <a:ext cx="134237" cy="101834"/>
            </a:xfrm>
            <a:custGeom>
              <a:avLst/>
              <a:gdLst>
                <a:gd name="T0" fmla="*/ 37 w 37"/>
                <a:gd name="T1" fmla="*/ 14 h 28"/>
                <a:gd name="T2" fmla="*/ 18 w 37"/>
                <a:gd name="T3" fmla="*/ 0 h 28"/>
                <a:gd name="T4" fmla="*/ 0 w 37"/>
                <a:gd name="T5" fmla="*/ 14 h 28"/>
                <a:gd name="T6" fmla="*/ 19 w 37"/>
                <a:gd name="T7" fmla="*/ 28 h 28"/>
                <a:gd name="T8" fmla="*/ 37 w 37"/>
                <a:gd name="T9" fmla="*/ 14 h 28"/>
              </a:gdLst>
              <a:ahLst/>
              <a:cxnLst>
                <a:cxn ang="0">
                  <a:pos x="T0" y="T1"/>
                </a:cxn>
                <a:cxn ang="0">
                  <a:pos x="T2" y="T3"/>
                </a:cxn>
                <a:cxn ang="0">
                  <a:pos x="T4" y="T5"/>
                </a:cxn>
                <a:cxn ang="0">
                  <a:pos x="T6" y="T7"/>
                </a:cxn>
                <a:cxn ang="0">
                  <a:pos x="T8" y="T9"/>
                </a:cxn>
              </a:cxnLst>
              <a:rect l="0" t="0" r="r" b="b"/>
              <a:pathLst>
                <a:path w="37" h="28">
                  <a:moveTo>
                    <a:pt x="37" y="14"/>
                  </a:moveTo>
                  <a:cubicBezTo>
                    <a:pt x="36" y="6"/>
                    <a:pt x="28" y="0"/>
                    <a:pt x="18" y="0"/>
                  </a:cubicBezTo>
                  <a:cubicBezTo>
                    <a:pt x="8" y="0"/>
                    <a:pt x="0" y="6"/>
                    <a:pt x="0" y="14"/>
                  </a:cubicBezTo>
                  <a:cubicBezTo>
                    <a:pt x="1" y="22"/>
                    <a:pt x="9" y="28"/>
                    <a:pt x="19" y="28"/>
                  </a:cubicBezTo>
                  <a:cubicBezTo>
                    <a:pt x="29" y="28"/>
                    <a:pt x="37" y="22"/>
                    <a:pt x="37" y="14"/>
                  </a:cubicBezTo>
                  <a:close/>
                </a:path>
              </a:pathLst>
            </a:custGeom>
            <a:grpFill/>
            <a:ln>
              <a:noFill/>
            </a:ln>
          </p:spPr>
          <p:txBody>
            <a:bodyPr anchor="ctr"/>
            <a:lstStyle/>
            <a:p>
              <a:pPr algn="ctr"/>
              <a:endParaRPr/>
            </a:p>
          </p:txBody>
        </p:sp>
        <p:sp>
          <p:nvSpPr>
            <p:cNvPr id="588" name="íŝļîdè"/>
            <p:cNvSpPr/>
            <p:nvPr/>
          </p:nvSpPr>
          <p:spPr bwMode="auto">
            <a:xfrm>
              <a:off x="6239978" y="3803849"/>
              <a:ext cx="135779" cy="101834"/>
            </a:xfrm>
            <a:custGeom>
              <a:avLst/>
              <a:gdLst>
                <a:gd name="T0" fmla="*/ 36 w 37"/>
                <a:gd name="T1" fmla="*/ 14 h 28"/>
                <a:gd name="T2" fmla="*/ 17 w 37"/>
                <a:gd name="T3" fmla="*/ 0 h 28"/>
                <a:gd name="T4" fmla="*/ 0 w 37"/>
                <a:gd name="T5" fmla="*/ 14 h 28"/>
                <a:gd name="T6" fmla="*/ 19 w 37"/>
                <a:gd name="T7" fmla="*/ 28 h 28"/>
                <a:gd name="T8" fmla="*/ 36 w 37"/>
                <a:gd name="T9" fmla="*/ 14 h 28"/>
              </a:gdLst>
              <a:ahLst/>
              <a:cxnLst>
                <a:cxn ang="0">
                  <a:pos x="T0" y="T1"/>
                </a:cxn>
                <a:cxn ang="0">
                  <a:pos x="T2" y="T3"/>
                </a:cxn>
                <a:cxn ang="0">
                  <a:pos x="T4" y="T5"/>
                </a:cxn>
                <a:cxn ang="0">
                  <a:pos x="T6" y="T7"/>
                </a:cxn>
                <a:cxn ang="0">
                  <a:pos x="T8" y="T9"/>
                </a:cxn>
              </a:cxnLst>
              <a:rect l="0" t="0" r="r" b="b"/>
              <a:pathLst>
                <a:path w="37" h="28">
                  <a:moveTo>
                    <a:pt x="36" y="14"/>
                  </a:moveTo>
                  <a:cubicBezTo>
                    <a:pt x="36" y="6"/>
                    <a:pt x="27" y="0"/>
                    <a:pt x="17" y="0"/>
                  </a:cubicBezTo>
                  <a:cubicBezTo>
                    <a:pt x="7" y="0"/>
                    <a:pt x="0" y="6"/>
                    <a:pt x="0" y="14"/>
                  </a:cubicBezTo>
                  <a:cubicBezTo>
                    <a:pt x="0" y="22"/>
                    <a:pt x="9" y="28"/>
                    <a:pt x="19" y="28"/>
                  </a:cubicBezTo>
                  <a:cubicBezTo>
                    <a:pt x="29" y="28"/>
                    <a:pt x="37" y="22"/>
                    <a:pt x="36" y="14"/>
                  </a:cubicBezTo>
                  <a:close/>
                </a:path>
              </a:pathLst>
            </a:custGeom>
            <a:grpFill/>
            <a:ln>
              <a:noFill/>
            </a:ln>
          </p:spPr>
          <p:txBody>
            <a:bodyPr anchor="ctr"/>
            <a:lstStyle/>
            <a:p>
              <a:pPr algn="ctr"/>
              <a:endParaRPr/>
            </a:p>
          </p:txBody>
        </p:sp>
        <p:sp>
          <p:nvSpPr>
            <p:cNvPr id="589" name="í$ļïḋè"/>
            <p:cNvSpPr/>
            <p:nvPr/>
          </p:nvSpPr>
          <p:spPr bwMode="auto">
            <a:xfrm>
              <a:off x="6400445" y="3803849"/>
              <a:ext cx="138865" cy="101834"/>
            </a:xfrm>
            <a:custGeom>
              <a:avLst/>
              <a:gdLst>
                <a:gd name="T0" fmla="*/ 37 w 38"/>
                <a:gd name="T1" fmla="*/ 14 h 28"/>
                <a:gd name="T2" fmla="*/ 18 w 38"/>
                <a:gd name="T3" fmla="*/ 0 h 28"/>
                <a:gd name="T4" fmla="*/ 0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8" y="0"/>
                    <a:pt x="18" y="0"/>
                  </a:cubicBezTo>
                  <a:cubicBezTo>
                    <a:pt x="8" y="0"/>
                    <a:pt x="0" y="6"/>
                    <a:pt x="0" y="14"/>
                  </a:cubicBezTo>
                  <a:cubicBezTo>
                    <a:pt x="1" y="22"/>
                    <a:pt x="10" y="28"/>
                    <a:pt x="20" y="28"/>
                  </a:cubicBezTo>
                  <a:cubicBezTo>
                    <a:pt x="30" y="28"/>
                    <a:pt x="38" y="22"/>
                    <a:pt x="37" y="14"/>
                  </a:cubicBezTo>
                  <a:close/>
                </a:path>
              </a:pathLst>
            </a:custGeom>
            <a:grpFill/>
            <a:ln>
              <a:noFill/>
            </a:ln>
          </p:spPr>
          <p:txBody>
            <a:bodyPr anchor="ctr"/>
            <a:lstStyle/>
            <a:p>
              <a:pPr algn="ctr"/>
              <a:endParaRPr/>
            </a:p>
          </p:txBody>
        </p:sp>
        <p:sp>
          <p:nvSpPr>
            <p:cNvPr id="590" name="íSḷîďè"/>
            <p:cNvSpPr/>
            <p:nvPr/>
          </p:nvSpPr>
          <p:spPr bwMode="auto">
            <a:xfrm>
              <a:off x="6560911" y="3803849"/>
              <a:ext cx="138865" cy="101834"/>
            </a:xfrm>
            <a:custGeom>
              <a:avLst/>
              <a:gdLst>
                <a:gd name="T0" fmla="*/ 37 w 38"/>
                <a:gd name="T1" fmla="*/ 14 h 28"/>
                <a:gd name="T2" fmla="*/ 18 w 38"/>
                <a:gd name="T3" fmla="*/ 0 h 28"/>
                <a:gd name="T4" fmla="*/ 1 w 38"/>
                <a:gd name="T5" fmla="*/ 14 h 28"/>
                <a:gd name="T6" fmla="*/ 21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7" y="6"/>
                    <a:pt x="28" y="0"/>
                    <a:pt x="18" y="0"/>
                  </a:cubicBezTo>
                  <a:cubicBezTo>
                    <a:pt x="8" y="0"/>
                    <a:pt x="0" y="6"/>
                    <a:pt x="1" y="14"/>
                  </a:cubicBezTo>
                  <a:cubicBezTo>
                    <a:pt x="2" y="22"/>
                    <a:pt x="10" y="28"/>
                    <a:pt x="21" y="28"/>
                  </a:cubicBezTo>
                  <a:cubicBezTo>
                    <a:pt x="31" y="28"/>
                    <a:pt x="38" y="22"/>
                    <a:pt x="37" y="14"/>
                  </a:cubicBezTo>
                  <a:close/>
                </a:path>
              </a:pathLst>
            </a:custGeom>
            <a:grpFill/>
            <a:ln>
              <a:noFill/>
            </a:ln>
          </p:spPr>
          <p:txBody>
            <a:bodyPr anchor="ctr"/>
            <a:lstStyle/>
            <a:p>
              <a:pPr algn="ctr"/>
              <a:endParaRPr/>
            </a:p>
          </p:txBody>
        </p:sp>
        <p:sp>
          <p:nvSpPr>
            <p:cNvPr id="591" name="ïśḻíḍe"/>
            <p:cNvSpPr/>
            <p:nvPr/>
          </p:nvSpPr>
          <p:spPr bwMode="auto">
            <a:xfrm>
              <a:off x="6726006" y="3803849"/>
              <a:ext cx="138865" cy="101834"/>
            </a:xfrm>
            <a:custGeom>
              <a:avLst/>
              <a:gdLst>
                <a:gd name="T0" fmla="*/ 37 w 38"/>
                <a:gd name="T1" fmla="*/ 14 h 28"/>
                <a:gd name="T2" fmla="*/ 17 w 38"/>
                <a:gd name="T3" fmla="*/ 0 h 28"/>
                <a:gd name="T4" fmla="*/ 1 w 38"/>
                <a:gd name="T5" fmla="*/ 14 h 28"/>
                <a:gd name="T6" fmla="*/ 20 w 38"/>
                <a:gd name="T7" fmla="*/ 28 h 28"/>
                <a:gd name="T8" fmla="*/ 37 w 38"/>
                <a:gd name="T9" fmla="*/ 14 h 28"/>
              </a:gdLst>
              <a:ahLst/>
              <a:cxnLst>
                <a:cxn ang="0">
                  <a:pos x="T0" y="T1"/>
                </a:cxn>
                <a:cxn ang="0">
                  <a:pos x="T2" y="T3"/>
                </a:cxn>
                <a:cxn ang="0">
                  <a:pos x="T4" y="T5"/>
                </a:cxn>
                <a:cxn ang="0">
                  <a:pos x="T6" y="T7"/>
                </a:cxn>
                <a:cxn ang="0">
                  <a:pos x="T8" y="T9"/>
                </a:cxn>
              </a:cxnLst>
              <a:rect l="0" t="0" r="r" b="b"/>
              <a:pathLst>
                <a:path w="38" h="28">
                  <a:moveTo>
                    <a:pt x="37" y="14"/>
                  </a:moveTo>
                  <a:cubicBezTo>
                    <a:pt x="36" y="6"/>
                    <a:pt x="27" y="0"/>
                    <a:pt x="17" y="0"/>
                  </a:cubicBezTo>
                  <a:cubicBezTo>
                    <a:pt x="7" y="0"/>
                    <a:pt x="0" y="6"/>
                    <a:pt x="1" y="14"/>
                  </a:cubicBezTo>
                  <a:cubicBezTo>
                    <a:pt x="1" y="22"/>
                    <a:pt x="10" y="28"/>
                    <a:pt x="20" y="28"/>
                  </a:cubicBezTo>
                  <a:cubicBezTo>
                    <a:pt x="31" y="28"/>
                    <a:pt x="38" y="22"/>
                    <a:pt x="37" y="14"/>
                  </a:cubicBezTo>
                  <a:close/>
                </a:path>
              </a:pathLst>
            </a:custGeom>
            <a:grpFill/>
            <a:ln>
              <a:noFill/>
            </a:ln>
          </p:spPr>
          <p:txBody>
            <a:bodyPr anchor="ctr"/>
            <a:lstStyle/>
            <a:p>
              <a:pPr algn="ctr"/>
              <a:endParaRPr/>
            </a:p>
          </p:txBody>
        </p:sp>
        <p:sp>
          <p:nvSpPr>
            <p:cNvPr id="592" name="išḷïdè"/>
            <p:cNvSpPr/>
            <p:nvPr/>
          </p:nvSpPr>
          <p:spPr bwMode="auto">
            <a:xfrm>
              <a:off x="5915960" y="3931914"/>
              <a:ext cx="134237" cy="104920"/>
            </a:xfrm>
            <a:custGeom>
              <a:avLst/>
              <a:gdLst>
                <a:gd name="T0" fmla="*/ 37 w 37"/>
                <a:gd name="T1" fmla="*/ 14 h 29"/>
                <a:gd name="T2" fmla="*/ 18 w 37"/>
                <a:gd name="T3" fmla="*/ 0 h 29"/>
                <a:gd name="T4" fmla="*/ 0 w 37"/>
                <a:gd name="T5" fmla="*/ 14 h 29"/>
                <a:gd name="T6" fmla="*/ 19 w 37"/>
                <a:gd name="T7" fmla="*/ 29 h 29"/>
                <a:gd name="T8" fmla="*/ 37 w 37"/>
                <a:gd name="T9" fmla="*/ 14 h 29"/>
              </a:gdLst>
              <a:ahLst/>
              <a:cxnLst>
                <a:cxn ang="0">
                  <a:pos x="T0" y="T1"/>
                </a:cxn>
                <a:cxn ang="0">
                  <a:pos x="T2" y="T3"/>
                </a:cxn>
                <a:cxn ang="0">
                  <a:pos x="T4" y="T5"/>
                </a:cxn>
                <a:cxn ang="0">
                  <a:pos x="T6" y="T7"/>
                </a:cxn>
                <a:cxn ang="0">
                  <a:pos x="T8" y="T9"/>
                </a:cxn>
              </a:cxnLst>
              <a:rect l="0" t="0" r="r" b="b"/>
              <a:pathLst>
                <a:path w="37" h="29">
                  <a:moveTo>
                    <a:pt x="37" y="14"/>
                  </a:moveTo>
                  <a:cubicBezTo>
                    <a:pt x="37" y="6"/>
                    <a:pt x="29" y="0"/>
                    <a:pt x="18" y="0"/>
                  </a:cubicBezTo>
                  <a:cubicBezTo>
                    <a:pt x="8" y="0"/>
                    <a:pt x="0" y="6"/>
                    <a:pt x="0" y="14"/>
                  </a:cubicBezTo>
                  <a:cubicBezTo>
                    <a:pt x="0" y="22"/>
                    <a:pt x="9" y="29"/>
                    <a:pt x="19" y="29"/>
                  </a:cubicBezTo>
                  <a:cubicBezTo>
                    <a:pt x="29" y="29"/>
                    <a:pt x="37" y="22"/>
                    <a:pt x="37" y="14"/>
                  </a:cubicBezTo>
                  <a:close/>
                </a:path>
              </a:pathLst>
            </a:custGeom>
            <a:grpFill/>
            <a:ln>
              <a:noFill/>
            </a:ln>
          </p:spPr>
          <p:txBody>
            <a:bodyPr anchor="ctr"/>
            <a:lstStyle/>
            <a:p>
              <a:pPr algn="ctr"/>
              <a:endParaRPr/>
            </a:p>
          </p:txBody>
        </p:sp>
        <p:sp>
          <p:nvSpPr>
            <p:cNvPr id="593" name="ïSḷîḍè"/>
            <p:cNvSpPr/>
            <p:nvPr/>
          </p:nvSpPr>
          <p:spPr bwMode="auto">
            <a:xfrm>
              <a:off x="6079512" y="3931914"/>
              <a:ext cx="138865" cy="104920"/>
            </a:xfrm>
            <a:custGeom>
              <a:avLst/>
              <a:gdLst>
                <a:gd name="T0" fmla="*/ 37 w 38"/>
                <a:gd name="T1" fmla="*/ 14 h 29"/>
                <a:gd name="T2" fmla="*/ 18 w 38"/>
                <a:gd name="T3" fmla="*/ 0 h 29"/>
                <a:gd name="T4" fmla="*/ 0 w 38"/>
                <a:gd name="T5" fmla="*/ 14 h 29"/>
                <a:gd name="T6" fmla="*/ 19 w 38"/>
                <a:gd name="T7" fmla="*/ 29 h 29"/>
                <a:gd name="T8" fmla="*/ 37 w 38"/>
                <a:gd name="T9" fmla="*/ 14 h 29"/>
              </a:gdLst>
              <a:ahLst/>
              <a:cxnLst>
                <a:cxn ang="0">
                  <a:pos x="T0" y="T1"/>
                </a:cxn>
                <a:cxn ang="0">
                  <a:pos x="T2" y="T3"/>
                </a:cxn>
                <a:cxn ang="0">
                  <a:pos x="T4" y="T5"/>
                </a:cxn>
                <a:cxn ang="0">
                  <a:pos x="T6" y="T7"/>
                </a:cxn>
                <a:cxn ang="0">
                  <a:pos x="T8" y="T9"/>
                </a:cxn>
              </a:cxnLst>
              <a:rect l="0" t="0" r="r" b="b"/>
              <a:pathLst>
                <a:path w="38" h="29">
                  <a:moveTo>
                    <a:pt x="37" y="14"/>
                  </a:moveTo>
                  <a:cubicBezTo>
                    <a:pt x="37" y="6"/>
                    <a:pt x="28" y="0"/>
                    <a:pt x="18" y="0"/>
                  </a:cubicBezTo>
                  <a:cubicBezTo>
                    <a:pt x="8" y="0"/>
                    <a:pt x="0" y="6"/>
                    <a:pt x="0" y="14"/>
                  </a:cubicBezTo>
                  <a:cubicBezTo>
                    <a:pt x="1" y="22"/>
                    <a:pt x="9" y="29"/>
                    <a:pt x="19" y="29"/>
                  </a:cubicBezTo>
                  <a:cubicBezTo>
                    <a:pt x="30" y="29"/>
                    <a:pt x="38" y="22"/>
                    <a:pt x="37" y="14"/>
                  </a:cubicBezTo>
                  <a:close/>
                </a:path>
              </a:pathLst>
            </a:custGeom>
            <a:grpFill/>
            <a:ln>
              <a:noFill/>
            </a:ln>
          </p:spPr>
          <p:txBody>
            <a:bodyPr anchor="ctr"/>
            <a:lstStyle/>
            <a:p>
              <a:pPr algn="ctr"/>
              <a:endParaRPr/>
            </a:p>
          </p:txBody>
        </p:sp>
        <p:sp>
          <p:nvSpPr>
            <p:cNvPr id="594" name="ïšḻíďè"/>
            <p:cNvSpPr/>
            <p:nvPr/>
          </p:nvSpPr>
          <p:spPr bwMode="auto">
            <a:xfrm>
              <a:off x="6244607" y="3931914"/>
              <a:ext cx="138865" cy="104920"/>
            </a:xfrm>
            <a:custGeom>
              <a:avLst/>
              <a:gdLst>
                <a:gd name="T0" fmla="*/ 38 w 38"/>
                <a:gd name="T1" fmla="*/ 14 h 29"/>
                <a:gd name="T2" fmla="*/ 18 w 38"/>
                <a:gd name="T3" fmla="*/ 0 h 29"/>
                <a:gd name="T4" fmla="*/ 1 w 38"/>
                <a:gd name="T5" fmla="*/ 14 h 29"/>
                <a:gd name="T6" fmla="*/ 20 w 38"/>
                <a:gd name="T7" fmla="*/ 29 h 29"/>
                <a:gd name="T8" fmla="*/ 38 w 38"/>
                <a:gd name="T9" fmla="*/ 14 h 29"/>
              </a:gdLst>
              <a:ahLst/>
              <a:cxnLst>
                <a:cxn ang="0">
                  <a:pos x="T0" y="T1"/>
                </a:cxn>
                <a:cxn ang="0">
                  <a:pos x="T2" y="T3"/>
                </a:cxn>
                <a:cxn ang="0">
                  <a:pos x="T4" y="T5"/>
                </a:cxn>
                <a:cxn ang="0">
                  <a:pos x="T6" y="T7"/>
                </a:cxn>
                <a:cxn ang="0">
                  <a:pos x="T8" y="T9"/>
                </a:cxn>
              </a:cxnLst>
              <a:rect l="0" t="0" r="r" b="b"/>
              <a:pathLst>
                <a:path w="38" h="29">
                  <a:moveTo>
                    <a:pt x="38" y="14"/>
                  </a:moveTo>
                  <a:cubicBezTo>
                    <a:pt x="37" y="6"/>
                    <a:pt x="28" y="0"/>
                    <a:pt x="18" y="0"/>
                  </a:cubicBezTo>
                  <a:cubicBezTo>
                    <a:pt x="8" y="0"/>
                    <a:pt x="0" y="6"/>
                    <a:pt x="1" y="14"/>
                  </a:cubicBezTo>
                  <a:cubicBezTo>
                    <a:pt x="1" y="22"/>
                    <a:pt x="10" y="29"/>
                    <a:pt x="20" y="29"/>
                  </a:cubicBezTo>
                  <a:cubicBezTo>
                    <a:pt x="30" y="29"/>
                    <a:pt x="38" y="22"/>
                    <a:pt x="38" y="14"/>
                  </a:cubicBezTo>
                  <a:close/>
                </a:path>
              </a:pathLst>
            </a:custGeom>
            <a:grpFill/>
            <a:ln>
              <a:noFill/>
            </a:ln>
          </p:spPr>
          <p:txBody>
            <a:bodyPr anchor="ctr"/>
            <a:lstStyle/>
            <a:p>
              <a:pPr algn="ctr"/>
              <a:endParaRPr/>
            </a:p>
          </p:txBody>
        </p:sp>
        <p:sp>
          <p:nvSpPr>
            <p:cNvPr id="595" name="íŝḷiḍe"/>
            <p:cNvSpPr/>
            <p:nvPr/>
          </p:nvSpPr>
          <p:spPr bwMode="auto">
            <a:xfrm>
              <a:off x="6408159" y="3931914"/>
              <a:ext cx="141951" cy="104920"/>
            </a:xfrm>
            <a:custGeom>
              <a:avLst/>
              <a:gdLst>
                <a:gd name="T0" fmla="*/ 38 w 39"/>
                <a:gd name="T1" fmla="*/ 14 h 29"/>
                <a:gd name="T2" fmla="*/ 18 w 39"/>
                <a:gd name="T3" fmla="*/ 0 h 29"/>
                <a:gd name="T4" fmla="*/ 1 w 39"/>
                <a:gd name="T5" fmla="*/ 14 h 29"/>
                <a:gd name="T6" fmla="*/ 21 w 39"/>
                <a:gd name="T7" fmla="*/ 29 h 29"/>
                <a:gd name="T8" fmla="*/ 38 w 39"/>
                <a:gd name="T9" fmla="*/ 14 h 29"/>
              </a:gdLst>
              <a:ahLst/>
              <a:cxnLst>
                <a:cxn ang="0">
                  <a:pos x="T0" y="T1"/>
                </a:cxn>
                <a:cxn ang="0">
                  <a:pos x="T2" y="T3"/>
                </a:cxn>
                <a:cxn ang="0">
                  <a:pos x="T4" y="T5"/>
                </a:cxn>
                <a:cxn ang="0">
                  <a:pos x="T6" y="T7"/>
                </a:cxn>
                <a:cxn ang="0">
                  <a:pos x="T8" y="T9"/>
                </a:cxn>
              </a:cxnLst>
              <a:rect l="0" t="0" r="r" b="b"/>
              <a:pathLst>
                <a:path w="39" h="29">
                  <a:moveTo>
                    <a:pt x="38" y="14"/>
                  </a:moveTo>
                  <a:cubicBezTo>
                    <a:pt x="37" y="6"/>
                    <a:pt x="28" y="0"/>
                    <a:pt x="18" y="0"/>
                  </a:cubicBezTo>
                  <a:cubicBezTo>
                    <a:pt x="8" y="0"/>
                    <a:pt x="0" y="6"/>
                    <a:pt x="1" y="14"/>
                  </a:cubicBezTo>
                  <a:cubicBezTo>
                    <a:pt x="1" y="22"/>
                    <a:pt x="10" y="29"/>
                    <a:pt x="21" y="29"/>
                  </a:cubicBezTo>
                  <a:cubicBezTo>
                    <a:pt x="31" y="29"/>
                    <a:pt x="39" y="22"/>
                    <a:pt x="38" y="14"/>
                  </a:cubicBezTo>
                  <a:close/>
                </a:path>
              </a:pathLst>
            </a:custGeom>
            <a:grpFill/>
            <a:ln>
              <a:noFill/>
            </a:ln>
          </p:spPr>
          <p:txBody>
            <a:bodyPr anchor="ctr"/>
            <a:lstStyle/>
            <a:p>
              <a:pPr algn="ctr"/>
              <a:endParaRPr/>
            </a:p>
          </p:txBody>
        </p:sp>
        <p:sp>
          <p:nvSpPr>
            <p:cNvPr id="596" name="íṩḻiḓè"/>
            <p:cNvSpPr/>
            <p:nvPr/>
          </p:nvSpPr>
          <p:spPr bwMode="auto">
            <a:xfrm>
              <a:off x="6573255" y="3931914"/>
              <a:ext cx="141951" cy="104920"/>
            </a:xfrm>
            <a:custGeom>
              <a:avLst/>
              <a:gdLst>
                <a:gd name="T0" fmla="*/ 38 w 39"/>
                <a:gd name="T1" fmla="*/ 14 h 29"/>
                <a:gd name="T2" fmla="*/ 18 w 39"/>
                <a:gd name="T3" fmla="*/ 0 h 29"/>
                <a:gd name="T4" fmla="*/ 1 w 39"/>
                <a:gd name="T5" fmla="*/ 14 h 29"/>
                <a:gd name="T6" fmla="*/ 21 w 39"/>
                <a:gd name="T7" fmla="*/ 29 h 29"/>
                <a:gd name="T8" fmla="*/ 38 w 39"/>
                <a:gd name="T9" fmla="*/ 14 h 29"/>
              </a:gdLst>
              <a:ahLst/>
              <a:cxnLst>
                <a:cxn ang="0">
                  <a:pos x="T0" y="T1"/>
                </a:cxn>
                <a:cxn ang="0">
                  <a:pos x="T2" y="T3"/>
                </a:cxn>
                <a:cxn ang="0">
                  <a:pos x="T4" y="T5"/>
                </a:cxn>
                <a:cxn ang="0">
                  <a:pos x="T6" y="T7"/>
                </a:cxn>
                <a:cxn ang="0">
                  <a:pos x="T8" y="T9"/>
                </a:cxn>
              </a:cxnLst>
              <a:rect l="0" t="0" r="r" b="b"/>
              <a:pathLst>
                <a:path w="39" h="29">
                  <a:moveTo>
                    <a:pt x="38" y="14"/>
                  </a:moveTo>
                  <a:cubicBezTo>
                    <a:pt x="37" y="6"/>
                    <a:pt x="28" y="0"/>
                    <a:pt x="18" y="0"/>
                  </a:cubicBezTo>
                  <a:cubicBezTo>
                    <a:pt x="8" y="0"/>
                    <a:pt x="0" y="6"/>
                    <a:pt x="1" y="14"/>
                  </a:cubicBezTo>
                  <a:cubicBezTo>
                    <a:pt x="2" y="22"/>
                    <a:pt x="11" y="29"/>
                    <a:pt x="21" y="29"/>
                  </a:cubicBezTo>
                  <a:cubicBezTo>
                    <a:pt x="31" y="29"/>
                    <a:pt x="39" y="22"/>
                    <a:pt x="38" y="14"/>
                  </a:cubicBezTo>
                  <a:close/>
                </a:path>
              </a:pathLst>
            </a:custGeom>
            <a:grpFill/>
            <a:ln>
              <a:noFill/>
            </a:ln>
          </p:spPr>
          <p:txBody>
            <a:bodyPr anchor="ctr"/>
            <a:lstStyle/>
            <a:p>
              <a:pPr algn="ctr"/>
              <a:endParaRPr/>
            </a:p>
          </p:txBody>
        </p:sp>
        <p:sp>
          <p:nvSpPr>
            <p:cNvPr id="597" name="îşlíḍe"/>
            <p:cNvSpPr/>
            <p:nvPr/>
          </p:nvSpPr>
          <p:spPr bwMode="auto">
            <a:xfrm>
              <a:off x="6739893" y="3931914"/>
              <a:ext cx="138865" cy="104920"/>
            </a:xfrm>
            <a:custGeom>
              <a:avLst/>
              <a:gdLst>
                <a:gd name="T0" fmla="*/ 37 w 38"/>
                <a:gd name="T1" fmla="*/ 14 h 29"/>
                <a:gd name="T2" fmla="*/ 17 w 38"/>
                <a:gd name="T3" fmla="*/ 0 h 29"/>
                <a:gd name="T4" fmla="*/ 0 w 38"/>
                <a:gd name="T5" fmla="*/ 14 h 29"/>
                <a:gd name="T6" fmla="*/ 21 w 38"/>
                <a:gd name="T7" fmla="*/ 29 h 29"/>
                <a:gd name="T8" fmla="*/ 37 w 38"/>
                <a:gd name="T9" fmla="*/ 14 h 29"/>
              </a:gdLst>
              <a:ahLst/>
              <a:cxnLst>
                <a:cxn ang="0">
                  <a:pos x="T0" y="T1"/>
                </a:cxn>
                <a:cxn ang="0">
                  <a:pos x="T2" y="T3"/>
                </a:cxn>
                <a:cxn ang="0">
                  <a:pos x="T4" y="T5"/>
                </a:cxn>
                <a:cxn ang="0">
                  <a:pos x="T6" y="T7"/>
                </a:cxn>
                <a:cxn ang="0">
                  <a:pos x="T8" y="T9"/>
                </a:cxn>
              </a:cxnLst>
              <a:rect l="0" t="0" r="r" b="b"/>
              <a:pathLst>
                <a:path w="38" h="29">
                  <a:moveTo>
                    <a:pt x="37" y="14"/>
                  </a:moveTo>
                  <a:cubicBezTo>
                    <a:pt x="36" y="6"/>
                    <a:pt x="27" y="0"/>
                    <a:pt x="17" y="0"/>
                  </a:cubicBezTo>
                  <a:cubicBezTo>
                    <a:pt x="7" y="0"/>
                    <a:pt x="0" y="6"/>
                    <a:pt x="0" y="14"/>
                  </a:cubicBezTo>
                  <a:cubicBezTo>
                    <a:pt x="1" y="22"/>
                    <a:pt x="10" y="29"/>
                    <a:pt x="21" y="29"/>
                  </a:cubicBezTo>
                  <a:cubicBezTo>
                    <a:pt x="31" y="29"/>
                    <a:pt x="38" y="22"/>
                    <a:pt x="37" y="14"/>
                  </a:cubicBezTo>
                  <a:close/>
                </a:path>
              </a:pathLst>
            </a:custGeom>
            <a:grpFill/>
            <a:ln>
              <a:noFill/>
            </a:ln>
          </p:spPr>
          <p:txBody>
            <a:bodyPr anchor="ctr"/>
            <a:lstStyle/>
            <a:p>
              <a:pPr algn="ctr"/>
              <a:endParaRPr/>
            </a:p>
          </p:txBody>
        </p:sp>
        <p:sp>
          <p:nvSpPr>
            <p:cNvPr id="598" name="îṥ1ide"/>
            <p:cNvSpPr/>
            <p:nvPr/>
          </p:nvSpPr>
          <p:spPr bwMode="auto">
            <a:xfrm>
              <a:off x="5750864" y="4063064"/>
              <a:ext cx="135779" cy="109550"/>
            </a:xfrm>
            <a:prstGeom prst="ellipse">
              <a:avLst/>
            </a:prstGeom>
            <a:grpFill/>
            <a:ln>
              <a:noFill/>
            </a:ln>
          </p:spPr>
          <p:txBody>
            <a:bodyPr anchor="ctr"/>
            <a:lstStyle/>
            <a:p>
              <a:pPr algn="ctr"/>
              <a:endParaRPr/>
            </a:p>
          </p:txBody>
        </p:sp>
        <p:sp>
          <p:nvSpPr>
            <p:cNvPr id="599" name="îṣļíḓe"/>
            <p:cNvSpPr/>
            <p:nvPr/>
          </p:nvSpPr>
          <p:spPr bwMode="auto">
            <a:xfrm>
              <a:off x="5915960" y="4063064"/>
              <a:ext cx="138865" cy="109550"/>
            </a:xfrm>
            <a:custGeom>
              <a:avLst/>
              <a:gdLst>
                <a:gd name="T0" fmla="*/ 38 w 38"/>
                <a:gd name="T1" fmla="*/ 15 h 30"/>
                <a:gd name="T2" fmla="*/ 19 w 38"/>
                <a:gd name="T3" fmla="*/ 0 h 30"/>
                <a:gd name="T4" fmla="*/ 1 w 38"/>
                <a:gd name="T5" fmla="*/ 15 h 30"/>
                <a:gd name="T6" fmla="*/ 20 w 38"/>
                <a:gd name="T7" fmla="*/ 30 h 30"/>
                <a:gd name="T8" fmla="*/ 38 w 38"/>
                <a:gd name="T9" fmla="*/ 15 h 30"/>
              </a:gdLst>
              <a:ahLst/>
              <a:cxnLst>
                <a:cxn ang="0">
                  <a:pos x="T0" y="T1"/>
                </a:cxn>
                <a:cxn ang="0">
                  <a:pos x="T2" y="T3"/>
                </a:cxn>
                <a:cxn ang="0">
                  <a:pos x="T4" y="T5"/>
                </a:cxn>
                <a:cxn ang="0">
                  <a:pos x="T6" y="T7"/>
                </a:cxn>
                <a:cxn ang="0">
                  <a:pos x="T8" y="T9"/>
                </a:cxn>
              </a:cxnLst>
              <a:rect l="0" t="0" r="r" b="b"/>
              <a:pathLst>
                <a:path w="38" h="30">
                  <a:moveTo>
                    <a:pt x="38" y="15"/>
                  </a:moveTo>
                  <a:cubicBezTo>
                    <a:pt x="38" y="6"/>
                    <a:pt x="29" y="0"/>
                    <a:pt x="19" y="0"/>
                  </a:cubicBezTo>
                  <a:cubicBezTo>
                    <a:pt x="9" y="0"/>
                    <a:pt x="0" y="6"/>
                    <a:pt x="1" y="15"/>
                  </a:cubicBezTo>
                  <a:cubicBezTo>
                    <a:pt x="1" y="23"/>
                    <a:pt x="9" y="30"/>
                    <a:pt x="20" y="30"/>
                  </a:cubicBezTo>
                  <a:cubicBezTo>
                    <a:pt x="30" y="30"/>
                    <a:pt x="38" y="23"/>
                    <a:pt x="38" y="15"/>
                  </a:cubicBezTo>
                  <a:close/>
                </a:path>
              </a:pathLst>
            </a:custGeom>
            <a:grpFill/>
            <a:ln>
              <a:noFill/>
            </a:ln>
          </p:spPr>
          <p:txBody>
            <a:bodyPr anchor="ctr"/>
            <a:lstStyle/>
            <a:p>
              <a:pPr algn="ctr"/>
              <a:endParaRPr/>
            </a:p>
          </p:txBody>
        </p:sp>
        <p:sp>
          <p:nvSpPr>
            <p:cNvPr id="600" name="íṡľîdé"/>
            <p:cNvSpPr/>
            <p:nvPr/>
          </p:nvSpPr>
          <p:spPr bwMode="auto">
            <a:xfrm>
              <a:off x="6084140" y="4063064"/>
              <a:ext cx="138865" cy="109550"/>
            </a:xfrm>
            <a:custGeom>
              <a:avLst/>
              <a:gdLst>
                <a:gd name="T0" fmla="*/ 38 w 38"/>
                <a:gd name="T1" fmla="*/ 15 h 30"/>
                <a:gd name="T2" fmla="*/ 19 w 38"/>
                <a:gd name="T3" fmla="*/ 0 h 30"/>
                <a:gd name="T4" fmla="*/ 1 w 38"/>
                <a:gd name="T5" fmla="*/ 15 h 30"/>
                <a:gd name="T6" fmla="*/ 20 w 38"/>
                <a:gd name="T7" fmla="*/ 30 h 30"/>
                <a:gd name="T8" fmla="*/ 38 w 38"/>
                <a:gd name="T9" fmla="*/ 15 h 30"/>
              </a:gdLst>
              <a:ahLst/>
              <a:cxnLst>
                <a:cxn ang="0">
                  <a:pos x="T0" y="T1"/>
                </a:cxn>
                <a:cxn ang="0">
                  <a:pos x="T2" y="T3"/>
                </a:cxn>
                <a:cxn ang="0">
                  <a:pos x="T4" y="T5"/>
                </a:cxn>
                <a:cxn ang="0">
                  <a:pos x="T6" y="T7"/>
                </a:cxn>
                <a:cxn ang="0">
                  <a:pos x="T8" y="T9"/>
                </a:cxn>
              </a:cxnLst>
              <a:rect l="0" t="0" r="r" b="b"/>
              <a:pathLst>
                <a:path w="38" h="30">
                  <a:moveTo>
                    <a:pt x="38" y="15"/>
                  </a:moveTo>
                  <a:cubicBezTo>
                    <a:pt x="38" y="6"/>
                    <a:pt x="29" y="0"/>
                    <a:pt x="19" y="0"/>
                  </a:cubicBezTo>
                  <a:cubicBezTo>
                    <a:pt x="8" y="0"/>
                    <a:pt x="0" y="6"/>
                    <a:pt x="1" y="15"/>
                  </a:cubicBezTo>
                  <a:cubicBezTo>
                    <a:pt x="1" y="23"/>
                    <a:pt x="9" y="30"/>
                    <a:pt x="20" y="30"/>
                  </a:cubicBezTo>
                  <a:cubicBezTo>
                    <a:pt x="30" y="30"/>
                    <a:pt x="38" y="23"/>
                    <a:pt x="38" y="15"/>
                  </a:cubicBezTo>
                  <a:close/>
                </a:path>
              </a:pathLst>
            </a:custGeom>
            <a:grpFill/>
            <a:ln>
              <a:noFill/>
            </a:ln>
          </p:spPr>
          <p:txBody>
            <a:bodyPr anchor="ctr"/>
            <a:lstStyle/>
            <a:p>
              <a:pPr algn="ctr"/>
              <a:endParaRPr/>
            </a:p>
          </p:txBody>
        </p:sp>
        <p:sp>
          <p:nvSpPr>
            <p:cNvPr id="601" name="îšľïḑé"/>
            <p:cNvSpPr/>
            <p:nvPr/>
          </p:nvSpPr>
          <p:spPr bwMode="auto">
            <a:xfrm>
              <a:off x="6250779" y="4063064"/>
              <a:ext cx="143495" cy="109550"/>
            </a:xfrm>
            <a:custGeom>
              <a:avLst/>
              <a:gdLst>
                <a:gd name="T0" fmla="*/ 38 w 39"/>
                <a:gd name="T1" fmla="*/ 15 h 30"/>
                <a:gd name="T2" fmla="*/ 18 w 39"/>
                <a:gd name="T3" fmla="*/ 0 h 30"/>
                <a:gd name="T4" fmla="*/ 0 w 39"/>
                <a:gd name="T5" fmla="*/ 15 h 30"/>
                <a:gd name="T6" fmla="*/ 20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9" y="0"/>
                    <a:pt x="18" y="0"/>
                  </a:cubicBezTo>
                  <a:cubicBezTo>
                    <a:pt x="8" y="0"/>
                    <a:pt x="0" y="6"/>
                    <a:pt x="0" y="15"/>
                  </a:cubicBezTo>
                  <a:cubicBezTo>
                    <a:pt x="1" y="23"/>
                    <a:pt x="10" y="30"/>
                    <a:pt x="20" y="30"/>
                  </a:cubicBezTo>
                  <a:cubicBezTo>
                    <a:pt x="31" y="30"/>
                    <a:pt x="39" y="23"/>
                    <a:pt x="38" y="15"/>
                  </a:cubicBezTo>
                  <a:close/>
                </a:path>
              </a:pathLst>
            </a:custGeom>
            <a:grpFill/>
            <a:ln>
              <a:noFill/>
            </a:ln>
          </p:spPr>
          <p:txBody>
            <a:bodyPr anchor="ctr"/>
            <a:lstStyle/>
            <a:p>
              <a:pPr algn="ctr"/>
              <a:endParaRPr/>
            </a:p>
          </p:txBody>
        </p:sp>
        <p:sp>
          <p:nvSpPr>
            <p:cNvPr id="602" name="îšlidè"/>
            <p:cNvSpPr/>
            <p:nvPr/>
          </p:nvSpPr>
          <p:spPr bwMode="auto">
            <a:xfrm>
              <a:off x="6418960" y="4063064"/>
              <a:ext cx="141951" cy="109550"/>
            </a:xfrm>
            <a:custGeom>
              <a:avLst/>
              <a:gdLst>
                <a:gd name="T0" fmla="*/ 38 w 39"/>
                <a:gd name="T1" fmla="*/ 15 h 30"/>
                <a:gd name="T2" fmla="*/ 18 w 39"/>
                <a:gd name="T3" fmla="*/ 0 h 30"/>
                <a:gd name="T4" fmla="*/ 0 w 39"/>
                <a:gd name="T5" fmla="*/ 15 h 30"/>
                <a:gd name="T6" fmla="*/ 20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8" y="0"/>
                    <a:pt x="18" y="0"/>
                  </a:cubicBezTo>
                  <a:cubicBezTo>
                    <a:pt x="8" y="0"/>
                    <a:pt x="0" y="6"/>
                    <a:pt x="0" y="15"/>
                  </a:cubicBezTo>
                  <a:cubicBezTo>
                    <a:pt x="1" y="23"/>
                    <a:pt x="10" y="30"/>
                    <a:pt x="20" y="30"/>
                  </a:cubicBezTo>
                  <a:cubicBezTo>
                    <a:pt x="31" y="30"/>
                    <a:pt x="39" y="23"/>
                    <a:pt x="38" y="15"/>
                  </a:cubicBezTo>
                  <a:close/>
                </a:path>
              </a:pathLst>
            </a:custGeom>
            <a:grpFill/>
            <a:ln>
              <a:noFill/>
            </a:ln>
          </p:spPr>
          <p:txBody>
            <a:bodyPr anchor="ctr"/>
            <a:lstStyle/>
            <a:p>
              <a:pPr algn="ctr"/>
              <a:endParaRPr/>
            </a:p>
          </p:txBody>
        </p:sp>
        <p:sp>
          <p:nvSpPr>
            <p:cNvPr id="603" name="iṩľîḓè"/>
            <p:cNvSpPr/>
            <p:nvPr/>
          </p:nvSpPr>
          <p:spPr bwMode="auto">
            <a:xfrm>
              <a:off x="6587141" y="4063064"/>
              <a:ext cx="141951" cy="109550"/>
            </a:xfrm>
            <a:custGeom>
              <a:avLst/>
              <a:gdLst>
                <a:gd name="T0" fmla="*/ 38 w 39"/>
                <a:gd name="T1" fmla="*/ 15 h 30"/>
                <a:gd name="T2" fmla="*/ 18 w 39"/>
                <a:gd name="T3" fmla="*/ 0 h 30"/>
                <a:gd name="T4" fmla="*/ 0 w 39"/>
                <a:gd name="T5" fmla="*/ 15 h 30"/>
                <a:gd name="T6" fmla="*/ 21 w 39"/>
                <a:gd name="T7" fmla="*/ 30 h 30"/>
                <a:gd name="T8" fmla="*/ 38 w 39"/>
                <a:gd name="T9" fmla="*/ 15 h 30"/>
              </a:gdLst>
              <a:ahLst/>
              <a:cxnLst>
                <a:cxn ang="0">
                  <a:pos x="T0" y="T1"/>
                </a:cxn>
                <a:cxn ang="0">
                  <a:pos x="T2" y="T3"/>
                </a:cxn>
                <a:cxn ang="0">
                  <a:pos x="T4" y="T5"/>
                </a:cxn>
                <a:cxn ang="0">
                  <a:pos x="T6" y="T7"/>
                </a:cxn>
                <a:cxn ang="0">
                  <a:pos x="T8" y="T9"/>
                </a:cxn>
              </a:cxnLst>
              <a:rect l="0" t="0" r="r" b="b"/>
              <a:pathLst>
                <a:path w="39" h="30">
                  <a:moveTo>
                    <a:pt x="38" y="15"/>
                  </a:moveTo>
                  <a:cubicBezTo>
                    <a:pt x="37" y="6"/>
                    <a:pt x="28" y="0"/>
                    <a:pt x="18" y="0"/>
                  </a:cubicBezTo>
                  <a:cubicBezTo>
                    <a:pt x="7" y="0"/>
                    <a:pt x="0" y="6"/>
                    <a:pt x="0" y="15"/>
                  </a:cubicBezTo>
                  <a:cubicBezTo>
                    <a:pt x="1" y="23"/>
                    <a:pt x="10" y="30"/>
                    <a:pt x="21" y="30"/>
                  </a:cubicBezTo>
                  <a:cubicBezTo>
                    <a:pt x="31" y="30"/>
                    <a:pt x="39" y="23"/>
                    <a:pt x="38" y="15"/>
                  </a:cubicBezTo>
                  <a:close/>
                </a:path>
              </a:pathLst>
            </a:custGeom>
            <a:grpFill/>
            <a:ln>
              <a:noFill/>
            </a:ln>
          </p:spPr>
          <p:txBody>
            <a:bodyPr anchor="ctr"/>
            <a:lstStyle/>
            <a:p>
              <a:pPr algn="ctr"/>
              <a:endParaRPr/>
            </a:p>
          </p:txBody>
        </p:sp>
        <p:sp>
          <p:nvSpPr>
            <p:cNvPr id="604" name="íśļîḑê"/>
            <p:cNvSpPr/>
            <p:nvPr/>
          </p:nvSpPr>
          <p:spPr bwMode="auto">
            <a:xfrm>
              <a:off x="6750693" y="4063064"/>
              <a:ext cx="146580" cy="109550"/>
            </a:xfrm>
            <a:custGeom>
              <a:avLst/>
              <a:gdLst>
                <a:gd name="T0" fmla="*/ 39 w 40"/>
                <a:gd name="T1" fmla="*/ 15 h 30"/>
                <a:gd name="T2" fmla="*/ 18 w 40"/>
                <a:gd name="T3" fmla="*/ 0 h 30"/>
                <a:gd name="T4" fmla="*/ 1 w 40"/>
                <a:gd name="T5" fmla="*/ 15 h 30"/>
                <a:gd name="T6" fmla="*/ 22 w 40"/>
                <a:gd name="T7" fmla="*/ 30 h 30"/>
                <a:gd name="T8" fmla="*/ 39 w 40"/>
                <a:gd name="T9" fmla="*/ 15 h 30"/>
              </a:gdLst>
              <a:ahLst/>
              <a:cxnLst>
                <a:cxn ang="0">
                  <a:pos x="T0" y="T1"/>
                </a:cxn>
                <a:cxn ang="0">
                  <a:pos x="T2" y="T3"/>
                </a:cxn>
                <a:cxn ang="0">
                  <a:pos x="T4" y="T5"/>
                </a:cxn>
                <a:cxn ang="0">
                  <a:pos x="T6" y="T7"/>
                </a:cxn>
                <a:cxn ang="0">
                  <a:pos x="T8" y="T9"/>
                </a:cxn>
              </a:cxnLst>
              <a:rect l="0" t="0" r="r" b="b"/>
              <a:pathLst>
                <a:path w="40" h="30">
                  <a:moveTo>
                    <a:pt x="39" y="15"/>
                  </a:moveTo>
                  <a:cubicBezTo>
                    <a:pt x="38" y="6"/>
                    <a:pt x="29" y="0"/>
                    <a:pt x="18" y="0"/>
                  </a:cubicBezTo>
                  <a:cubicBezTo>
                    <a:pt x="8" y="0"/>
                    <a:pt x="0" y="6"/>
                    <a:pt x="1" y="15"/>
                  </a:cubicBezTo>
                  <a:cubicBezTo>
                    <a:pt x="2" y="23"/>
                    <a:pt x="11" y="30"/>
                    <a:pt x="22" y="30"/>
                  </a:cubicBezTo>
                  <a:cubicBezTo>
                    <a:pt x="32" y="30"/>
                    <a:pt x="40" y="23"/>
                    <a:pt x="39" y="15"/>
                  </a:cubicBezTo>
                  <a:close/>
                </a:path>
              </a:pathLst>
            </a:custGeom>
            <a:grpFill/>
            <a:ln>
              <a:noFill/>
            </a:ln>
          </p:spPr>
          <p:txBody>
            <a:bodyPr anchor="ctr"/>
            <a:lstStyle/>
            <a:p>
              <a:pPr algn="ctr"/>
              <a:endParaRPr/>
            </a:p>
          </p:txBody>
        </p:sp>
        <p:sp>
          <p:nvSpPr>
            <p:cNvPr id="605" name="íšḷïḑè"/>
            <p:cNvSpPr/>
            <p:nvPr/>
          </p:nvSpPr>
          <p:spPr bwMode="auto">
            <a:xfrm>
              <a:off x="5919046" y="4198843"/>
              <a:ext cx="138865" cy="112636"/>
            </a:xfrm>
            <a:custGeom>
              <a:avLst/>
              <a:gdLst>
                <a:gd name="T0" fmla="*/ 38 w 38"/>
                <a:gd name="T1" fmla="*/ 15 h 31"/>
                <a:gd name="T2" fmla="*/ 19 w 38"/>
                <a:gd name="T3" fmla="*/ 0 h 31"/>
                <a:gd name="T4" fmla="*/ 0 w 38"/>
                <a:gd name="T5" fmla="*/ 15 h 31"/>
                <a:gd name="T6" fmla="*/ 19 w 38"/>
                <a:gd name="T7" fmla="*/ 31 h 31"/>
                <a:gd name="T8" fmla="*/ 38 w 38"/>
                <a:gd name="T9" fmla="*/ 15 h 31"/>
              </a:gdLst>
              <a:ahLst/>
              <a:cxnLst>
                <a:cxn ang="0">
                  <a:pos x="T0" y="T1"/>
                </a:cxn>
                <a:cxn ang="0">
                  <a:pos x="T2" y="T3"/>
                </a:cxn>
                <a:cxn ang="0">
                  <a:pos x="T4" y="T5"/>
                </a:cxn>
                <a:cxn ang="0">
                  <a:pos x="T6" y="T7"/>
                </a:cxn>
                <a:cxn ang="0">
                  <a:pos x="T8" y="T9"/>
                </a:cxn>
              </a:cxnLst>
              <a:rect l="0" t="0" r="r" b="b"/>
              <a:pathLst>
                <a:path w="38" h="31">
                  <a:moveTo>
                    <a:pt x="38" y="15"/>
                  </a:moveTo>
                  <a:cubicBezTo>
                    <a:pt x="38" y="7"/>
                    <a:pt x="29" y="0"/>
                    <a:pt x="19" y="0"/>
                  </a:cubicBezTo>
                  <a:cubicBezTo>
                    <a:pt x="8" y="0"/>
                    <a:pt x="0" y="7"/>
                    <a:pt x="0" y="15"/>
                  </a:cubicBezTo>
                  <a:cubicBezTo>
                    <a:pt x="0" y="24"/>
                    <a:pt x="9" y="31"/>
                    <a:pt x="19" y="31"/>
                  </a:cubicBezTo>
                  <a:cubicBezTo>
                    <a:pt x="30" y="31"/>
                    <a:pt x="38" y="24"/>
                    <a:pt x="38" y="15"/>
                  </a:cubicBezTo>
                  <a:close/>
                </a:path>
              </a:pathLst>
            </a:custGeom>
            <a:grpFill/>
            <a:ln>
              <a:noFill/>
            </a:ln>
          </p:spPr>
          <p:txBody>
            <a:bodyPr anchor="ctr"/>
            <a:lstStyle/>
            <a:p>
              <a:pPr algn="ctr"/>
              <a:endParaRPr/>
            </a:p>
          </p:txBody>
        </p:sp>
        <p:sp>
          <p:nvSpPr>
            <p:cNvPr id="606" name="ïsḻîḓé"/>
            <p:cNvSpPr/>
            <p:nvPr/>
          </p:nvSpPr>
          <p:spPr bwMode="auto">
            <a:xfrm>
              <a:off x="6087226" y="4198843"/>
              <a:ext cx="141951" cy="112636"/>
            </a:xfrm>
            <a:custGeom>
              <a:avLst/>
              <a:gdLst>
                <a:gd name="T0" fmla="*/ 39 w 39"/>
                <a:gd name="T1" fmla="*/ 15 h 31"/>
                <a:gd name="T2" fmla="*/ 19 w 39"/>
                <a:gd name="T3" fmla="*/ 0 h 31"/>
                <a:gd name="T4" fmla="*/ 1 w 39"/>
                <a:gd name="T5" fmla="*/ 15 h 31"/>
                <a:gd name="T6" fmla="*/ 20 w 39"/>
                <a:gd name="T7" fmla="*/ 31 h 31"/>
                <a:gd name="T8" fmla="*/ 39 w 39"/>
                <a:gd name="T9" fmla="*/ 15 h 31"/>
              </a:gdLst>
              <a:ahLst/>
              <a:cxnLst>
                <a:cxn ang="0">
                  <a:pos x="T0" y="T1"/>
                </a:cxn>
                <a:cxn ang="0">
                  <a:pos x="T2" y="T3"/>
                </a:cxn>
                <a:cxn ang="0">
                  <a:pos x="T4" y="T5"/>
                </a:cxn>
                <a:cxn ang="0">
                  <a:pos x="T6" y="T7"/>
                </a:cxn>
                <a:cxn ang="0">
                  <a:pos x="T8" y="T9"/>
                </a:cxn>
              </a:cxnLst>
              <a:rect l="0" t="0" r="r" b="b"/>
              <a:pathLst>
                <a:path w="39" h="31">
                  <a:moveTo>
                    <a:pt x="39" y="15"/>
                  </a:moveTo>
                  <a:cubicBezTo>
                    <a:pt x="38" y="7"/>
                    <a:pt x="30" y="0"/>
                    <a:pt x="19" y="0"/>
                  </a:cubicBezTo>
                  <a:cubicBezTo>
                    <a:pt x="9" y="0"/>
                    <a:pt x="0" y="7"/>
                    <a:pt x="1" y="15"/>
                  </a:cubicBezTo>
                  <a:cubicBezTo>
                    <a:pt x="1" y="24"/>
                    <a:pt x="10" y="31"/>
                    <a:pt x="20" y="31"/>
                  </a:cubicBezTo>
                  <a:cubicBezTo>
                    <a:pt x="31" y="31"/>
                    <a:pt x="39" y="24"/>
                    <a:pt x="39" y="15"/>
                  </a:cubicBezTo>
                  <a:close/>
                </a:path>
              </a:pathLst>
            </a:custGeom>
            <a:grpFill/>
            <a:ln>
              <a:noFill/>
            </a:ln>
          </p:spPr>
          <p:txBody>
            <a:bodyPr anchor="ctr"/>
            <a:lstStyle/>
            <a:p>
              <a:pPr algn="ctr"/>
              <a:endParaRPr/>
            </a:p>
          </p:txBody>
        </p:sp>
        <p:sp>
          <p:nvSpPr>
            <p:cNvPr id="607" name="ïşḻíḍe"/>
            <p:cNvSpPr/>
            <p:nvPr/>
          </p:nvSpPr>
          <p:spPr bwMode="auto">
            <a:xfrm>
              <a:off x="6258494" y="4198843"/>
              <a:ext cx="141951" cy="112636"/>
            </a:xfrm>
            <a:custGeom>
              <a:avLst/>
              <a:gdLst>
                <a:gd name="T0" fmla="*/ 38 w 39"/>
                <a:gd name="T1" fmla="*/ 15 h 31"/>
                <a:gd name="T2" fmla="*/ 18 w 39"/>
                <a:gd name="T3" fmla="*/ 0 h 31"/>
                <a:gd name="T4" fmla="*/ 0 w 39"/>
                <a:gd name="T5" fmla="*/ 15 h 31"/>
                <a:gd name="T6" fmla="*/ 20 w 39"/>
                <a:gd name="T7" fmla="*/ 31 h 31"/>
                <a:gd name="T8" fmla="*/ 38 w 39"/>
                <a:gd name="T9" fmla="*/ 15 h 31"/>
              </a:gdLst>
              <a:ahLst/>
              <a:cxnLst>
                <a:cxn ang="0">
                  <a:pos x="T0" y="T1"/>
                </a:cxn>
                <a:cxn ang="0">
                  <a:pos x="T2" y="T3"/>
                </a:cxn>
                <a:cxn ang="0">
                  <a:pos x="T4" y="T5"/>
                </a:cxn>
                <a:cxn ang="0">
                  <a:pos x="T6" y="T7"/>
                </a:cxn>
                <a:cxn ang="0">
                  <a:pos x="T8" y="T9"/>
                </a:cxn>
              </a:cxnLst>
              <a:rect l="0" t="0" r="r" b="b"/>
              <a:pathLst>
                <a:path w="39" h="31">
                  <a:moveTo>
                    <a:pt x="38" y="15"/>
                  </a:moveTo>
                  <a:cubicBezTo>
                    <a:pt x="38" y="7"/>
                    <a:pt x="29" y="0"/>
                    <a:pt x="18" y="0"/>
                  </a:cubicBezTo>
                  <a:cubicBezTo>
                    <a:pt x="8" y="0"/>
                    <a:pt x="0" y="7"/>
                    <a:pt x="0" y="15"/>
                  </a:cubicBezTo>
                  <a:cubicBezTo>
                    <a:pt x="1" y="24"/>
                    <a:pt x="10" y="31"/>
                    <a:pt x="20" y="31"/>
                  </a:cubicBezTo>
                  <a:cubicBezTo>
                    <a:pt x="31" y="31"/>
                    <a:pt x="39" y="24"/>
                    <a:pt x="38" y="15"/>
                  </a:cubicBezTo>
                  <a:close/>
                </a:path>
              </a:pathLst>
            </a:custGeom>
            <a:grpFill/>
            <a:ln>
              <a:noFill/>
            </a:ln>
          </p:spPr>
          <p:txBody>
            <a:bodyPr anchor="ctr"/>
            <a:lstStyle/>
            <a:p>
              <a:pPr algn="ctr"/>
              <a:endParaRPr/>
            </a:p>
          </p:txBody>
        </p:sp>
        <p:sp>
          <p:nvSpPr>
            <p:cNvPr id="608" name="ïṡļiḍè"/>
            <p:cNvSpPr/>
            <p:nvPr/>
          </p:nvSpPr>
          <p:spPr bwMode="auto">
            <a:xfrm>
              <a:off x="6426674" y="4198843"/>
              <a:ext cx="146580" cy="112636"/>
            </a:xfrm>
            <a:custGeom>
              <a:avLst/>
              <a:gdLst>
                <a:gd name="T0" fmla="*/ 39 w 40"/>
                <a:gd name="T1" fmla="*/ 15 h 31"/>
                <a:gd name="T2" fmla="*/ 19 w 40"/>
                <a:gd name="T3" fmla="*/ 0 h 31"/>
                <a:gd name="T4" fmla="*/ 1 w 40"/>
                <a:gd name="T5" fmla="*/ 15 h 31"/>
                <a:gd name="T6" fmla="*/ 21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9" y="0"/>
                    <a:pt x="19" y="0"/>
                  </a:cubicBezTo>
                  <a:cubicBezTo>
                    <a:pt x="8" y="0"/>
                    <a:pt x="0" y="7"/>
                    <a:pt x="1" y="15"/>
                  </a:cubicBezTo>
                  <a:cubicBezTo>
                    <a:pt x="2" y="24"/>
                    <a:pt x="11" y="31"/>
                    <a:pt x="21" y="31"/>
                  </a:cubicBezTo>
                  <a:cubicBezTo>
                    <a:pt x="32" y="31"/>
                    <a:pt x="40" y="24"/>
                    <a:pt x="39" y="15"/>
                  </a:cubicBezTo>
                  <a:close/>
                </a:path>
              </a:pathLst>
            </a:custGeom>
            <a:grpFill/>
            <a:ln>
              <a:noFill/>
            </a:ln>
          </p:spPr>
          <p:txBody>
            <a:bodyPr anchor="ctr"/>
            <a:lstStyle/>
            <a:p>
              <a:pPr algn="ctr"/>
              <a:endParaRPr/>
            </a:p>
          </p:txBody>
        </p:sp>
        <p:sp>
          <p:nvSpPr>
            <p:cNvPr id="609" name="îŝļidê"/>
            <p:cNvSpPr/>
            <p:nvPr/>
          </p:nvSpPr>
          <p:spPr bwMode="auto">
            <a:xfrm>
              <a:off x="6597942" y="4198843"/>
              <a:ext cx="146580" cy="112636"/>
            </a:xfrm>
            <a:custGeom>
              <a:avLst/>
              <a:gdLst>
                <a:gd name="T0" fmla="*/ 39 w 40"/>
                <a:gd name="T1" fmla="*/ 15 h 31"/>
                <a:gd name="T2" fmla="*/ 18 w 40"/>
                <a:gd name="T3" fmla="*/ 0 h 31"/>
                <a:gd name="T4" fmla="*/ 1 w 40"/>
                <a:gd name="T5" fmla="*/ 15 h 31"/>
                <a:gd name="T6" fmla="*/ 21 w 40"/>
                <a:gd name="T7" fmla="*/ 31 h 31"/>
                <a:gd name="T8" fmla="*/ 39 w 40"/>
                <a:gd name="T9" fmla="*/ 15 h 31"/>
              </a:gdLst>
              <a:ahLst/>
              <a:cxnLst>
                <a:cxn ang="0">
                  <a:pos x="T0" y="T1"/>
                </a:cxn>
                <a:cxn ang="0">
                  <a:pos x="T2" y="T3"/>
                </a:cxn>
                <a:cxn ang="0">
                  <a:pos x="T4" y="T5"/>
                </a:cxn>
                <a:cxn ang="0">
                  <a:pos x="T6" y="T7"/>
                </a:cxn>
                <a:cxn ang="0">
                  <a:pos x="T8" y="T9"/>
                </a:cxn>
              </a:cxnLst>
              <a:rect l="0" t="0" r="r" b="b"/>
              <a:pathLst>
                <a:path w="40" h="31">
                  <a:moveTo>
                    <a:pt x="39" y="15"/>
                  </a:moveTo>
                  <a:cubicBezTo>
                    <a:pt x="38" y="7"/>
                    <a:pt x="29" y="0"/>
                    <a:pt x="18" y="0"/>
                  </a:cubicBezTo>
                  <a:cubicBezTo>
                    <a:pt x="8" y="0"/>
                    <a:pt x="0" y="7"/>
                    <a:pt x="1" y="15"/>
                  </a:cubicBezTo>
                  <a:cubicBezTo>
                    <a:pt x="1" y="24"/>
                    <a:pt x="11" y="31"/>
                    <a:pt x="21" y="31"/>
                  </a:cubicBezTo>
                  <a:cubicBezTo>
                    <a:pt x="32" y="31"/>
                    <a:pt x="40" y="24"/>
                    <a:pt x="39" y="15"/>
                  </a:cubicBezTo>
                  <a:close/>
                </a:path>
              </a:pathLst>
            </a:custGeom>
            <a:grpFill/>
            <a:ln>
              <a:noFill/>
            </a:ln>
          </p:spPr>
          <p:txBody>
            <a:bodyPr anchor="ctr"/>
            <a:lstStyle/>
            <a:p>
              <a:pPr algn="ctr"/>
              <a:endParaRPr/>
            </a:p>
          </p:txBody>
        </p:sp>
        <p:sp>
          <p:nvSpPr>
            <p:cNvPr id="610" name="işlîḋê"/>
            <p:cNvSpPr/>
            <p:nvPr/>
          </p:nvSpPr>
          <p:spPr bwMode="auto">
            <a:xfrm>
              <a:off x="5919046" y="4337708"/>
              <a:ext cx="143495" cy="115721"/>
            </a:xfrm>
            <a:custGeom>
              <a:avLst/>
              <a:gdLst>
                <a:gd name="T0" fmla="*/ 39 w 39"/>
                <a:gd name="T1" fmla="*/ 16 h 32"/>
                <a:gd name="T2" fmla="*/ 19 w 39"/>
                <a:gd name="T3" fmla="*/ 0 h 32"/>
                <a:gd name="T4" fmla="*/ 0 w 39"/>
                <a:gd name="T5" fmla="*/ 16 h 32"/>
                <a:gd name="T6" fmla="*/ 20 w 39"/>
                <a:gd name="T7" fmla="*/ 32 h 32"/>
                <a:gd name="T8" fmla="*/ 39 w 39"/>
                <a:gd name="T9" fmla="*/ 16 h 32"/>
              </a:gdLst>
              <a:ahLst/>
              <a:cxnLst>
                <a:cxn ang="0">
                  <a:pos x="T0" y="T1"/>
                </a:cxn>
                <a:cxn ang="0">
                  <a:pos x="T2" y="T3"/>
                </a:cxn>
                <a:cxn ang="0">
                  <a:pos x="T4" y="T5"/>
                </a:cxn>
                <a:cxn ang="0">
                  <a:pos x="T6" y="T7"/>
                </a:cxn>
                <a:cxn ang="0">
                  <a:pos x="T8" y="T9"/>
                </a:cxn>
              </a:cxnLst>
              <a:rect l="0" t="0" r="r" b="b"/>
              <a:pathLst>
                <a:path w="39" h="32">
                  <a:moveTo>
                    <a:pt x="39" y="16"/>
                  </a:moveTo>
                  <a:cubicBezTo>
                    <a:pt x="39" y="7"/>
                    <a:pt x="30" y="0"/>
                    <a:pt x="19" y="0"/>
                  </a:cubicBezTo>
                  <a:cubicBezTo>
                    <a:pt x="9" y="0"/>
                    <a:pt x="0" y="7"/>
                    <a:pt x="0" y="16"/>
                  </a:cubicBezTo>
                  <a:cubicBezTo>
                    <a:pt x="0" y="25"/>
                    <a:pt x="9" y="32"/>
                    <a:pt x="20" y="32"/>
                  </a:cubicBezTo>
                  <a:cubicBezTo>
                    <a:pt x="31" y="32"/>
                    <a:pt x="39" y="25"/>
                    <a:pt x="39" y="16"/>
                  </a:cubicBezTo>
                  <a:close/>
                </a:path>
              </a:pathLst>
            </a:custGeom>
            <a:grpFill/>
            <a:ln>
              <a:noFill/>
            </a:ln>
          </p:spPr>
          <p:txBody>
            <a:bodyPr anchor="ctr"/>
            <a:lstStyle/>
            <a:p>
              <a:pPr algn="ctr"/>
              <a:endParaRPr/>
            </a:p>
          </p:txBody>
        </p:sp>
        <p:sp>
          <p:nvSpPr>
            <p:cNvPr id="611" name="iṣlïḋê"/>
            <p:cNvSpPr/>
            <p:nvPr/>
          </p:nvSpPr>
          <p:spPr bwMode="auto">
            <a:xfrm>
              <a:off x="6094941" y="4337708"/>
              <a:ext cx="141951" cy="115721"/>
            </a:xfrm>
            <a:custGeom>
              <a:avLst/>
              <a:gdLst>
                <a:gd name="T0" fmla="*/ 39 w 39"/>
                <a:gd name="T1" fmla="*/ 16 h 32"/>
                <a:gd name="T2" fmla="*/ 19 w 39"/>
                <a:gd name="T3" fmla="*/ 0 h 32"/>
                <a:gd name="T4" fmla="*/ 0 w 39"/>
                <a:gd name="T5" fmla="*/ 16 h 32"/>
                <a:gd name="T6" fmla="*/ 20 w 39"/>
                <a:gd name="T7" fmla="*/ 32 h 32"/>
                <a:gd name="T8" fmla="*/ 39 w 39"/>
                <a:gd name="T9" fmla="*/ 16 h 32"/>
              </a:gdLst>
              <a:ahLst/>
              <a:cxnLst>
                <a:cxn ang="0">
                  <a:pos x="T0" y="T1"/>
                </a:cxn>
                <a:cxn ang="0">
                  <a:pos x="T2" y="T3"/>
                </a:cxn>
                <a:cxn ang="0">
                  <a:pos x="T4" y="T5"/>
                </a:cxn>
                <a:cxn ang="0">
                  <a:pos x="T6" y="T7"/>
                </a:cxn>
                <a:cxn ang="0">
                  <a:pos x="T8" y="T9"/>
                </a:cxn>
              </a:cxnLst>
              <a:rect l="0" t="0" r="r" b="b"/>
              <a:pathLst>
                <a:path w="39" h="32">
                  <a:moveTo>
                    <a:pt x="39" y="16"/>
                  </a:moveTo>
                  <a:cubicBezTo>
                    <a:pt x="38" y="7"/>
                    <a:pt x="29" y="0"/>
                    <a:pt x="19" y="0"/>
                  </a:cubicBezTo>
                  <a:cubicBezTo>
                    <a:pt x="8" y="0"/>
                    <a:pt x="0" y="7"/>
                    <a:pt x="0" y="16"/>
                  </a:cubicBezTo>
                  <a:cubicBezTo>
                    <a:pt x="0" y="25"/>
                    <a:pt x="9" y="32"/>
                    <a:pt x="20" y="32"/>
                  </a:cubicBezTo>
                  <a:cubicBezTo>
                    <a:pt x="31" y="32"/>
                    <a:pt x="39" y="25"/>
                    <a:pt x="39" y="16"/>
                  </a:cubicBezTo>
                  <a:close/>
                </a:path>
              </a:pathLst>
            </a:custGeom>
            <a:grpFill/>
            <a:ln>
              <a:noFill/>
            </a:ln>
          </p:spPr>
          <p:txBody>
            <a:bodyPr anchor="ctr"/>
            <a:lstStyle/>
            <a:p>
              <a:pPr algn="ctr"/>
              <a:endParaRPr/>
            </a:p>
          </p:txBody>
        </p:sp>
        <p:sp>
          <p:nvSpPr>
            <p:cNvPr id="612" name="îṡļïďê"/>
            <p:cNvSpPr/>
            <p:nvPr/>
          </p:nvSpPr>
          <p:spPr bwMode="auto">
            <a:xfrm>
              <a:off x="6266208" y="4337708"/>
              <a:ext cx="146580" cy="115721"/>
            </a:xfrm>
            <a:custGeom>
              <a:avLst/>
              <a:gdLst>
                <a:gd name="T0" fmla="*/ 39 w 40"/>
                <a:gd name="T1" fmla="*/ 16 h 32"/>
                <a:gd name="T2" fmla="*/ 19 w 40"/>
                <a:gd name="T3" fmla="*/ 0 h 32"/>
                <a:gd name="T4" fmla="*/ 0 w 40"/>
                <a:gd name="T5" fmla="*/ 16 h 32"/>
                <a:gd name="T6" fmla="*/ 21 w 40"/>
                <a:gd name="T7" fmla="*/ 32 h 32"/>
                <a:gd name="T8" fmla="*/ 39 w 40"/>
                <a:gd name="T9" fmla="*/ 16 h 32"/>
              </a:gdLst>
              <a:ahLst/>
              <a:cxnLst>
                <a:cxn ang="0">
                  <a:pos x="T0" y="T1"/>
                </a:cxn>
                <a:cxn ang="0">
                  <a:pos x="T2" y="T3"/>
                </a:cxn>
                <a:cxn ang="0">
                  <a:pos x="T4" y="T5"/>
                </a:cxn>
                <a:cxn ang="0">
                  <a:pos x="T6" y="T7"/>
                </a:cxn>
                <a:cxn ang="0">
                  <a:pos x="T8" y="T9"/>
                </a:cxn>
              </a:cxnLst>
              <a:rect l="0" t="0" r="r" b="b"/>
              <a:pathLst>
                <a:path w="40" h="32">
                  <a:moveTo>
                    <a:pt x="39" y="16"/>
                  </a:moveTo>
                  <a:cubicBezTo>
                    <a:pt x="38" y="7"/>
                    <a:pt x="29" y="0"/>
                    <a:pt x="19" y="0"/>
                  </a:cubicBezTo>
                  <a:cubicBezTo>
                    <a:pt x="8" y="0"/>
                    <a:pt x="0" y="7"/>
                    <a:pt x="0" y="16"/>
                  </a:cubicBezTo>
                  <a:cubicBezTo>
                    <a:pt x="1" y="25"/>
                    <a:pt x="10" y="32"/>
                    <a:pt x="21" y="32"/>
                  </a:cubicBezTo>
                  <a:cubicBezTo>
                    <a:pt x="31" y="32"/>
                    <a:pt x="40" y="25"/>
                    <a:pt x="39" y="16"/>
                  </a:cubicBezTo>
                  <a:close/>
                </a:path>
              </a:pathLst>
            </a:custGeom>
            <a:grpFill/>
            <a:ln>
              <a:noFill/>
            </a:ln>
          </p:spPr>
          <p:txBody>
            <a:bodyPr anchor="ctr"/>
            <a:lstStyle/>
            <a:p>
              <a:pPr algn="ctr"/>
              <a:endParaRPr/>
            </a:p>
          </p:txBody>
        </p:sp>
        <p:sp>
          <p:nvSpPr>
            <p:cNvPr id="613" name="íSḷíḓe"/>
            <p:cNvSpPr/>
            <p:nvPr/>
          </p:nvSpPr>
          <p:spPr bwMode="auto">
            <a:xfrm>
              <a:off x="6437476" y="4337708"/>
              <a:ext cx="146580" cy="115721"/>
            </a:xfrm>
            <a:custGeom>
              <a:avLst/>
              <a:gdLst>
                <a:gd name="T0" fmla="*/ 39 w 40"/>
                <a:gd name="T1" fmla="*/ 16 h 32"/>
                <a:gd name="T2" fmla="*/ 19 w 40"/>
                <a:gd name="T3" fmla="*/ 0 h 32"/>
                <a:gd name="T4" fmla="*/ 1 w 40"/>
                <a:gd name="T5" fmla="*/ 16 h 32"/>
                <a:gd name="T6" fmla="*/ 21 w 40"/>
                <a:gd name="T7" fmla="*/ 32 h 32"/>
                <a:gd name="T8" fmla="*/ 39 w 40"/>
                <a:gd name="T9" fmla="*/ 16 h 32"/>
              </a:gdLst>
              <a:ahLst/>
              <a:cxnLst>
                <a:cxn ang="0">
                  <a:pos x="T0" y="T1"/>
                </a:cxn>
                <a:cxn ang="0">
                  <a:pos x="T2" y="T3"/>
                </a:cxn>
                <a:cxn ang="0">
                  <a:pos x="T4" y="T5"/>
                </a:cxn>
                <a:cxn ang="0">
                  <a:pos x="T6" y="T7"/>
                </a:cxn>
                <a:cxn ang="0">
                  <a:pos x="T8" y="T9"/>
                </a:cxn>
              </a:cxnLst>
              <a:rect l="0" t="0" r="r" b="b"/>
              <a:pathLst>
                <a:path w="40" h="32">
                  <a:moveTo>
                    <a:pt x="39" y="16"/>
                  </a:moveTo>
                  <a:cubicBezTo>
                    <a:pt x="39" y="7"/>
                    <a:pt x="29" y="0"/>
                    <a:pt x="19" y="0"/>
                  </a:cubicBezTo>
                  <a:cubicBezTo>
                    <a:pt x="8" y="0"/>
                    <a:pt x="0" y="7"/>
                    <a:pt x="1" y="16"/>
                  </a:cubicBezTo>
                  <a:cubicBezTo>
                    <a:pt x="1" y="25"/>
                    <a:pt x="11" y="32"/>
                    <a:pt x="21" y="32"/>
                  </a:cubicBezTo>
                  <a:cubicBezTo>
                    <a:pt x="32" y="32"/>
                    <a:pt x="40" y="25"/>
                    <a:pt x="39" y="16"/>
                  </a:cubicBezTo>
                  <a:close/>
                </a:path>
              </a:pathLst>
            </a:custGeom>
            <a:grpFill/>
            <a:ln>
              <a:noFill/>
            </a:ln>
          </p:spPr>
          <p:txBody>
            <a:bodyPr anchor="ctr"/>
            <a:lstStyle/>
            <a:p>
              <a:pPr algn="ctr"/>
              <a:endParaRPr/>
            </a:p>
          </p:txBody>
        </p:sp>
        <p:sp>
          <p:nvSpPr>
            <p:cNvPr id="614" name="i$ľíḋê"/>
            <p:cNvSpPr/>
            <p:nvPr/>
          </p:nvSpPr>
          <p:spPr bwMode="auto">
            <a:xfrm>
              <a:off x="5923674" y="4479659"/>
              <a:ext cx="141951" cy="123436"/>
            </a:xfrm>
            <a:custGeom>
              <a:avLst/>
              <a:gdLst>
                <a:gd name="T0" fmla="*/ 39 w 39"/>
                <a:gd name="T1" fmla="*/ 17 h 34"/>
                <a:gd name="T2" fmla="*/ 19 w 39"/>
                <a:gd name="T3" fmla="*/ 0 h 34"/>
                <a:gd name="T4" fmla="*/ 0 w 39"/>
                <a:gd name="T5" fmla="*/ 17 h 34"/>
                <a:gd name="T6" fmla="*/ 20 w 39"/>
                <a:gd name="T7" fmla="*/ 34 h 34"/>
                <a:gd name="T8" fmla="*/ 39 w 39"/>
                <a:gd name="T9" fmla="*/ 17 h 34"/>
              </a:gdLst>
              <a:ahLst/>
              <a:cxnLst>
                <a:cxn ang="0">
                  <a:pos x="T0" y="T1"/>
                </a:cxn>
                <a:cxn ang="0">
                  <a:pos x="T2" y="T3"/>
                </a:cxn>
                <a:cxn ang="0">
                  <a:pos x="T4" y="T5"/>
                </a:cxn>
                <a:cxn ang="0">
                  <a:pos x="T6" y="T7"/>
                </a:cxn>
                <a:cxn ang="0">
                  <a:pos x="T8" y="T9"/>
                </a:cxn>
              </a:cxnLst>
              <a:rect l="0" t="0" r="r" b="b"/>
              <a:pathLst>
                <a:path w="39" h="34">
                  <a:moveTo>
                    <a:pt x="39" y="17"/>
                  </a:moveTo>
                  <a:cubicBezTo>
                    <a:pt x="39" y="8"/>
                    <a:pt x="30" y="0"/>
                    <a:pt x="19" y="0"/>
                  </a:cubicBezTo>
                  <a:cubicBezTo>
                    <a:pt x="8" y="0"/>
                    <a:pt x="0" y="8"/>
                    <a:pt x="0" y="17"/>
                  </a:cubicBezTo>
                  <a:cubicBezTo>
                    <a:pt x="0" y="26"/>
                    <a:pt x="9" y="34"/>
                    <a:pt x="20" y="34"/>
                  </a:cubicBezTo>
                  <a:cubicBezTo>
                    <a:pt x="31" y="34"/>
                    <a:pt x="39" y="26"/>
                    <a:pt x="39" y="17"/>
                  </a:cubicBezTo>
                  <a:close/>
                </a:path>
              </a:pathLst>
            </a:custGeom>
            <a:grpFill/>
            <a:ln>
              <a:noFill/>
            </a:ln>
          </p:spPr>
          <p:txBody>
            <a:bodyPr anchor="ctr"/>
            <a:lstStyle/>
            <a:p>
              <a:pPr algn="ctr"/>
              <a:endParaRPr/>
            </a:p>
          </p:txBody>
        </p:sp>
        <p:sp>
          <p:nvSpPr>
            <p:cNvPr id="615" name="îšḻiḑê"/>
            <p:cNvSpPr/>
            <p:nvPr/>
          </p:nvSpPr>
          <p:spPr bwMode="auto">
            <a:xfrm>
              <a:off x="6098027" y="4479659"/>
              <a:ext cx="146580" cy="123436"/>
            </a:xfrm>
            <a:custGeom>
              <a:avLst/>
              <a:gdLst>
                <a:gd name="T0" fmla="*/ 39 w 40"/>
                <a:gd name="T1" fmla="*/ 17 h 34"/>
                <a:gd name="T2" fmla="*/ 19 w 40"/>
                <a:gd name="T3" fmla="*/ 0 h 34"/>
                <a:gd name="T4" fmla="*/ 0 w 40"/>
                <a:gd name="T5" fmla="*/ 17 h 34"/>
                <a:gd name="T6" fmla="*/ 20 w 40"/>
                <a:gd name="T7" fmla="*/ 34 h 34"/>
                <a:gd name="T8" fmla="*/ 39 w 40"/>
                <a:gd name="T9" fmla="*/ 17 h 34"/>
              </a:gdLst>
              <a:ahLst/>
              <a:cxnLst>
                <a:cxn ang="0">
                  <a:pos x="T0" y="T1"/>
                </a:cxn>
                <a:cxn ang="0">
                  <a:pos x="T2" y="T3"/>
                </a:cxn>
                <a:cxn ang="0">
                  <a:pos x="T4" y="T5"/>
                </a:cxn>
                <a:cxn ang="0">
                  <a:pos x="T6" y="T7"/>
                </a:cxn>
                <a:cxn ang="0">
                  <a:pos x="T8" y="T9"/>
                </a:cxn>
              </a:cxnLst>
              <a:rect l="0" t="0" r="r" b="b"/>
              <a:pathLst>
                <a:path w="40" h="34">
                  <a:moveTo>
                    <a:pt x="39" y="17"/>
                  </a:moveTo>
                  <a:cubicBezTo>
                    <a:pt x="39" y="8"/>
                    <a:pt x="30" y="0"/>
                    <a:pt x="19" y="0"/>
                  </a:cubicBezTo>
                  <a:cubicBezTo>
                    <a:pt x="8" y="0"/>
                    <a:pt x="0" y="8"/>
                    <a:pt x="0" y="17"/>
                  </a:cubicBezTo>
                  <a:cubicBezTo>
                    <a:pt x="0" y="26"/>
                    <a:pt x="9" y="34"/>
                    <a:pt x="20" y="34"/>
                  </a:cubicBezTo>
                  <a:cubicBezTo>
                    <a:pt x="31" y="34"/>
                    <a:pt x="40" y="26"/>
                    <a:pt x="39" y="17"/>
                  </a:cubicBezTo>
                  <a:close/>
                </a:path>
              </a:pathLst>
            </a:custGeom>
            <a:grpFill/>
            <a:ln>
              <a:noFill/>
            </a:ln>
          </p:spPr>
          <p:txBody>
            <a:bodyPr anchor="ctr"/>
            <a:lstStyle/>
            <a:p>
              <a:pPr algn="ctr"/>
              <a:endParaRPr/>
            </a:p>
          </p:txBody>
        </p:sp>
        <p:sp>
          <p:nvSpPr>
            <p:cNvPr id="616" name="ísļiḋê"/>
            <p:cNvSpPr/>
            <p:nvPr/>
          </p:nvSpPr>
          <p:spPr bwMode="auto">
            <a:xfrm>
              <a:off x="6273923" y="4479659"/>
              <a:ext cx="145037" cy="123436"/>
            </a:xfrm>
            <a:custGeom>
              <a:avLst/>
              <a:gdLst>
                <a:gd name="T0" fmla="*/ 40 w 40"/>
                <a:gd name="T1" fmla="*/ 17 h 34"/>
                <a:gd name="T2" fmla="*/ 19 w 40"/>
                <a:gd name="T3" fmla="*/ 0 h 34"/>
                <a:gd name="T4" fmla="*/ 0 w 40"/>
                <a:gd name="T5" fmla="*/ 17 h 34"/>
                <a:gd name="T6" fmla="*/ 21 w 40"/>
                <a:gd name="T7" fmla="*/ 34 h 34"/>
                <a:gd name="T8" fmla="*/ 40 w 40"/>
                <a:gd name="T9" fmla="*/ 17 h 34"/>
              </a:gdLst>
              <a:ahLst/>
              <a:cxnLst>
                <a:cxn ang="0">
                  <a:pos x="T0" y="T1"/>
                </a:cxn>
                <a:cxn ang="0">
                  <a:pos x="T2" y="T3"/>
                </a:cxn>
                <a:cxn ang="0">
                  <a:pos x="T4" y="T5"/>
                </a:cxn>
                <a:cxn ang="0">
                  <a:pos x="T6" y="T7"/>
                </a:cxn>
                <a:cxn ang="0">
                  <a:pos x="T8" y="T9"/>
                </a:cxn>
              </a:cxnLst>
              <a:rect l="0" t="0" r="r" b="b"/>
              <a:pathLst>
                <a:path w="40" h="34">
                  <a:moveTo>
                    <a:pt x="40" y="17"/>
                  </a:moveTo>
                  <a:cubicBezTo>
                    <a:pt x="39" y="8"/>
                    <a:pt x="30" y="0"/>
                    <a:pt x="19" y="0"/>
                  </a:cubicBezTo>
                  <a:cubicBezTo>
                    <a:pt x="8" y="0"/>
                    <a:pt x="0" y="8"/>
                    <a:pt x="0" y="17"/>
                  </a:cubicBezTo>
                  <a:cubicBezTo>
                    <a:pt x="1" y="26"/>
                    <a:pt x="10" y="34"/>
                    <a:pt x="21" y="34"/>
                  </a:cubicBezTo>
                  <a:cubicBezTo>
                    <a:pt x="32" y="34"/>
                    <a:pt x="40" y="26"/>
                    <a:pt x="40" y="17"/>
                  </a:cubicBezTo>
                  <a:close/>
                </a:path>
              </a:pathLst>
            </a:custGeom>
            <a:grpFill/>
            <a:ln>
              <a:noFill/>
            </a:ln>
          </p:spPr>
          <p:txBody>
            <a:bodyPr anchor="ctr"/>
            <a:lstStyle/>
            <a:p>
              <a:pPr algn="ctr"/>
              <a:endParaRPr/>
            </a:p>
          </p:txBody>
        </p:sp>
        <p:sp>
          <p:nvSpPr>
            <p:cNvPr id="617" name="ïṧ1îḑê"/>
            <p:cNvSpPr/>
            <p:nvPr/>
          </p:nvSpPr>
          <p:spPr bwMode="auto">
            <a:xfrm>
              <a:off x="6448276" y="4479659"/>
              <a:ext cx="149666" cy="123436"/>
            </a:xfrm>
            <a:custGeom>
              <a:avLst/>
              <a:gdLst>
                <a:gd name="T0" fmla="*/ 40 w 41"/>
                <a:gd name="T1" fmla="*/ 17 h 34"/>
                <a:gd name="T2" fmla="*/ 19 w 41"/>
                <a:gd name="T3" fmla="*/ 0 h 34"/>
                <a:gd name="T4" fmla="*/ 0 w 41"/>
                <a:gd name="T5" fmla="*/ 17 h 34"/>
                <a:gd name="T6" fmla="*/ 21 w 41"/>
                <a:gd name="T7" fmla="*/ 34 h 34"/>
                <a:gd name="T8" fmla="*/ 40 w 41"/>
                <a:gd name="T9" fmla="*/ 17 h 34"/>
              </a:gdLst>
              <a:ahLst/>
              <a:cxnLst>
                <a:cxn ang="0">
                  <a:pos x="T0" y="T1"/>
                </a:cxn>
                <a:cxn ang="0">
                  <a:pos x="T2" y="T3"/>
                </a:cxn>
                <a:cxn ang="0">
                  <a:pos x="T4" y="T5"/>
                </a:cxn>
                <a:cxn ang="0">
                  <a:pos x="T6" y="T7"/>
                </a:cxn>
                <a:cxn ang="0">
                  <a:pos x="T8" y="T9"/>
                </a:cxn>
              </a:cxnLst>
              <a:rect l="0" t="0" r="r" b="b"/>
              <a:pathLst>
                <a:path w="41" h="34">
                  <a:moveTo>
                    <a:pt x="40" y="17"/>
                  </a:moveTo>
                  <a:cubicBezTo>
                    <a:pt x="39" y="8"/>
                    <a:pt x="30" y="0"/>
                    <a:pt x="19" y="0"/>
                  </a:cubicBezTo>
                  <a:cubicBezTo>
                    <a:pt x="8" y="0"/>
                    <a:pt x="0" y="8"/>
                    <a:pt x="0" y="17"/>
                  </a:cubicBezTo>
                  <a:cubicBezTo>
                    <a:pt x="1" y="26"/>
                    <a:pt x="10" y="34"/>
                    <a:pt x="21" y="34"/>
                  </a:cubicBezTo>
                  <a:cubicBezTo>
                    <a:pt x="32" y="34"/>
                    <a:pt x="41" y="26"/>
                    <a:pt x="40" y="17"/>
                  </a:cubicBezTo>
                  <a:close/>
                </a:path>
              </a:pathLst>
            </a:custGeom>
            <a:grpFill/>
            <a:ln>
              <a:noFill/>
            </a:ln>
          </p:spPr>
          <p:txBody>
            <a:bodyPr anchor="ctr"/>
            <a:lstStyle/>
            <a:p>
              <a:pPr algn="ctr"/>
              <a:endParaRPr/>
            </a:p>
          </p:txBody>
        </p:sp>
        <p:sp>
          <p:nvSpPr>
            <p:cNvPr id="618" name="îṧḷïḑe"/>
            <p:cNvSpPr/>
            <p:nvPr/>
          </p:nvSpPr>
          <p:spPr bwMode="auto">
            <a:xfrm>
              <a:off x="6102656" y="4629325"/>
              <a:ext cx="148123" cy="128065"/>
            </a:xfrm>
            <a:custGeom>
              <a:avLst/>
              <a:gdLst>
                <a:gd name="T0" fmla="*/ 40 w 41"/>
                <a:gd name="T1" fmla="*/ 17 h 35"/>
                <a:gd name="T2" fmla="*/ 20 w 41"/>
                <a:gd name="T3" fmla="*/ 0 h 35"/>
                <a:gd name="T4" fmla="*/ 0 w 41"/>
                <a:gd name="T5" fmla="*/ 17 h 35"/>
                <a:gd name="T6" fmla="*/ 21 w 41"/>
                <a:gd name="T7" fmla="*/ 35 h 35"/>
                <a:gd name="T8" fmla="*/ 40 w 41"/>
                <a:gd name="T9" fmla="*/ 17 h 35"/>
              </a:gdLst>
              <a:ahLst/>
              <a:cxnLst>
                <a:cxn ang="0">
                  <a:pos x="T0" y="T1"/>
                </a:cxn>
                <a:cxn ang="0">
                  <a:pos x="T2" y="T3"/>
                </a:cxn>
                <a:cxn ang="0">
                  <a:pos x="T4" y="T5"/>
                </a:cxn>
                <a:cxn ang="0">
                  <a:pos x="T6" y="T7"/>
                </a:cxn>
                <a:cxn ang="0">
                  <a:pos x="T8" y="T9"/>
                </a:cxn>
              </a:cxnLst>
              <a:rect l="0" t="0" r="r" b="b"/>
              <a:pathLst>
                <a:path w="41" h="35">
                  <a:moveTo>
                    <a:pt x="40" y="17"/>
                  </a:moveTo>
                  <a:cubicBezTo>
                    <a:pt x="40" y="8"/>
                    <a:pt x="31" y="0"/>
                    <a:pt x="20" y="0"/>
                  </a:cubicBezTo>
                  <a:cubicBezTo>
                    <a:pt x="9" y="0"/>
                    <a:pt x="0" y="8"/>
                    <a:pt x="0" y="17"/>
                  </a:cubicBezTo>
                  <a:cubicBezTo>
                    <a:pt x="1" y="27"/>
                    <a:pt x="10" y="35"/>
                    <a:pt x="21" y="35"/>
                  </a:cubicBezTo>
                  <a:cubicBezTo>
                    <a:pt x="32" y="35"/>
                    <a:pt x="41" y="27"/>
                    <a:pt x="40" y="17"/>
                  </a:cubicBezTo>
                  <a:close/>
                </a:path>
              </a:pathLst>
            </a:custGeom>
            <a:grpFill/>
            <a:ln>
              <a:noFill/>
            </a:ln>
          </p:spPr>
          <p:txBody>
            <a:bodyPr anchor="ctr"/>
            <a:lstStyle/>
            <a:p>
              <a:pPr algn="ctr"/>
              <a:endParaRPr/>
            </a:p>
          </p:txBody>
        </p:sp>
        <p:sp>
          <p:nvSpPr>
            <p:cNvPr id="619" name="iṥliḍe"/>
            <p:cNvSpPr/>
            <p:nvPr/>
          </p:nvSpPr>
          <p:spPr bwMode="auto">
            <a:xfrm>
              <a:off x="6280095" y="4629325"/>
              <a:ext cx="149666" cy="128065"/>
            </a:xfrm>
            <a:custGeom>
              <a:avLst/>
              <a:gdLst>
                <a:gd name="T0" fmla="*/ 40 w 41"/>
                <a:gd name="T1" fmla="*/ 17 h 35"/>
                <a:gd name="T2" fmla="*/ 19 w 41"/>
                <a:gd name="T3" fmla="*/ 0 h 35"/>
                <a:gd name="T4" fmla="*/ 0 w 41"/>
                <a:gd name="T5" fmla="*/ 17 h 35"/>
                <a:gd name="T6" fmla="*/ 21 w 41"/>
                <a:gd name="T7" fmla="*/ 35 h 35"/>
                <a:gd name="T8" fmla="*/ 40 w 41"/>
                <a:gd name="T9" fmla="*/ 17 h 35"/>
              </a:gdLst>
              <a:ahLst/>
              <a:cxnLst>
                <a:cxn ang="0">
                  <a:pos x="T0" y="T1"/>
                </a:cxn>
                <a:cxn ang="0">
                  <a:pos x="T2" y="T3"/>
                </a:cxn>
                <a:cxn ang="0">
                  <a:pos x="T4" y="T5"/>
                </a:cxn>
                <a:cxn ang="0">
                  <a:pos x="T6" y="T7"/>
                </a:cxn>
                <a:cxn ang="0">
                  <a:pos x="T8" y="T9"/>
                </a:cxn>
              </a:cxnLst>
              <a:rect l="0" t="0" r="r" b="b"/>
              <a:pathLst>
                <a:path w="41" h="35">
                  <a:moveTo>
                    <a:pt x="40" y="17"/>
                  </a:moveTo>
                  <a:cubicBezTo>
                    <a:pt x="40" y="8"/>
                    <a:pt x="30" y="0"/>
                    <a:pt x="19" y="0"/>
                  </a:cubicBezTo>
                  <a:cubicBezTo>
                    <a:pt x="8" y="0"/>
                    <a:pt x="0" y="8"/>
                    <a:pt x="0" y="17"/>
                  </a:cubicBezTo>
                  <a:cubicBezTo>
                    <a:pt x="1" y="27"/>
                    <a:pt x="10" y="35"/>
                    <a:pt x="21" y="35"/>
                  </a:cubicBezTo>
                  <a:cubicBezTo>
                    <a:pt x="32" y="35"/>
                    <a:pt x="41" y="27"/>
                    <a:pt x="40" y="17"/>
                  </a:cubicBezTo>
                  <a:close/>
                </a:path>
              </a:pathLst>
            </a:custGeom>
            <a:grpFill/>
            <a:ln>
              <a:noFill/>
            </a:ln>
          </p:spPr>
          <p:txBody>
            <a:bodyPr anchor="ctr"/>
            <a:lstStyle/>
            <a:p>
              <a:pPr algn="ctr"/>
              <a:endParaRPr/>
            </a:p>
          </p:txBody>
        </p:sp>
        <p:sp>
          <p:nvSpPr>
            <p:cNvPr id="620" name="íṣľíḋè"/>
            <p:cNvSpPr/>
            <p:nvPr/>
          </p:nvSpPr>
          <p:spPr bwMode="auto">
            <a:xfrm>
              <a:off x="9524911" y="3222157"/>
              <a:ext cx="145037" cy="87948"/>
            </a:xfrm>
            <a:custGeom>
              <a:avLst/>
              <a:gdLst>
                <a:gd name="T0" fmla="*/ 37 w 40"/>
                <a:gd name="T1" fmla="*/ 12 h 24"/>
                <a:gd name="T2" fmla="*/ 14 w 40"/>
                <a:gd name="T3" fmla="*/ 0 h 24"/>
                <a:gd name="T4" fmla="*/ 3 w 40"/>
                <a:gd name="T5" fmla="*/ 12 h 24"/>
                <a:gd name="T6" fmla="*/ 26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33" y="5"/>
                    <a:pt x="23" y="0"/>
                    <a:pt x="14" y="0"/>
                  </a:cubicBezTo>
                  <a:cubicBezTo>
                    <a:pt x="4" y="0"/>
                    <a:pt x="0" y="5"/>
                    <a:pt x="3" y="12"/>
                  </a:cubicBezTo>
                  <a:cubicBezTo>
                    <a:pt x="6" y="19"/>
                    <a:pt x="16" y="24"/>
                    <a:pt x="26" y="24"/>
                  </a:cubicBezTo>
                  <a:cubicBezTo>
                    <a:pt x="35" y="24"/>
                    <a:pt x="40" y="19"/>
                    <a:pt x="37" y="12"/>
                  </a:cubicBezTo>
                  <a:close/>
                </a:path>
              </a:pathLst>
            </a:custGeom>
            <a:grpFill/>
            <a:ln>
              <a:noFill/>
            </a:ln>
          </p:spPr>
          <p:txBody>
            <a:bodyPr anchor="ctr"/>
            <a:lstStyle/>
            <a:p>
              <a:pPr algn="ctr"/>
              <a:endParaRPr/>
            </a:p>
          </p:txBody>
        </p:sp>
        <p:sp>
          <p:nvSpPr>
            <p:cNvPr id="621" name="ïṥḷïḑê"/>
            <p:cNvSpPr/>
            <p:nvPr/>
          </p:nvSpPr>
          <p:spPr bwMode="auto">
            <a:xfrm>
              <a:off x="9575829" y="3331707"/>
              <a:ext cx="149666" cy="91034"/>
            </a:xfrm>
            <a:custGeom>
              <a:avLst/>
              <a:gdLst>
                <a:gd name="T0" fmla="*/ 38 w 41"/>
                <a:gd name="T1" fmla="*/ 12 h 25"/>
                <a:gd name="T2" fmla="*/ 14 w 41"/>
                <a:gd name="T3" fmla="*/ 0 h 25"/>
                <a:gd name="T4" fmla="*/ 3 w 41"/>
                <a:gd name="T5" fmla="*/ 12 h 25"/>
                <a:gd name="T6" fmla="*/ 27 w 41"/>
                <a:gd name="T7" fmla="*/ 25 h 25"/>
                <a:gd name="T8" fmla="*/ 38 w 41"/>
                <a:gd name="T9" fmla="*/ 12 h 25"/>
              </a:gdLst>
              <a:ahLst/>
              <a:cxnLst>
                <a:cxn ang="0">
                  <a:pos x="T0" y="T1"/>
                </a:cxn>
                <a:cxn ang="0">
                  <a:pos x="T2" y="T3"/>
                </a:cxn>
                <a:cxn ang="0">
                  <a:pos x="T4" y="T5"/>
                </a:cxn>
                <a:cxn ang="0">
                  <a:pos x="T6" y="T7"/>
                </a:cxn>
                <a:cxn ang="0">
                  <a:pos x="T8" y="T9"/>
                </a:cxn>
              </a:cxnLst>
              <a:rect l="0" t="0" r="r" b="b"/>
              <a:pathLst>
                <a:path w="41" h="25">
                  <a:moveTo>
                    <a:pt x="38" y="12"/>
                  </a:moveTo>
                  <a:cubicBezTo>
                    <a:pt x="34" y="5"/>
                    <a:pt x="24" y="0"/>
                    <a:pt x="14" y="0"/>
                  </a:cubicBezTo>
                  <a:cubicBezTo>
                    <a:pt x="5" y="0"/>
                    <a:pt x="0" y="5"/>
                    <a:pt x="3" y="12"/>
                  </a:cubicBezTo>
                  <a:cubicBezTo>
                    <a:pt x="7" y="19"/>
                    <a:pt x="17" y="25"/>
                    <a:pt x="27" y="25"/>
                  </a:cubicBezTo>
                  <a:cubicBezTo>
                    <a:pt x="36" y="25"/>
                    <a:pt x="41" y="19"/>
                    <a:pt x="38" y="12"/>
                  </a:cubicBezTo>
                  <a:close/>
                </a:path>
              </a:pathLst>
            </a:custGeom>
            <a:grpFill/>
            <a:ln>
              <a:noFill/>
            </a:ln>
          </p:spPr>
          <p:txBody>
            <a:bodyPr anchor="ctr"/>
            <a:lstStyle/>
            <a:p>
              <a:pPr algn="ctr"/>
              <a:endParaRPr/>
            </a:p>
          </p:txBody>
        </p:sp>
        <p:sp>
          <p:nvSpPr>
            <p:cNvPr id="622" name="íṩḷïḑê"/>
            <p:cNvSpPr/>
            <p:nvPr/>
          </p:nvSpPr>
          <p:spPr bwMode="auto">
            <a:xfrm>
              <a:off x="9527997" y="3558520"/>
              <a:ext cx="154295" cy="98749"/>
            </a:xfrm>
            <a:custGeom>
              <a:avLst/>
              <a:gdLst>
                <a:gd name="T0" fmla="*/ 39 w 42"/>
                <a:gd name="T1" fmla="*/ 14 h 27"/>
                <a:gd name="T2" fmla="*/ 15 w 42"/>
                <a:gd name="T3" fmla="*/ 0 h 27"/>
                <a:gd name="T4" fmla="*/ 4 w 42"/>
                <a:gd name="T5" fmla="*/ 14 h 27"/>
                <a:gd name="T6" fmla="*/ 28 w 42"/>
                <a:gd name="T7" fmla="*/ 27 h 27"/>
                <a:gd name="T8" fmla="*/ 39 w 42"/>
                <a:gd name="T9" fmla="*/ 14 h 27"/>
              </a:gdLst>
              <a:ahLst/>
              <a:cxnLst>
                <a:cxn ang="0">
                  <a:pos x="T0" y="T1"/>
                </a:cxn>
                <a:cxn ang="0">
                  <a:pos x="T2" y="T3"/>
                </a:cxn>
                <a:cxn ang="0">
                  <a:pos x="T4" y="T5"/>
                </a:cxn>
                <a:cxn ang="0">
                  <a:pos x="T6" y="T7"/>
                </a:cxn>
                <a:cxn ang="0">
                  <a:pos x="T8" y="T9"/>
                </a:cxn>
              </a:cxnLst>
              <a:rect l="0" t="0" r="r" b="b"/>
              <a:pathLst>
                <a:path w="42" h="27">
                  <a:moveTo>
                    <a:pt x="39" y="14"/>
                  </a:moveTo>
                  <a:cubicBezTo>
                    <a:pt x="35" y="6"/>
                    <a:pt x="25" y="0"/>
                    <a:pt x="15" y="0"/>
                  </a:cubicBezTo>
                  <a:cubicBezTo>
                    <a:pt x="5" y="0"/>
                    <a:pt x="0" y="6"/>
                    <a:pt x="4" y="14"/>
                  </a:cubicBezTo>
                  <a:cubicBezTo>
                    <a:pt x="7" y="21"/>
                    <a:pt x="18" y="27"/>
                    <a:pt x="28" y="27"/>
                  </a:cubicBezTo>
                  <a:cubicBezTo>
                    <a:pt x="37" y="27"/>
                    <a:pt x="42" y="21"/>
                    <a:pt x="39" y="14"/>
                  </a:cubicBezTo>
                  <a:close/>
                </a:path>
              </a:pathLst>
            </a:custGeom>
            <a:grpFill/>
            <a:ln>
              <a:noFill/>
            </a:ln>
          </p:spPr>
          <p:txBody>
            <a:bodyPr anchor="ctr"/>
            <a:lstStyle/>
            <a:p>
              <a:pPr algn="ctr"/>
              <a:endParaRPr/>
            </a:p>
          </p:txBody>
        </p:sp>
        <p:sp>
          <p:nvSpPr>
            <p:cNvPr id="623" name="iṩļíḓé"/>
            <p:cNvSpPr/>
            <p:nvPr/>
          </p:nvSpPr>
          <p:spPr bwMode="auto">
            <a:xfrm>
              <a:off x="9480166" y="3803849"/>
              <a:ext cx="157381" cy="101834"/>
            </a:xfrm>
            <a:custGeom>
              <a:avLst/>
              <a:gdLst>
                <a:gd name="T0" fmla="*/ 39 w 43"/>
                <a:gd name="T1" fmla="*/ 14 h 28"/>
                <a:gd name="T2" fmla="*/ 15 w 43"/>
                <a:gd name="T3" fmla="*/ 0 h 28"/>
                <a:gd name="T4" fmla="*/ 3 w 43"/>
                <a:gd name="T5" fmla="*/ 14 h 28"/>
                <a:gd name="T6" fmla="*/ 28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6" y="6"/>
                    <a:pt x="25" y="0"/>
                    <a:pt x="15" y="0"/>
                  </a:cubicBezTo>
                  <a:cubicBezTo>
                    <a:pt x="5" y="0"/>
                    <a:pt x="0" y="6"/>
                    <a:pt x="3" y="14"/>
                  </a:cubicBezTo>
                  <a:cubicBezTo>
                    <a:pt x="6" y="22"/>
                    <a:pt x="17" y="28"/>
                    <a:pt x="28" y="28"/>
                  </a:cubicBezTo>
                  <a:cubicBezTo>
                    <a:pt x="38" y="28"/>
                    <a:pt x="43" y="22"/>
                    <a:pt x="39" y="14"/>
                  </a:cubicBezTo>
                  <a:close/>
                </a:path>
              </a:pathLst>
            </a:custGeom>
            <a:grpFill/>
            <a:ln>
              <a:noFill/>
            </a:ln>
          </p:spPr>
          <p:txBody>
            <a:bodyPr anchor="ctr"/>
            <a:lstStyle/>
            <a:p>
              <a:pPr algn="ctr"/>
              <a:endParaRPr/>
            </a:p>
          </p:txBody>
        </p:sp>
        <p:sp>
          <p:nvSpPr>
            <p:cNvPr id="624" name="išlïde"/>
            <p:cNvSpPr/>
            <p:nvPr/>
          </p:nvSpPr>
          <p:spPr bwMode="auto">
            <a:xfrm>
              <a:off x="9802641" y="3803849"/>
              <a:ext cx="160466" cy="101834"/>
            </a:xfrm>
            <a:custGeom>
              <a:avLst/>
              <a:gdLst>
                <a:gd name="T0" fmla="*/ 40 w 44"/>
                <a:gd name="T1" fmla="*/ 14 h 28"/>
                <a:gd name="T2" fmla="*/ 15 w 44"/>
                <a:gd name="T3" fmla="*/ 0 h 28"/>
                <a:gd name="T4" fmla="*/ 4 w 44"/>
                <a:gd name="T5" fmla="*/ 14 h 28"/>
                <a:gd name="T6" fmla="*/ 29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7" y="6"/>
                    <a:pt x="25" y="0"/>
                    <a:pt x="15" y="0"/>
                  </a:cubicBezTo>
                  <a:cubicBezTo>
                    <a:pt x="5" y="0"/>
                    <a:pt x="0" y="6"/>
                    <a:pt x="4" y="14"/>
                  </a:cubicBezTo>
                  <a:cubicBezTo>
                    <a:pt x="8" y="22"/>
                    <a:pt x="19" y="28"/>
                    <a:pt x="29" y="28"/>
                  </a:cubicBezTo>
                  <a:cubicBezTo>
                    <a:pt x="39" y="28"/>
                    <a:pt x="44" y="22"/>
                    <a:pt x="40" y="14"/>
                  </a:cubicBezTo>
                  <a:close/>
                </a:path>
              </a:pathLst>
            </a:custGeom>
            <a:grpFill/>
            <a:ln>
              <a:noFill/>
            </a:ln>
          </p:spPr>
          <p:txBody>
            <a:bodyPr anchor="ctr"/>
            <a:lstStyle/>
            <a:p>
              <a:pPr algn="ctr"/>
              <a:endParaRPr/>
            </a:p>
          </p:txBody>
        </p:sp>
        <p:sp>
          <p:nvSpPr>
            <p:cNvPr id="625" name="î$ļîḓé"/>
            <p:cNvSpPr/>
            <p:nvPr/>
          </p:nvSpPr>
          <p:spPr bwMode="auto">
            <a:xfrm>
              <a:off x="10126660" y="3803849"/>
              <a:ext cx="163552" cy="101834"/>
            </a:xfrm>
            <a:custGeom>
              <a:avLst/>
              <a:gdLst>
                <a:gd name="T0" fmla="*/ 41 w 45"/>
                <a:gd name="T1" fmla="*/ 14 h 28"/>
                <a:gd name="T2" fmla="*/ 15 w 45"/>
                <a:gd name="T3" fmla="*/ 0 h 28"/>
                <a:gd name="T4" fmla="*/ 4 w 45"/>
                <a:gd name="T5" fmla="*/ 14 h 28"/>
                <a:gd name="T6" fmla="*/ 30 w 45"/>
                <a:gd name="T7" fmla="*/ 28 h 28"/>
                <a:gd name="T8" fmla="*/ 41 w 45"/>
                <a:gd name="T9" fmla="*/ 14 h 28"/>
              </a:gdLst>
              <a:ahLst/>
              <a:cxnLst>
                <a:cxn ang="0">
                  <a:pos x="T0" y="T1"/>
                </a:cxn>
                <a:cxn ang="0">
                  <a:pos x="T2" y="T3"/>
                </a:cxn>
                <a:cxn ang="0">
                  <a:pos x="T4" y="T5"/>
                </a:cxn>
                <a:cxn ang="0">
                  <a:pos x="T6" y="T7"/>
                </a:cxn>
                <a:cxn ang="0">
                  <a:pos x="T8" y="T9"/>
                </a:cxn>
              </a:cxnLst>
              <a:rect l="0" t="0" r="r" b="b"/>
              <a:pathLst>
                <a:path w="45" h="28">
                  <a:moveTo>
                    <a:pt x="41" y="14"/>
                  </a:moveTo>
                  <a:cubicBezTo>
                    <a:pt x="36" y="6"/>
                    <a:pt x="25" y="0"/>
                    <a:pt x="15" y="0"/>
                  </a:cubicBezTo>
                  <a:cubicBezTo>
                    <a:pt x="5" y="0"/>
                    <a:pt x="0" y="6"/>
                    <a:pt x="4" y="14"/>
                  </a:cubicBezTo>
                  <a:cubicBezTo>
                    <a:pt x="8" y="22"/>
                    <a:pt x="20" y="28"/>
                    <a:pt x="30" y="28"/>
                  </a:cubicBezTo>
                  <a:cubicBezTo>
                    <a:pt x="40" y="28"/>
                    <a:pt x="45" y="22"/>
                    <a:pt x="41" y="14"/>
                  </a:cubicBezTo>
                  <a:close/>
                </a:path>
              </a:pathLst>
            </a:custGeom>
            <a:grpFill/>
            <a:ln>
              <a:noFill/>
            </a:ln>
          </p:spPr>
          <p:txBody>
            <a:bodyPr anchor="ctr"/>
            <a:lstStyle/>
            <a:p>
              <a:pPr algn="ctr"/>
              <a:endParaRPr/>
            </a:p>
          </p:txBody>
        </p:sp>
        <p:sp>
          <p:nvSpPr>
            <p:cNvPr id="626" name="îṥļîḓe"/>
            <p:cNvSpPr/>
            <p:nvPr/>
          </p:nvSpPr>
          <p:spPr bwMode="auto">
            <a:xfrm>
              <a:off x="8546683" y="3445885"/>
              <a:ext cx="141951" cy="94120"/>
            </a:xfrm>
            <a:custGeom>
              <a:avLst/>
              <a:gdLst>
                <a:gd name="T0" fmla="*/ 37 w 39"/>
                <a:gd name="T1" fmla="*/ 12 h 26"/>
                <a:gd name="T2" fmla="*/ 15 w 39"/>
                <a:gd name="T3" fmla="*/ 0 h 26"/>
                <a:gd name="T4" fmla="*/ 2 w 39"/>
                <a:gd name="T5" fmla="*/ 12 h 26"/>
                <a:gd name="T6" fmla="*/ 24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4" y="5"/>
                    <a:pt x="25" y="0"/>
                    <a:pt x="15" y="0"/>
                  </a:cubicBezTo>
                  <a:cubicBezTo>
                    <a:pt x="5" y="0"/>
                    <a:pt x="0" y="5"/>
                    <a:pt x="2" y="12"/>
                  </a:cubicBezTo>
                  <a:cubicBezTo>
                    <a:pt x="5" y="20"/>
                    <a:pt x="14" y="26"/>
                    <a:pt x="24" y="26"/>
                  </a:cubicBezTo>
                  <a:cubicBezTo>
                    <a:pt x="34" y="26"/>
                    <a:pt x="39" y="20"/>
                    <a:pt x="37" y="12"/>
                  </a:cubicBezTo>
                  <a:close/>
                </a:path>
              </a:pathLst>
            </a:custGeom>
            <a:grpFill/>
            <a:ln>
              <a:noFill/>
            </a:ln>
          </p:spPr>
          <p:txBody>
            <a:bodyPr anchor="ctr"/>
            <a:lstStyle/>
            <a:p>
              <a:pPr algn="ctr"/>
              <a:endParaRPr/>
            </a:p>
          </p:txBody>
        </p:sp>
        <p:sp>
          <p:nvSpPr>
            <p:cNvPr id="627" name="iš1ïḑe"/>
            <p:cNvSpPr/>
            <p:nvPr/>
          </p:nvSpPr>
          <p:spPr bwMode="auto">
            <a:xfrm>
              <a:off x="9166947" y="3445885"/>
              <a:ext cx="146580" cy="94120"/>
            </a:xfrm>
            <a:custGeom>
              <a:avLst/>
              <a:gdLst>
                <a:gd name="T0" fmla="*/ 37 w 40"/>
                <a:gd name="T1" fmla="*/ 12 h 26"/>
                <a:gd name="T2" fmla="*/ 14 w 40"/>
                <a:gd name="T3" fmla="*/ 0 h 26"/>
                <a:gd name="T4" fmla="*/ 3 w 40"/>
                <a:gd name="T5" fmla="*/ 12 h 26"/>
                <a:gd name="T6" fmla="*/ 26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34" y="5"/>
                    <a:pt x="24" y="0"/>
                    <a:pt x="14" y="0"/>
                  </a:cubicBezTo>
                  <a:cubicBezTo>
                    <a:pt x="5" y="0"/>
                    <a:pt x="0" y="5"/>
                    <a:pt x="3" y="12"/>
                  </a:cubicBezTo>
                  <a:cubicBezTo>
                    <a:pt x="6" y="20"/>
                    <a:pt x="16" y="26"/>
                    <a:pt x="26" y="26"/>
                  </a:cubicBezTo>
                  <a:cubicBezTo>
                    <a:pt x="35" y="26"/>
                    <a:pt x="40" y="20"/>
                    <a:pt x="37" y="12"/>
                  </a:cubicBezTo>
                  <a:close/>
                </a:path>
              </a:pathLst>
            </a:custGeom>
            <a:grpFill/>
            <a:ln>
              <a:noFill/>
            </a:ln>
          </p:spPr>
          <p:txBody>
            <a:bodyPr anchor="ctr"/>
            <a:lstStyle/>
            <a:p>
              <a:pPr algn="ctr"/>
              <a:endParaRPr/>
            </a:p>
          </p:txBody>
        </p:sp>
        <p:sp>
          <p:nvSpPr>
            <p:cNvPr id="628" name="ís1íďe"/>
            <p:cNvSpPr/>
            <p:nvPr/>
          </p:nvSpPr>
          <p:spPr bwMode="auto">
            <a:xfrm>
              <a:off x="9319700" y="3445885"/>
              <a:ext cx="149666" cy="94120"/>
            </a:xfrm>
            <a:custGeom>
              <a:avLst/>
              <a:gdLst>
                <a:gd name="T0" fmla="*/ 38 w 41"/>
                <a:gd name="T1" fmla="*/ 12 h 26"/>
                <a:gd name="T2" fmla="*/ 15 w 41"/>
                <a:gd name="T3" fmla="*/ 0 h 26"/>
                <a:gd name="T4" fmla="*/ 3 w 41"/>
                <a:gd name="T5" fmla="*/ 12 h 26"/>
                <a:gd name="T6" fmla="*/ 26 w 41"/>
                <a:gd name="T7" fmla="*/ 26 h 26"/>
                <a:gd name="T8" fmla="*/ 38 w 41"/>
                <a:gd name="T9" fmla="*/ 12 h 26"/>
              </a:gdLst>
              <a:ahLst/>
              <a:cxnLst>
                <a:cxn ang="0">
                  <a:pos x="T0" y="T1"/>
                </a:cxn>
                <a:cxn ang="0">
                  <a:pos x="T2" y="T3"/>
                </a:cxn>
                <a:cxn ang="0">
                  <a:pos x="T4" y="T5"/>
                </a:cxn>
                <a:cxn ang="0">
                  <a:pos x="T6" y="T7"/>
                </a:cxn>
                <a:cxn ang="0">
                  <a:pos x="T8" y="T9"/>
                </a:cxn>
              </a:cxnLst>
              <a:rect l="0" t="0" r="r" b="b"/>
              <a:pathLst>
                <a:path w="41" h="26">
                  <a:moveTo>
                    <a:pt x="38" y="12"/>
                  </a:moveTo>
                  <a:cubicBezTo>
                    <a:pt x="35" y="5"/>
                    <a:pt x="24" y="0"/>
                    <a:pt x="15" y="0"/>
                  </a:cubicBezTo>
                  <a:cubicBezTo>
                    <a:pt x="5" y="0"/>
                    <a:pt x="0" y="5"/>
                    <a:pt x="3" y="12"/>
                  </a:cubicBezTo>
                  <a:cubicBezTo>
                    <a:pt x="6" y="20"/>
                    <a:pt x="17" y="26"/>
                    <a:pt x="26" y="26"/>
                  </a:cubicBezTo>
                  <a:cubicBezTo>
                    <a:pt x="36" y="26"/>
                    <a:pt x="41" y="20"/>
                    <a:pt x="38" y="12"/>
                  </a:cubicBezTo>
                  <a:close/>
                </a:path>
              </a:pathLst>
            </a:custGeom>
            <a:grpFill/>
            <a:ln>
              <a:noFill/>
            </a:ln>
          </p:spPr>
          <p:txBody>
            <a:bodyPr anchor="ctr"/>
            <a:lstStyle/>
            <a:p>
              <a:pPr algn="ctr"/>
              <a:endParaRPr/>
            </a:p>
          </p:txBody>
        </p:sp>
        <p:sp>
          <p:nvSpPr>
            <p:cNvPr id="629" name="íšḻïḋè"/>
            <p:cNvSpPr/>
            <p:nvPr/>
          </p:nvSpPr>
          <p:spPr bwMode="auto">
            <a:xfrm>
              <a:off x="8744180" y="3558520"/>
              <a:ext cx="145037" cy="98749"/>
            </a:xfrm>
            <a:custGeom>
              <a:avLst/>
              <a:gdLst>
                <a:gd name="T0" fmla="*/ 38 w 40"/>
                <a:gd name="T1" fmla="*/ 14 h 27"/>
                <a:gd name="T2" fmla="*/ 15 w 40"/>
                <a:gd name="T3" fmla="*/ 0 h 27"/>
                <a:gd name="T4" fmla="*/ 2 w 40"/>
                <a:gd name="T5" fmla="*/ 14 h 27"/>
                <a:gd name="T6" fmla="*/ 25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35" y="6"/>
                    <a:pt x="25" y="0"/>
                    <a:pt x="15" y="0"/>
                  </a:cubicBezTo>
                  <a:cubicBezTo>
                    <a:pt x="5" y="0"/>
                    <a:pt x="0" y="6"/>
                    <a:pt x="2" y="14"/>
                  </a:cubicBezTo>
                  <a:cubicBezTo>
                    <a:pt x="5" y="21"/>
                    <a:pt x="15" y="27"/>
                    <a:pt x="25" y="27"/>
                  </a:cubicBezTo>
                  <a:cubicBezTo>
                    <a:pt x="35" y="27"/>
                    <a:pt x="40" y="21"/>
                    <a:pt x="38" y="14"/>
                  </a:cubicBezTo>
                  <a:close/>
                </a:path>
              </a:pathLst>
            </a:custGeom>
            <a:grpFill/>
            <a:ln>
              <a:noFill/>
            </a:ln>
          </p:spPr>
          <p:txBody>
            <a:bodyPr anchor="ctr"/>
            <a:lstStyle/>
            <a:p>
              <a:pPr algn="ctr"/>
              <a:endParaRPr/>
            </a:p>
          </p:txBody>
        </p:sp>
        <p:sp>
          <p:nvSpPr>
            <p:cNvPr id="630" name="iSļîdè"/>
            <p:cNvSpPr/>
            <p:nvPr/>
          </p:nvSpPr>
          <p:spPr bwMode="auto">
            <a:xfrm>
              <a:off x="8900018" y="3558520"/>
              <a:ext cx="149666" cy="98749"/>
            </a:xfrm>
            <a:custGeom>
              <a:avLst/>
              <a:gdLst>
                <a:gd name="T0" fmla="*/ 38 w 41"/>
                <a:gd name="T1" fmla="*/ 14 h 27"/>
                <a:gd name="T2" fmla="*/ 15 w 41"/>
                <a:gd name="T3" fmla="*/ 0 h 27"/>
                <a:gd name="T4" fmla="*/ 3 w 41"/>
                <a:gd name="T5" fmla="*/ 14 h 27"/>
                <a:gd name="T6" fmla="*/ 2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35" y="6"/>
                    <a:pt x="25" y="0"/>
                    <a:pt x="15" y="0"/>
                  </a:cubicBezTo>
                  <a:cubicBezTo>
                    <a:pt x="5" y="0"/>
                    <a:pt x="0" y="6"/>
                    <a:pt x="3" y="14"/>
                  </a:cubicBezTo>
                  <a:cubicBezTo>
                    <a:pt x="5" y="21"/>
                    <a:pt x="16" y="27"/>
                    <a:pt x="26" y="27"/>
                  </a:cubicBezTo>
                  <a:cubicBezTo>
                    <a:pt x="35" y="27"/>
                    <a:pt x="41" y="21"/>
                    <a:pt x="38" y="14"/>
                  </a:cubicBezTo>
                  <a:close/>
                </a:path>
              </a:pathLst>
            </a:custGeom>
            <a:grpFill/>
            <a:ln>
              <a:noFill/>
            </a:ln>
          </p:spPr>
          <p:txBody>
            <a:bodyPr anchor="ctr"/>
            <a:lstStyle/>
            <a:p>
              <a:pPr algn="ctr"/>
              <a:endParaRPr/>
            </a:p>
          </p:txBody>
        </p:sp>
        <p:sp>
          <p:nvSpPr>
            <p:cNvPr id="631" name="iŝḷiḍê"/>
            <p:cNvSpPr/>
            <p:nvPr/>
          </p:nvSpPr>
          <p:spPr bwMode="auto">
            <a:xfrm>
              <a:off x="9057399" y="3558520"/>
              <a:ext cx="149666" cy="98749"/>
            </a:xfrm>
            <a:custGeom>
              <a:avLst/>
              <a:gdLst>
                <a:gd name="T0" fmla="*/ 38 w 41"/>
                <a:gd name="T1" fmla="*/ 14 h 27"/>
                <a:gd name="T2" fmla="*/ 15 w 41"/>
                <a:gd name="T3" fmla="*/ 0 h 27"/>
                <a:gd name="T4" fmla="*/ 3 w 41"/>
                <a:gd name="T5" fmla="*/ 14 h 27"/>
                <a:gd name="T6" fmla="*/ 2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35" y="6"/>
                    <a:pt x="25" y="0"/>
                    <a:pt x="15" y="0"/>
                  </a:cubicBezTo>
                  <a:cubicBezTo>
                    <a:pt x="5" y="0"/>
                    <a:pt x="0" y="6"/>
                    <a:pt x="3" y="14"/>
                  </a:cubicBezTo>
                  <a:cubicBezTo>
                    <a:pt x="6" y="21"/>
                    <a:pt x="16" y="27"/>
                    <a:pt x="26" y="27"/>
                  </a:cubicBezTo>
                  <a:cubicBezTo>
                    <a:pt x="36" y="27"/>
                    <a:pt x="41" y="21"/>
                    <a:pt x="38" y="14"/>
                  </a:cubicBezTo>
                  <a:close/>
                </a:path>
              </a:pathLst>
            </a:custGeom>
            <a:grpFill/>
            <a:ln>
              <a:noFill/>
            </a:ln>
          </p:spPr>
          <p:txBody>
            <a:bodyPr anchor="ctr"/>
            <a:lstStyle/>
            <a:p>
              <a:pPr algn="ctr"/>
              <a:endParaRPr/>
            </a:p>
          </p:txBody>
        </p:sp>
        <p:sp>
          <p:nvSpPr>
            <p:cNvPr id="632" name="íṩļîḋê"/>
            <p:cNvSpPr/>
            <p:nvPr/>
          </p:nvSpPr>
          <p:spPr bwMode="auto">
            <a:xfrm>
              <a:off x="9214779" y="3558520"/>
              <a:ext cx="152752" cy="98749"/>
            </a:xfrm>
            <a:custGeom>
              <a:avLst/>
              <a:gdLst>
                <a:gd name="T0" fmla="*/ 38 w 42"/>
                <a:gd name="T1" fmla="*/ 14 h 27"/>
                <a:gd name="T2" fmla="*/ 15 w 42"/>
                <a:gd name="T3" fmla="*/ 0 h 27"/>
                <a:gd name="T4" fmla="*/ 3 w 42"/>
                <a:gd name="T5" fmla="*/ 14 h 27"/>
                <a:gd name="T6" fmla="*/ 27 w 42"/>
                <a:gd name="T7" fmla="*/ 27 h 27"/>
                <a:gd name="T8" fmla="*/ 38 w 42"/>
                <a:gd name="T9" fmla="*/ 14 h 27"/>
              </a:gdLst>
              <a:ahLst/>
              <a:cxnLst>
                <a:cxn ang="0">
                  <a:pos x="T0" y="T1"/>
                </a:cxn>
                <a:cxn ang="0">
                  <a:pos x="T2" y="T3"/>
                </a:cxn>
                <a:cxn ang="0">
                  <a:pos x="T4" y="T5"/>
                </a:cxn>
                <a:cxn ang="0">
                  <a:pos x="T6" y="T7"/>
                </a:cxn>
                <a:cxn ang="0">
                  <a:pos x="T8" y="T9"/>
                </a:cxn>
              </a:cxnLst>
              <a:rect l="0" t="0" r="r" b="b"/>
              <a:pathLst>
                <a:path w="42" h="27">
                  <a:moveTo>
                    <a:pt x="38" y="14"/>
                  </a:moveTo>
                  <a:cubicBezTo>
                    <a:pt x="35" y="6"/>
                    <a:pt x="25" y="0"/>
                    <a:pt x="15" y="0"/>
                  </a:cubicBezTo>
                  <a:cubicBezTo>
                    <a:pt x="5" y="0"/>
                    <a:pt x="0" y="6"/>
                    <a:pt x="3" y="14"/>
                  </a:cubicBezTo>
                  <a:cubicBezTo>
                    <a:pt x="6" y="21"/>
                    <a:pt x="17" y="27"/>
                    <a:pt x="27" y="27"/>
                  </a:cubicBezTo>
                  <a:cubicBezTo>
                    <a:pt x="36" y="27"/>
                    <a:pt x="42" y="21"/>
                    <a:pt x="38" y="14"/>
                  </a:cubicBezTo>
                  <a:close/>
                </a:path>
              </a:pathLst>
            </a:custGeom>
            <a:grpFill/>
            <a:ln>
              <a:noFill/>
            </a:ln>
          </p:spPr>
          <p:txBody>
            <a:bodyPr anchor="ctr"/>
            <a:lstStyle/>
            <a:p>
              <a:pPr algn="ctr"/>
              <a:endParaRPr/>
            </a:p>
          </p:txBody>
        </p:sp>
        <p:sp>
          <p:nvSpPr>
            <p:cNvPr id="633" name="í$ľïḍê"/>
            <p:cNvSpPr/>
            <p:nvPr/>
          </p:nvSpPr>
          <p:spPr bwMode="auto">
            <a:xfrm>
              <a:off x="9370616" y="3558520"/>
              <a:ext cx="154295" cy="98749"/>
            </a:xfrm>
            <a:custGeom>
              <a:avLst/>
              <a:gdLst>
                <a:gd name="T0" fmla="*/ 39 w 42"/>
                <a:gd name="T1" fmla="*/ 14 h 27"/>
                <a:gd name="T2" fmla="*/ 15 w 42"/>
                <a:gd name="T3" fmla="*/ 0 h 27"/>
                <a:gd name="T4" fmla="*/ 3 w 42"/>
                <a:gd name="T5" fmla="*/ 14 h 27"/>
                <a:gd name="T6" fmla="*/ 27 w 42"/>
                <a:gd name="T7" fmla="*/ 27 h 27"/>
                <a:gd name="T8" fmla="*/ 39 w 42"/>
                <a:gd name="T9" fmla="*/ 14 h 27"/>
              </a:gdLst>
              <a:ahLst/>
              <a:cxnLst>
                <a:cxn ang="0">
                  <a:pos x="T0" y="T1"/>
                </a:cxn>
                <a:cxn ang="0">
                  <a:pos x="T2" y="T3"/>
                </a:cxn>
                <a:cxn ang="0">
                  <a:pos x="T4" y="T5"/>
                </a:cxn>
                <a:cxn ang="0">
                  <a:pos x="T6" y="T7"/>
                </a:cxn>
                <a:cxn ang="0">
                  <a:pos x="T8" y="T9"/>
                </a:cxn>
              </a:cxnLst>
              <a:rect l="0" t="0" r="r" b="b"/>
              <a:pathLst>
                <a:path w="42" h="27">
                  <a:moveTo>
                    <a:pt x="39" y="14"/>
                  </a:moveTo>
                  <a:cubicBezTo>
                    <a:pt x="35" y="6"/>
                    <a:pt x="25" y="0"/>
                    <a:pt x="15" y="0"/>
                  </a:cubicBezTo>
                  <a:cubicBezTo>
                    <a:pt x="5" y="0"/>
                    <a:pt x="0" y="6"/>
                    <a:pt x="3" y="14"/>
                  </a:cubicBezTo>
                  <a:cubicBezTo>
                    <a:pt x="7" y="21"/>
                    <a:pt x="17" y="27"/>
                    <a:pt x="27" y="27"/>
                  </a:cubicBezTo>
                  <a:cubicBezTo>
                    <a:pt x="37" y="27"/>
                    <a:pt x="42" y="21"/>
                    <a:pt x="39" y="14"/>
                  </a:cubicBezTo>
                  <a:close/>
                </a:path>
              </a:pathLst>
            </a:custGeom>
            <a:grpFill/>
            <a:ln>
              <a:noFill/>
            </a:ln>
          </p:spPr>
          <p:txBody>
            <a:bodyPr anchor="ctr"/>
            <a:lstStyle/>
            <a:p>
              <a:pPr algn="ctr"/>
              <a:endParaRPr/>
            </a:p>
          </p:txBody>
        </p:sp>
        <p:sp>
          <p:nvSpPr>
            <p:cNvPr id="634" name="iṡľîdê"/>
            <p:cNvSpPr/>
            <p:nvPr/>
          </p:nvSpPr>
          <p:spPr bwMode="auto">
            <a:xfrm>
              <a:off x="9842758" y="3558520"/>
              <a:ext cx="155838" cy="98749"/>
            </a:xfrm>
            <a:custGeom>
              <a:avLst/>
              <a:gdLst>
                <a:gd name="T0" fmla="*/ 39 w 43"/>
                <a:gd name="T1" fmla="*/ 14 h 27"/>
                <a:gd name="T2" fmla="*/ 15 w 43"/>
                <a:gd name="T3" fmla="*/ 0 h 27"/>
                <a:gd name="T4" fmla="*/ 4 w 43"/>
                <a:gd name="T5" fmla="*/ 14 h 27"/>
                <a:gd name="T6" fmla="*/ 28 w 43"/>
                <a:gd name="T7" fmla="*/ 27 h 27"/>
                <a:gd name="T8" fmla="*/ 39 w 43"/>
                <a:gd name="T9" fmla="*/ 14 h 27"/>
              </a:gdLst>
              <a:ahLst/>
              <a:cxnLst>
                <a:cxn ang="0">
                  <a:pos x="T0" y="T1"/>
                </a:cxn>
                <a:cxn ang="0">
                  <a:pos x="T2" y="T3"/>
                </a:cxn>
                <a:cxn ang="0">
                  <a:pos x="T4" y="T5"/>
                </a:cxn>
                <a:cxn ang="0">
                  <a:pos x="T6" y="T7"/>
                </a:cxn>
                <a:cxn ang="0">
                  <a:pos x="T8" y="T9"/>
                </a:cxn>
              </a:cxnLst>
              <a:rect l="0" t="0" r="r" b="b"/>
              <a:pathLst>
                <a:path w="43" h="27">
                  <a:moveTo>
                    <a:pt x="39" y="14"/>
                  </a:moveTo>
                  <a:cubicBezTo>
                    <a:pt x="36" y="6"/>
                    <a:pt x="25" y="0"/>
                    <a:pt x="15" y="0"/>
                  </a:cubicBezTo>
                  <a:cubicBezTo>
                    <a:pt x="5" y="0"/>
                    <a:pt x="0" y="6"/>
                    <a:pt x="4" y="14"/>
                  </a:cubicBezTo>
                  <a:cubicBezTo>
                    <a:pt x="8" y="21"/>
                    <a:pt x="19" y="27"/>
                    <a:pt x="28" y="27"/>
                  </a:cubicBezTo>
                  <a:cubicBezTo>
                    <a:pt x="38" y="27"/>
                    <a:pt x="43" y="21"/>
                    <a:pt x="39" y="14"/>
                  </a:cubicBezTo>
                  <a:close/>
                </a:path>
              </a:pathLst>
            </a:custGeom>
            <a:grpFill/>
            <a:ln>
              <a:noFill/>
            </a:ln>
          </p:spPr>
          <p:txBody>
            <a:bodyPr anchor="ctr"/>
            <a:lstStyle/>
            <a:p>
              <a:pPr algn="ctr"/>
              <a:endParaRPr/>
            </a:p>
          </p:txBody>
        </p:sp>
        <p:sp>
          <p:nvSpPr>
            <p:cNvPr id="635" name="ïṣliḑê"/>
            <p:cNvSpPr/>
            <p:nvPr/>
          </p:nvSpPr>
          <p:spPr bwMode="auto">
            <a:xfrm>
              <a:off x="9998596" y="3558520"/>
              <a:ext cx="160466" cy="98749"/>
            </a:xfrm>
            <a:custGeom>
              <a:avLst/>
              <a:gdLst>
                <a:gd name="T0" fmla="*/ 40 w 44"/>
                <a:gd name="T1" fmla="*/ 14 h 27"/>
                <a:gd name="T2" fmla="*/ 15 w 44"/>
                <a:gd name="T3" fmla="*/ 0 h 27"/>
                <a:gd name="T4" fmla="*/ 4 w 44"/>
                <a:gd name="T5" fmla="*/ 14 h 27"/>
                <a:gd name="T6" fmla="*/ 29 w 44"/>
                <a:gd name="T7" fmla="*/ 27 h 27"/>
                <a:gd name="T8" fmla="*/ 40 w 44"/>
                <a:gd name="T9" fmla="*/ 14 h 27"/>
              </a:gdLst>
              <a:ahLst/>
              <a:cxnLst>
                <a:cxn ang="0">
                  <a:pos x="T0" y="T1"/>
                </a:cxn>
                <a:cxn ang="0">
                  <a:pos x="T2" y="T3"/>
                </a:cxn>
                <a:cxn ang="0">
                  <a:pos x="T4" y="T5"/>
                </a:cxn>
                <a:cxn ang="0">
                  <a:pos x="T6" y="T7"/>
                </a:cxn>
                <a:cxn ang="0">
                  <a:pos x="T8" y="T9"/>
                </a:cxn>
              </a:cxnLst>
              <a:rect l="0" t="0" r="r" b="b"/>
              <a:pathLst>
                <a:path w="44" h="27">
                  <a:moveTo>
                    <a:pt x="40" y="14"/>
                  </a:moveTo>
                  <a:cubicBezTo>
                    <a:pt x="36" y="6"/>
                    <a:pt x="25" y="0"/>
                    <a:pt x="15" y="0"/>
                  </a:cubicBezTo>
                  <a:cubicBezTo>
                    <a:pt x="5" y="0"/>
                    <a:pt x="0" y="6"/>
                    <a:pt x="4" y="14"/>
                  </a:cubicBezTo>
                  <a:cubicBezTo>
                    <a:pt x="8" y="21"/>
                    <a:pt x="19" y="27"/>
                    <a:pt x="29" y="27"/>
                  </a:cubicBezTo>
                  <a:cubicBezTo>
                    <a:pt x="39" y="27"/>
                    <a:pt x="44" y="21"/>
                    <a:pt x="40" y="14"/>
                  </a:cubicBezTo>
                  <a:close/>
                </a:path>
              </a:pathLst>
            </a:custGeom>
            <a:grpFill/>
            <a:ln>
              <a:noFill/>
            </a:ln>
          </p:spPr>
          <p:txBody>
            <a:bodyPr anchor="ctr"/>
            <a:lstStyle/>
            <a:p>
              <a:pPr algn="ctr"/>
              <a:endParaRPr/>
            </a:p>
          </p:txBody>
        </p:sp>
        <p:sp>
          <p:nvSpPr>
            <p:cNvPr id="636" name="îṩḷïḓê"/>
            <p:cNvSpPr/>
            <p:nvPr/>
          </p:nvSpPr>
          <p:spPr bwMode="auto">
            <a:xfrm>
              <a:off x="8787383" y="3678869"/>
              <a:ext cx="149666" cy="103378"/>
            </a:xfrm>
            <a:custGeom>
              <a:avLst/>
              <a:gdLst>
                <a:gd name="T0" fmla="*/ 38 w 41"/>
                <a:gd name="T1" fmla="*/ 14 h 28"/>
                <a:gd name="T2" fmla="*/ 15 w 41"/>
                <a:gd name="T3" fmla="*/ 0 h 28"/>
                <a:gd name="T4" fmla="*/ 2 w 41"/>
                <a:gd name="T5" fmla="*/ 14 h 28"/>
                <a:gd name="T6" fmla="*/ 25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35" y="6"/>
                    <a:pt x="25" y="0"/>
                    <a:pt x="15" y="0"/>
                  </a:cubicBezTo>
                  <a:cubicBezTo>
                    <a:pt x="5" y="0"/>
                    <a:pt x="0" y="6"/>
                    <a:pt x="2" y="14"/>
                  </a:cubicBezTo>
                  <a:cubicBezTo>
                    <a:pt x="5" y="22"/>
                    <a:pt x="16" y="28"/>
                    <a:pt x="25" y="28"/>
                  </a:cubicBezTo>
                  <a:cubicBezTo>
                    <a:pt x="35" y="28"/>
                    <a:pt x="41" y="22"/>
                    <a:pt x="38" y="14"/>
                  </a:cubicBezTo>
                  <a:close/>
                </a:path>
              </a:pathLst>
            </a:custGeom>
            <a:grpFill/>
            <a:ln>
              <a:noFill/>
            </a:ln>
          </p:spPr>
          <p:txBody>
            <a:bodyPr anchor="ctr"/>
            <a:lstStyle/>
            <a:p>
              <a:pPr algn="ctr"/>
              <a:endParaRPr/>
            </a:p>
          </p:txBody>
        </p:sp>
        <p:sp>
          <p:nvSpPr>
            <p:cNvPr id="637" name="íśḷiďè"/>
            <p:cNvSpPr/>
            <p:nvPr/>
          </p:nvSpPr>
          <p:spPr bwMode="auto">
            <a:xfrm>
              <a:off x="8944763" y="3678869"/>
              <a:ext cx="152752" cy="103378"/>
            </a:xfrm>
            <a:custGeom>
              <a:avLst/>
              <a:gdLst>
                <a:gd name="T0" fmla="*/ 39 w 42"/>
                <a:gd name="T1" fmla="*/ 14 h 28"/>
                <a:gd name="T2" fmla="*/ 16 w 42"/>
                <a:gd name="T3" fmla="*/ 0 h 28"/>
                <a:gd name="T4" fmla="*/ 3 w 42"/>
                <a:gd name="T5" fmla="*/ 14 h 28"/>
                <a:gd name="T6" fmla="*/ 27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36" y="6"/>
                    <a:pt x="26" y="0"/>
                    <a:pt x="16" y="0"/>
                  </a:cubicBezTo>
                  <a:cubicBezTo>
                    <a:pt x="6" y="0"/>
                    <a:pt x="0" y="6"/>
                    <a:pt x="3" y="14"/>
                  </a:cubicBezTo>
                  <a:cubicBezTo>
                    <a:pt x="6" y="22"/>
                    <a:pt x="17" y="28"/>
                    <a:pt x="27" y="28"/>
                  </a:cubicBezTo>
                  <a:cubicBezTo>
                    <a:pt x="37" y="28"/>
                    <a:pt x="42" y="22"/>
                    <a:pt x="39" y="14"/>
                  </a:cubicBezTo>
                  <a:close/>
                </a:path>
              </a:pathLst>
            </a:custGeom>
            <a:grpFill/>
            <a:ln>
              <a:noFill/>
            </a:ln>
          </p:spPr>
          <p:txBody>
            <a:bodyPr anchor="ctr"/>
            <a:lstStyle/>
            <a:p>
              <a:pPr algn="ctr"/>
              <a:endParaRPr/>
            </a:p>
          </p:txBody>
        </p:sp>
        <p:sp>
          <p:nvSpPr>
            <p:cNvPr id="638" name="íšļiḍê"/>
            <p:cNvSpPr/>
            <p:nvPr/>
          </p:nvSpPr>
          <p:spPr bwMode="auto">
            <a:xfrm>
              <a:off x="9583543" y="3678869"/>
              <a:ext cx="155838" cy="103378"/>
            </a:xfrm>
            <a:custGeom>
              <a:avLst/>
              <a:gdLst>
                <a:gd name="T0" fmla="*/ 40 w 43"/>
                <a:gd name="T1" fmla="*/ 14 h 28"/>
                <a:gd name="T2" fmla="*/ 15 w 43"/>
                <a:gd name="T3" fmla="*/ 0 h 28"/>
                <a:gd name="T4" fmla="*/ 4 w 43"/>
                <a:gd name="T5" fmla="*/ 14 h 28"/>
                <a:gd name="T6" fmla="*/ 28 w 43"/>
                <a:gd name="T7" fmla="*/ 28 h 28"/>
                <a:gd name="T8" fmla="*/ 40 w 43"/>
                <a:gd name="T9" fmla="*/ 14 h 28"/>
              </a:gdLst>
              <a:ahLst/>
              <a:cxnLst>
                <a:cxn ang="0">
                  <a:pos x="T0" y="T1"/>
                </a:cxn>
                <a:cxn ang="0">
                  <a:pos x="T2" y="T3"/>
                </a:cxn>
                <a:cxn ang="0">
                  <a:pos x="T4" y="T5"/>
                </a:cxn>
                <a:cxn ang="0">
                  <a:pos x="T6" y="T7"/>
                </a:cxn>
                <a:cxn ang="0">
                  <a:pos x="T8" y="T9"/>
                </a:cxn>
              </a:cxnLst>
              <a:rect l="0" t="0" r="r" b="b"/>
              <a:pathLst>
                <a:path w="43" h="28">
                  <a:moveTo>
                    <a:pt x="40" y="14"/>
                  </a:moveTo>
                  <a:cubicBezTo>
                    <a:pt x="36" y="6"/>
                    <a:pt x="25" y="0"/>
                    <a:pt x="15" y="0"/>
                  </a:cubicBezTo>
                  <a:cubicBezTo>
                    <a:pt x="5" y="0"/>
                    <a:pt x="0" y="6"/>
                    <a:pt x="4" y="14"/>
                  </a:cubicBezTo>
                  <a:cubicBezTo>
                    <a:pt x="7" y="22"/>
                    <a:pt x="18" y="28"/>
                    <a:pt x="28" y="28"/>
                  </a:cubicBezTo>
                  <a:cubicBezTo>
                    <a:pt x="38" y="28"/>
                    <a:pt x="43" y="22"/>
                    <a:pt x="40" y="14"/>
                  </a:cubicBezTo>
                  <a:close/>
                </a:path>
              </a:pathLst>
            </a:custGeom>
            <a:grpFill/>
            <a:ln>
              <a:noFill/>
            </a:ln>
          </p:spPr>
          <p:txBody>
            <a:bodyPr anchor="ctr"/>
            <a:lstStyle/>
            <a:p>
              <a:pPr algn="ctr"/>
              <a:endParaRPr/>
            </a:p>
          </p:txBody>
        </p:sp>
        <p:sp>
          <p:nvSpPr>
            <p:cNvPr id="639" name="i$ļîḓé"/>
            <p:cNvSpPr/>
            <p:nvPr/>
          </p:nvSpPr>
          <p:spPr bwMode="auto">
            <a:xfrm>
              <a:off x="10064942" y="3678869"/>
              <a:ext cx="157381" cy="103378"/>
            </a:xfrm>
            <a:custGeom>
              <a:avLst/>
              <a:gdLst>
                <a:gd name="T0" fmla="*/ 39 w 43"/>
                <a:gd name="T1" fmla="*/ 14 h 28"/>
                <a:gd name="T2" fmla="*/ 14 w 43"/>
                <a:gd name="T3" fmla="*/ 0 h 28"/>
                <a:gd name="T4" fmla="*/ 4 w 43"/>
                <a:gd name="T5" fmla="*/ 14 h 28"/>
                <a:gd name="T6" fmla="*/ 29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5" y="6"/>
                    <a:pt x="24" y="0"/>
                    <a:pt x="14" y="0"/>
                  </a:cubicBezTo>
                  <a:cubicBezTo>
                    <a:pt x="4" y="0"/>
                    <a:pt x="0" y="6"/>
                    <a:pt x="4" y="14"/>
                  </a:cubicBezTo>
                  <a:cubicBezTo>
                    <a:pt x="7" y="22"/>
                    <a:pt x="19" y="28"/>
                    <a:pt x="29" y="28"/>
                  </a:cubicBezTo>
                  <a:cubicBezTo>
                    <a:pt x="39" y="28"/>
                    <a:pt x="43" y="22"/>
                    <a:pt x="39" y="14"/>
                  </a:cubicBezTo>
                  <a:close/>
                </a:path>
              </a:pathLst>
            </a:custGeom>
            <a:grpFill/>
            <a:ln>
              <a:noFill/>
            </a:ln>
          </p:spPr>
          <p:txBody>
            <a:bodyPr anchor="ctr"/>
            <a:lstStyle/>
            <a:p>
              <a:pPr algn="ctr"/>
              <a:endParaRPr/>
            </a:p>
          </p:txBody>
        </p:sp>
        <p:sp>
          <p:nvSpPr>
            <p:cNvPr id="640" name="iṣļïḋé"/>
            <p:cNvSpPr/>
            <p:nvPr/>
          </p:nvSpPr>
          <p:spPr bwMode="auto">
            <a:xfrm>
              <a:off x="10222323" y="3678869"/>
              <a:ext cx="160466" cy="103378"/>
            </a:xfrm>
            <a:custGeom>
              <a:avLst/>
              <a:gdLst>
                <a:gd name="T0" fmla="*/ 40 w 44"/>
                <a:gd name="T1" fmla="*/ 14 h 28"/>
                <a:gd name="T2" fmla="*/ 15 w 44"/>
                <a:gd name="T3" fmla="*/ 0 h 28"/>
                <a:gd name="T4" fmla="*/ 4 w 44"/>
                <a:gd name="T5" fmla="*/ 14 h 28"/>
                <a:gd name="T6" fmla="*/ 30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6" y="6"/>
                    <a:pt x="25" y="0"/>
                    <a:pt x="15" y="0"/>
                  </a:cubicBezTo>
                  <a:cubicBezTo>
                    <a:pt x="5" y="0"/>
                    <a:pt x="0" y="6"/>
                    <a:pt x="4" y="14"/>
                  </a:cubicBezTo>
                  <a:cubicBezTo>
                    <a:pt x="8" y="22"/>
                    <a:pt x="20" y="28"/>
                    <a:pt x="30" y="28"/>
                  </a:cubicBezTo>
                  <a:cubicBezTo>
                    <a:pt x="40" y="28"/>
                    <a:pt x="44" y="22"/>
                    <a:pt x="40" y="14"/>
                  </a:cubicBezTo>
                  <a:close/>
                </a:path>
              </a:pathLst>
            </a:custGeom>
            <a:grpFill/>
            <a:ln>
              <a:noFill/>
            </a:ln>
          </p:spPr>
          <p:txBody>
            <a:bodyPr anchor="ctr"/>
            <a:lstStyle/>
            <a:p>
              <a:pPr algn="ctr"/>
              <a:endParaRPr/>
            </a:p>
          </p:txBody>
        </p:sp>
        <p:sp>
          <p:nvSpPr>
            <p:cNvPr id="641" name="îśḻïdê"/>
            <p:cNvSpPr/>
            <p:nvPr/>
          </p:nvSpPr>
          <p:spPr bwMode="auto">
            <a:xfrm>
              <a:off x="10382789" y="3678869"/>
              <a:ext cx="160466" cy="103378"/>
            </a:xfrm>
            <a:custGeom>
              <a:avLst/>
              <a:gdLst>
                <a:gd name="T0" fmla="*/ 40 w 44"/>
                <a:gd name="T1" fmla="*/ 14 h 28"/>
                <a:gd name="T2" fmla="*/ 14 w 44"/>
                <a:gd name="T3" fmla="*/ 0 h 28"/>
                <a:gd name="T4" fmla="*/ 4 w 44"/>
                <a:gd name="T5" fmla="*/ 14 h 28"/>
                <a:gd name="T6" fmla="*/ 30 w 44"/>
                <a:gd name="T7" fmla="*/ 28 h 28"/>
                <a:gd name="T8" fmla="*/ 40 w 44"/>
                <a:gd name="T9" fmla="*/ 14 h 28"/>
              </a:gdLst>
              <a:ahLst/>
              <a:cxnLst>
                <a:cxn ang="0">
                  <a:pos x="T0" y="T1"/>
                </a:cxn>
                <a:cxn ang="0">
                  <a:pos x="T2" y="T3"/>
                </a:cxn>
                <a:cxn ang="0">
                  <a:pos x="T4" y="T5"/>
                </a:cxn>
                <a:cxn ang="0">
                  <a:pos x="T6" y="T7"/>
                </a:cxn>
                <a:cxn ang="0">
                  <a:pos x="T8" y="T9"/>
                </a:cxn>
              </a:cxnLst>
              <a:rect l="0" t="0" r="r" b="b"/>
              <a:pathLst>
                <a:path w="44" h="28">
                  <a:moveTo>
                    <a:pt x="40" y="14"/>
                  </a:moveTo>
                  <a:cubicBezTo>
                    <a:pt x="36" y="6"/>
                    <a:pt x="24" y="0"/>
                    <a:pt x="14" y="0"/>
                  </a:cubicBezTo>
                  <a:cubicBezTo>
                    <a:pt x="5" y="0"/>
                    <a:pt x="0" y="6"/>
                    <a:pt x="4" y="14"/>
                  </a:cubicBezTo>
                  <a:cubicBezTo>
                    <a:pt x="9" y="22"/>
                    <a:pt x="20" y="28"/>
                    <a:pt x="30" y="28"/>
                  </a:cubicBezTo>
                  <a:cubicBezTo>
                    <a:pt x="40" y="28"/>
                    <a:pt x="44" y="22"/>
                    <a:pt x="40" y="14"/>
                  </a:cubicBezTo>
                  <a:close/>
                </a:path>
              </a:pathLst>
            </a:custGeom>
            <a:grpFill/>
            <a:ln>
              <a:noFill/>
            </a:ln>
          </p:spPr>
          <p:txBody>
            <a:bodyPr anchor="ctr"/>
            <a:lstStyle/>
            <a:p>
              <a:pPr algn="ctr"/>
              <a:endParaRPr/>
            </a:p>
          </p:txBody>
        </p:sp>
        <p:sp>
          <p:nvSpPr>
            <p:cNvPr id="642" name="iṣļîḑe"/>
            <p:cNvSpPr/>
            <p:nvPr/>
          </p:nvSpPr>
          <p:spPr bwMode="auto">
            <a:xfrm>
              <a:off x="9156147" y="3803849"/>
              <a:ext cx="157381" cy="101834"/>
            </a:xfrm>
            <a:custGeom>
              <a:avLst/>
              <a:gdLst>
                <a:gd name="T0" fmla="*/ 39 w 43"/>
                <a:gd name="T1" fmla="*/ 14 h 28"/>
                <a:gd name="T2" fmla="*/ 15 w 43"/>
                <a:gd name="T3" fmla="*/ 0 h 28"/>
                <a:gd name="T4" fmla="*/ 3 w 43"/>
                <a:gd name="T5" fmla="*/ 14 h 28"/>
                <a:gd name="T6" fmla="*/ 27 w 43"/>
                <a:gd name="T7" fmla="*/ 28 h 28"/>
                <a:gd name="T8" fmla="*/ 39 w 43"/>
                <a:gd name="T9" fmla="*/ 14 h 28"/>
              </a:gdLst>
              <a:ahLst/>
              <a:cxnLst>
                <a:cxn ang="0">
                  <a:pos x="T0" y="T1"/>
                </a:cxn>
                <a:cxn ang="0">
                  <a:pos x="T2" y="T3"/>
                </a:cxn>
                <a:cxn ang="0">
                  <a:pos x="T4" y="T5"/>
                </a:cxn>
                <a:cxn ang="0">
                  <a:pos x="T6" y="T7"/>
                </a:cxn>
                <a:cxn ang="0">
                  <a:pos x="T8" y="T9"/>
                </a:cxn>
              </a:cxnLst>
              <a:rect l="0" t="0" r="r" b="b"/>
              <a:pathLst>
                <a:path w="43" h="28">
                  <a:moveTo>
                    <a:pt x="39" y="14"/>
                  </a:moveTo>
                  <a:cubicBezTo>
                    <a:pt x="36" y="6"/>
                    <a:pt x="25" y="0"/>
                    <a:pt x="15" y="0"/>
                  </a:cubicBezTo>
                  <a:cubicBezTo>
                    <a:pt x="5" y="0"/>
                    <a:pt x="0" y="6"/>
                    <a:pt x="3" y="14"/>
                  </a:cubicBezTo>
                  <a:cubicBezTo>
                    <a:pt x="6" y="22"/>
                    <a:pt x="17" y="28"/>
                    <a:pt x="27" y="28"/>
                  </a:cubicBezTo>
                  <a:cubicBezTo>
                    <a:pt x="37" y="28"/>
                    <a:pt x="43" y="22"/>
                    <a:pt x="39" y="14"/>
                  </a:cubicBezTo>
                  <a:close/>
                </a:path>
              </a:pathLst>
            </a:custGeom>
            <a:grpFill/>
            <a:ln>
              <a:noFill/>
            </a:ln>
          </p:spPr>
          <p:txBody>
            <a:bodyPr anchor="ctr"/>
            <a:lstStyle/>
            <a:p>
              <a:pPr algn="ctr"/>
              <a:endParaRPr/>
            </a:p>
          </p:txBody>
        </p:sp>
        <p:sp>
          <p:nvSpPr>
            <p:cNvPr id="643" name="išļïde"/>
            <p:cNvSpPr/>
            <p:nvPr/>
          </p:nvSpPr>
          <p:spPr bwMode="auto">
            <a:xfrm>
              <a:off x="9316614" y="3803849"/>
              <a:ext cx="157381" cy="101834"/>
            </a:xfrm>
            <a:custGeom>
              <a:avLst/>
              <a:gdLst>
                <a:gd name="T0" fmla="*/ 40 w 43"/>
                <a:gd name="T1" fmla="*/ 14 h 28"/>
                <a:gd name="T2" fmla="*/ 16 w 43"/>
                <a:gd name="T3" fmla="*/ 0 h 28"/>
                <a:gd name="T4" fmla="*/ 3 w 43"/>
                <a:gd name="T5" fmla="*/ 14 h 28"/>
                <a:gd name="T6" fmla="*/ 28 w 43"/>
                <a:gd name="T7" fmla="*/ 28 h 28"/>
                <a:gd name="T8" fmla="*/ 40 w 43"/>
                <a:gd name="T9" fmla="*/ 14 h 28"/>
              </a:gdLst>
              <a:ahLst/>
              <a:cxnLst>
                <a:cxn ang="0">
                  <a:pos x="T0" y="T1"/>
                </a:cxn>
                <a:cxn ang="0">
                  <a:pos x="T2" y="T3"/>
                </a:cxn>
                <a:cxn ang="0">
                  <a:pos x="T4" y="T5"/>
                </a:cxn>
                <a:cxn ang="0">
                  <a:pos x="T6" y="T7"/>
                </a:cxn>
                <a:cxn ang="0">
                  <a:pos x="T8" y="T9"/>
                </a:cxn>
              </a:cxnLst>
              <a:rect l="0" t="0" r="r" b="b"/>
              <a:pathLst>
                <a:path w="43" h="28">
                  <a:moveTo>
                    <a:pt x="40" y="14"/>
                  </a:moveTo>
                  <a:cubicBezTo>
                    <a:pt x="36" y="6"/>
                    <a:pt x="26" y="0"/>
                    <a:pt x="16" y="0"/>
                  </a:cubicBezTo>
                  <a:cubicBezTo>
                    <a:pt x="6" y="0"/>
                    <a:pt x="0" y="6"/>
                    <a:pt x="3" y="14"/>
                  </a:cubicBezTo>
                  <a:cubicBezTo>
                    <a:pt x="7" y="22"/>
                    <a:pt x="18" y="28"/>
                    <a:pt x="28" y="28"/>
                  </a:cubicBezTo>
                  <a:cubicBezTo>
                    <a:pt x="38" y="28"/>
                    <a:pt x="43" y="22"/>
                    <a:pt x="40" y="14"/>
                  </a:cubicBezTo>
                  <a:close/>
                </a:path>
              </a:pathLst>
            </a:custGeom>
            <a:grpFill/>
            <a:ln>
              <a:noFill/>
            </a:ln>
          </p:spPr>
          <p:txBody>
            <a:bodyPr anchor="ctr"/>
            <a:lstStyle/>
            <a:p>
              <a:pPr algn="ctr"/>
              <a:endParaRPr/>
            </a:p>
          </p:txBody>
        </p:sp>
        <p:sp>
          <p:nvSpPr>
            <p:cNvPr id="644" name="iŝlídè"/>
            <p:cNvSpPr/>
            <p:nvPr/>
          </p:nvSpPr>
          <p:spPr bwMode="auto">
            <a:xfrm>
              <a:off x="10290213" y="3803849"/>
              <a:ext cx="165096" cy="101834"/>
            </a:xfrm>
            <a:custGeom>
              <a:avLst/>
              <a:gdLst>
                <a:gd name="T0" fmla="*/ 40 w 45"/>
                <a:gd name="T1" fmla="*/ 14 h 28"/>
                <a:gd name="T2" fmla="*/ 14 w 45"/>
                <a:gd name="T3" fmla="*/ 0 h 28"/>
                <a:gd name="T4" fmla="*/ 4 w 45"/>
                <a:gd name="T5" fmla="*/ 14 h 28"/>
                <a:gd name="T6" fmla="*/ 30 w 45"/>
                <a:gd name="T7" fmla="*/ 28 h 28"/>
                <a:gd name="T8" fmla="*/ 40 w 45"/>
                <a:gd name="T9" fmla="*/ 14 h 28"/>
              </a:gdLst>
              <a:ahLst/>
              <a:cxnLst>
                <a:cxn ang="0">
                  <a:pos x="T0" y="T1"/>
                </a:cxn>
                <a:cxn ang="0">
                  <a:pos x="T2" y="T3"/>
                </a:cxn>
                <a:cxn ang="0">
                  <a:pos x="T4" y="T5"/>
                </a:cxn>
                <a:cxn ang="0">
                  <a:pos x="T6" y="T7"/>
                </a:cxn>
                <a:cxn ang="0">
                  <a:pos x="T8" y="T9"/>
                </a:cxn>
              </a:cxnLst>
              <a:rect l="0" t="0" r="r" b="b"/>
              <a:pathLst>
                <a:path w="45" h="28">
                  <a:moveTo>
                    <a:pt x="40" y="14"/>
                  </a:moveTo>
                  <a:cubicBezTo>
                    <a:pt x="36" y="6"/>
                    <a:pt x="24" y="0"/>
                    <a:pt x="14" y="0"/>
                  </a:cubicBezTo>
                  <a:cubicBezTo>
                    <a:pt x="4" y="0"/>
                    <a:pt x="0" y="6"/>
                    <a:pt x="4" y="14"/>
                  </a:cubicBezTo>
                  <a:cubicBezTo>
                    <a:pt x="8" y="22"/>
                    <a:pt x="20" y="28"/>
                    <a:pt x="30" y="28"/>
                  </a:cubicBezTo>
                  <a:cubicBezTo>
                    <a:pt x="40" y="28"/>
                    <a:pt x="45" y="22"/>
                    <a:pt x="40" y="14"/>
                  </a:cubicBezTo>
                  <a:close/>
                </a:path>
              </a:pathLst>
            </a:custGeom>
            <a:grpFill/>
            <a:ln>
              <a:noFill/>
            </a:ln>
          </p:spPr>
          <p:txBody>
            <a:bodyPr anchor="ctr"/>
            <a:lstStyle/>
            <a:p>
              <a:pPr algn="ctr"/>
              <a:endParaRPr/>
            </a:p>
          </p:txBody>
        </p:sp>
        <p:sp>
          <p:nvSpPr>
            <p:cNvPr id="645" name="išḷiḓe"/>
            <p:cNvSpPr/>
            <p:nvPr/>
          </p:nvSpPr>
          <p:spPr bwMode="auto">
            <a:xfrm>
              <a:off x="10452222" y="3803849"/>
              <a:ext cx="163552" cy="101834"/>
            </a:xfrm>
            <a:custGeom>
              <a:avLst/>
              <a:gdLst>
                <a:gd name="T0" fmla="*/ 41 w 45"/>
                <a:gd name="T1" fmla="*/ 14 h 28"/>
                <a:gd name="T2" fmla="*/ 14 w 45"/>
                <a:gd name="T3" fmla="*/ 0 h 28"/>
                <a:gd name="T4" fmla="*/ 4 w 45"/>
                <a:gd name="T5" fmla="*/ 14 h 28"/>
                <a:gd name="T6" fmla="*/ 31 w 45"/>
                <a:gd name="T7" fmla="*/ 28 h 28"/>
                <a:gd name="T8" fmla="*/ 41 w 45"/>
                <a:gd name="T9" fmla="*/ 14 h 28"/>
              </a:gdLst>
              <a:ahLst/>
              <a:cxnLst>
                <a:cxn ang="0">
                  <a:pos x="T0" y="T1"/>
                </a:cxn>
                <a:cxn ang="0">
                  <a:pos x="T2" y="T3"/>
                </a:cxn>
                <a:cxn ang="0">
                  <a:pos x="T4" y="T5"/>
                </a:cxn>
                <a:cxn ang="0">
                  <a:pos x="T6" y="T7"/>
                </a:cxn>
                <a:cxn ang="0">
                  <a:pos x="T8" y="T9"/>
                </a:cxn>
              </a:cxnLst>
              <a:rect l="0" t="0" r="r" b="b"/>
              <a:pathLst>
                <a:path w="45" h="28">
                  <a:moveTo>
                    <a:pt x="41" y="14"/>
                  </a:moveTo>
                  <a:cubicBezTo>
                    <a:pt x="36" y="6"/>
                    <a:pt x="24" y="0"/>
                    <a:pt x="14" y="0"/>
                  </a:cubicBezTo>
                  <a:cubicBezTo>
                    <a:pt x="4" y="0"/>
                    <a:pt x="0" y="6"/>
                    <a:pt x="4" y="14"/>
                  </a:cubicBezTo>
                  <a:cubicBezTo>
                    <a:pt x="9" y="22"/>
                    <a:pt x="20" y="28"/>
                    <a:pt x="31" y="28"/>
                  </a:cubicBezTo>
                  <a:cubicBezTo>
                    <a:pt x="41" y="28"/>
                    <a:pt x="45" y="22"/>
                    <a:pt x="41" y="14"/>
                  </a:cubicBezTo>
                  <a:close/>
                </a:path>
              </a:pathLst>
            </a:custGeom>
            <a:grpFill/>
            <a:ln>
              <a:noFill/>
            </a:ln>
          </p:spPr>
          <p:txBody>
            <a:bodyPr anchor="ctr"/>
            <a:lstStyle/>
            <a:p>
              <a:pPr algn="ctr"/>
              <a:endParaRPr/>
            </a:p>
          </p:txBody>
        </p:sp>
        <p:sp>
          <p:nvSpPr>
            <p:cNvPr id="646" name="iṩ1ïḍé"/>
            <p:cNvSpPr/>
            <p:nvPr/>
          </p:nvSpPr>
          <p:spPr bwMode="auto">
            <a:xfrm>
              <a:off x="11348674" y="4198843"/>
              <a:ext cx="183611" cy="112636"/>
            </a:xfrm>
            <a:custGeom>
              <a:avLst/>
              <a:gdLst>
                <a:gd name="T0" fmla="*/ 44 w 50"/>
                <a:gd name="T1" fmla="*/ 15 h 31"/>
                <a:gd name="T2" fmla="*/ 15 w 50"/>
                <a:gd name="T3" fmla="*/ 0 h 31"/>
                <a:gd name="T4" fmla="*/ 6 w 50"/>
                <a:gd name="T5" fmla="*/ 15 h 31"/>
                <a:gd name="T6" fmla="*/ 35 w 50"/>
                <a:gd name="T7" fmla="*/ 31 h 31"/>
                <a:gd name="T8" fmla="*/ 44 w 50"/>
                <a:gd name="T9" fmla="*/ 15 h 31"/>
              </a:gdLst>
              <a:ahLst/>
              <a:cxnLst>
                <a:cxn ang="0">
                  <a:pos x="T0" y="T1"/>
                </a:cxn>
                <a:cxn ang="0">
                  <a:pos x="T2" y="T3"/>
                </a:cxn>
                <a:cxn ang="0">
                  <a:pos x="T4" y="T5"/>
                </a:cxn>
                <a:cxn ang="0">
                  <a:pos x="T6" y="T7"/>
                </a:cxn>
                <a:cxn ang="0">
                  <a:pos x="T8" y="T9"/>
                </a:cxn>
              </a:cxnLst>
              <a:rect l="0" t="0" r="r" b="b"/>
              <a:pathLst>
                <a:path w="50" h="31">
                  <a:moveTo>
                    <a:pt x="44" y="15"/>
                  </a:moveTo>
                  <a:cubicBezTo>
                    <a:pt x="38" y="7"/>
                    <a:pt x="25" y="0"/>
                    <a:pt x="15" y="0"/>
                  </a:cubicBezTo>
                  <a:cubicBezTo>
                    <a:pt x="5" y="0"/>
                    <a:pt x="0" y="7"/>
                    <a:pt x="6" y="15"/>
                  </a:cubicBezTo>
                  <a:cubicBezTo>
                    <a:pt x="11" y="24"/>
                    <a:pt x="24" y="31"/>
                    <a:pt x="35" y="31"/>
                  </a:cubicBezTo>
                  <a:cubicBezTo>
                    <a:pt x="46" y="31"/>
                    <a:pt x="50" y="24"/>
                    <a:pt x="44" y="15"/>
                  </a:cubicBezTo>
                  <a:close/>
                </a:path>
              </a:pathLst>
            </a:custGeom>
            <a:grpFill/>
            <a:ln>
              <a:noFill/>
            </a:ln>
          </p:spPr>
          <p:txBody>
            <a:bodyPr anchor="ctr"/>
            <a:lstStyle/>
            <a:p>
              <a:pPr algn="ctr"/>
              <a:endParaRPr/>
            </a:p>
          </p:txBody>
        </p:sp>
        <p:sp>
          <p:nvSpPr>
            <p:cNvPr id="647" name="îṣḷïďê"/>
            <p:cNvSpPr/>
            <p:nvPr/>
          </p:nvSpPr>
          <p:spPr bwMode="auto">
            <a:xfrm>
              <a:off x="10027912" y="3931913"/>
              <a:ext cx="165096" cy="104920"/>
            </a:xfrm>
            <a:custGeom>
              <a:avLst/>
              <a:gdLst>
                <a:gd name="T0" fmla="*/ 41 w 45"/>
                <a:gd name="T1" fmla="*/ 14 h 29"/>
                <a:gd name="T2" fmla="*/ 15 w 45"/>
                <a:gd name="T3" fmla="*/ 0 h 29"/>
                <a:gd name="T4" fmla="*/ 4 w 45"/>
                <a:gd name="T5" fmla="*/ 14 h 29"/>
                <a:gd name="T6" fmla="*/ 30 w 45"/>
                <a:gd name="T7" fmla="*/ 29 h 29"/>
                <a:gd name="T8" fmla="*/ 41 w 45"/>
                <a:gd name="T9" fmla="*/ 14 h 29"/>
              </a:gdLst>
              <a:ahLst/>
              <a:cxnLst>
                <a:cxn ang="0">
                  <a:pos x="T0" y="T1"/>
                </a:cxn>
                <a:cxn ang="0">
                  <a:pos x="T2" y="T3"/>
                </a:cxn>
                <a:cxn ang="0">
                  <a:pos x="T4" y="T5"/>
                </a:cxn>
                <a:cxn ang="0">
                  <a:pos x="T6" y="T7"/>
                </a:cxn>
                <a:cxn ang="0">
                  <a:pos x="T8" y="T9"/>
                </a:cxn>
              </a:cxnLst>
              <a:rect l="0" t="0" r="r" b="b"/>
              <a:pathLst>
                <a:path w="45" h="29">
                  <a:moveTo>
                    <a:pt x="41" y="14"/>
                  </a:moveTo>
                  <a:cubicBezTo>
                    <a:pt x="37" y="6"/>
                    <a:pt x="25" y="0"/>
                    <a:pt x="15" y="0"/>
                  </a:cubicBezTo>
                  <a:cubicBezTo>
                    <a:pt x="5" y="0"/>
                    <a:pt x="0" y="6"/>
                    <a:pt x="4" y="14"/>
                  </a:cubicBezTo>
                  <a:cubicBezTo>
                    <a:pt x="8" y="22"/>
                    <a:pt x="20" y="29"/>
                    <a:pt x="30" y="29"/>
                  </a:cubicBezTo>
                  <a:cubicBezTo>
                    <a:pt x="40" y="29"/>
                    <a:pt x="45" y="22"/>
                    <a:pt x="41" y="14"/>
                  </a:cubicBezTo>
                  <a:close/>
                </a:path>
              </a:pathLst>
            </a:custGeom>
            <a:grpFill/>
            <a:ln>
              <a:noFill/>
            </a:ln>
          </p:spPr>
          <p:txBody>
            <a:bodyPr anchor="ctr"/>
            <a:lstStyle/>
            <a:p>
              <a:pPr algn="ctr"/>
              <a:endParaRPr/>
            </a:p>
          </p:txBody>
        </p:sp>
        <p:sp>
          <p:nvSpPr>
            <p:cNvPr id="648" name="íṩļíḑê"/>
            <p:cNvSpPr/>
            <p:nvPr/>
          </p:nvSpPr>
          <p:spPr bwMode="auto">
            <a:xfrm>
              <a:off x="10356560" y="3931913"/>
              <a:ext cx="168182" cy="104920"/>
            </a:xfrm>
            <a:custGeom>
              <a:avLst/>
              <a:gdLst>
                <a:gd name="T0" fmla="*/ 42 w 46"/>
                <a:gd name="T1" fmla="*/ 14 h 29"/>
                <a:gd name="T2" fmla="*/ 15 w 46"/>
                <a:gd name="T3" fmla="*/ 0 h 29"/>
                <a:gd name="T4" fmla="*/ 5 w 46"/>
                <a:gd name="T5" fmla="*/ 14 h 29"/>
                <a:gd name="T6" fmla="*/ 31 w 46"/>
                <a:gd name="T7" fmla="*/ 29 h 29"/>
                <a:gd name="T8" fmla="*/ 42 w 46"/>
                <a:gd name="T9" fmla="*/ 14 h 29"/>
              </a:gdLst>
              <a:ahLst/>
              <a:cxnLst>
                <a:cxn ang="0">
                  <a:pos x="T0" y="T1"/>
                </a:cxn>
                <a:cxn ang="0">
                  <a:pos x="T2" y="T3"/>
                </a:cxn>
                <a:cxn ang="0">
                  <a:pos x="T4" y="T5"/>
                </a:cxn>
                <a:cxn ang="0">
                  <a:pos x="T6" y="T7"/>
                </a:cxn>
                <a:cxn ang="0">
                  <a:pos x="T8" y="T9"/>
                </a:cxn>
              </a:cxnLst>
              <a:rect l="0" t="0" r="r" b="b"/>
              <a:pathLst>
                <a:path w="46" h="29">
                  <a:moveTo>
                    <a:pt x="42" y="14"/>
                  </a:moveTo>
                  <a:cubicBezTo>
                    <a:pt x="37" y="6"/>
                    <a:pt x="25" y="0"/>
                    <a:pt x="15" y="0"/>
                  </a:cubicBezTo>
                  <a:cubicBezTo>
                    <a:pt x="5" y="0"/>
                    <a:pt x="0" y="6"/>
                    <a:pt x="5" y="14"/>
                  </a:cubicBezTo>
                  <a:cubicBezTo>
                    <a:pt x="9" y="22"/>
                    <a:pt x="21" y="29"/>
                    <a:pt x="31" y="29"/>
                  </a:cubicBezTo>
                  <a:cubicBezTo>
                    <a:pt x="42" y="29"/>
                    <a:pt x="46" y="22"/>
                    <a:pt x="42" y="14"/>
                  </a:cubicBezTo>
                  <a:close/>
                </a:path>
              </a:pathLst>
            </a:custGeom>
            <a:grpFill/>
            <a:ln>
              <a:noFill/>
            </a:ln>
          </p:spPr>
          <p:txBody>
            <a:bodyPr anchor="ctr"/>
            <a:lstStyle/>
            <a:p>
              <a:pPr algn="ctr"/>
              <a:endParaRPr/>
            </a:p>
          </p:txBody>
        </p:sp>
        <p:sp>
          <p:nvSpPr>
            <p:cNvPr id="649" name="i$ľíďé"/>
            <p:cNvSpPr/>
            <p:nvPr/>
          </p:nvSpPr>
          <p:spPr bwMode="auto">
            <a:xfrm>
              <a:off x="9762525" y="4063064"/>
              <a:ext cx="163552" cy="109550"/>
            </a:xfrm>
            <a:custGeom>
              <a:avLst/>
              <a:gdLst>
                <a:gd name="T0" fmla="*/ 41 w 45"/>
                <a:gd name="T1" fmla="*/ 15 h 30"/>
                <a:gd name="T2" fmla="*/ 15 w 45"/>
                <a:gd name="T3" fmla="*/ 0 h 30"/>
                <a:gd name="T4" fmla="*/ 3 w 45"/>
                <a:gd name="T5" fmla="*/ 15 h 30"/>
                <a:gd name="T6" fmla="*/ 29 w 45"/>
                <a:gd name="T7" fmla="*/ 30 h 30"/>
                <a:gd name="T8" fmla="*/ 41 w 45"/>
                <a:gd name="T9" fmla="*/ 15 h 30"/>
              </a:gdLst>
              <a:ahLst/>
              <a:cxnLst>
                <a:cxn ang="0">
                  <a:pos x="T0" y="T1"/>
                </a:cxn>
                <a:cxn ang="0">
                  <a:pos x="T2" y="T3"/>
                </a:cxn>
                <a:cxn ang="0">
                  <a:pos x="T4" y="T5"/>
                </a:cxn>
                <a:cxn ang="0">
                  <a:pos x="T6" y="T7"/>
                </a:cxn>
                <a:cxn ang="0">
                  <a:pos x="T8" y="T9"/>
                </a:cxn>
              </a:cxnLst>
              <a:rect l="0" t="0" r="r" b="b"/>
              <a:pathLst>
                <a:path w="45" h="30">
                  <a:moveTo>
                    <a:pt x="41" y="15"/>
                  </a:moveTo>
                  <a:cubicBezTo>
                    <a:pt x="37" y="6"/>
                    <a:pt x="25" y="0"/>
                    <a:pt x="15" y="0"/>
                  </a:cubicBezTo>
                  <a:cubicBezTo>
                    <a:pt x="5" y="0"/>
                    <a:pt x="0" y="6"/>
                    <a:pt x="3" y="15"/>
                  </a:cubicBezTo>
                  <a:cubicBezTo>
                    <a:pt x="7" y="23"/>
                    <a:pt x="19" y="30"/>
                    <a:pt x="29" y="30"/>
                  </a:cubicBezTo>
                  <a:cubicBezTo>
                    <a:pt x="40" y="30"/>
                    <a:pt x="45" y="23"/>
                    <a:pt x="41" y="15"/>
                  </a:cubicBezTo>
                  <a:close/>
                </a:path>
              </a:pathLst>
            </a:custGeom>
            <a:grpFill/>
            <a:ln>
              <a:noFill/>
            </a:ln>
          </p:spPr>
          <p:txBody>
            <a:bodyPr anchor="ctr"/>
            <a:lstStyle/>
            <a:p>
              <a:pPr algn="ctr"/>
              <a:endParaRPr/>
            </a:p>
          </p:txBody>
        </p:sp>
        <p:sp>
          <p:nvSpPr>
            <p:cNvPr id="650" name="îṡlîḑe"/>
            <p:cNvSpPr/>
            <p:nvPr/>
          </p:nvSpPr>
          <p:spPr bwMode="auto">
            <a:xfrm>
              <a:off x="9926077" y="4063064"/>
              <a:ext cx="168182" cy="109550"/>
            </a:xfrm>
            <a:custGeom>
              <a:avLst/>
              <a:gdLst>
                <a:gd name="T0" fmla="*/ 42 w 46"/>
                <a:gd name="T1" fmla="*/ 15 h 30"/>
                <a:gd name="T2" fmla="*/ 16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8" y="6"/>
                    <a:pt x="26" y="0"/>
                    <a:pt x="16" y="0"/>
                  </a:cubicBezTo>
                  <a:cubicBezTo>
                    <a:pt x="6" y="0"/>
                    <a:pt x="0" y="6"/>
                    <a:pt x="4" y="15"/>
                  </a:cubicBezTo>
                  <a:cubicBezTo>
                    <a:pt x="8" y="23"/>
                    <a:pt x="20" y="30"/>
                    <a:pt x="31" y="30"/>
                  </a:cubicBezTo>
                  <a:cubicBezTo>
                    <a:pt x="41" y="30"/>
                    <a:pt x="46" y="23"/>
                    <a:pt x="42" y="15"/>
                  </a:cubicBezTo>
                  <a:close/>
                </a:path>
              </a:pathLst>
            </a:custGeom>
            <a:grpFill/>
            <a:ln>
              <a:noFill/>
            </a:ln>
          </p:spPr>
          <p:txBody>
            <a:bodyPr anchor="ctr"/>
            <a:lstStyle/>
            <a:p>
              <a:pPr algn="ctr"/>
              <a:endParaRPr/>
            </a:p>
          </p:txBody>
        </p:sp>
        <p:sp>
          <p:nvSpPr>
            <p:cNvPr id="651" name="ïSḻíḍe"/>
            <p:cNvSpPr/>
            <p:nvPr/>
          </p:nvSpPr>
          <p:spPr bwMode="auto">
            <a:xfrm>
              <a:off x="10094259" y="4063064"/>
              <a:ext cx="168182"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8" y="6"/>
                    <a:pt x="26" y="0"/>
                    <a:pt x="15" y="0"/>
                  </a:cubicBezTo>
                  <a:cubicBezTo>
                    <a:pt x="5" y="0"/>
                    <a:pt x="0" y="6"/>
                    <a:pt x="4" y="15"/>
                  </a:cubicBezTo>
                  <a:cubicBezTo>
                    <a:pt x="9" y="23"/>
                    <a:pt x="20" y="30"/>
                    <a:pt x="31" y="30"/>
                  </a:cubicBezTo>
                  <a:cubicBezTo>
                    <a:pt x="41" y="30"/>
                    <a:pt x="46" y="23"/>
                    <a:pt x="42" y="15"/>
                  </a:cubicBezTo>
                  <a:close/>
                </a:path>
              </a:pathLst>
            </a:custGeom>
            <a:grpFill/>
            <a:ln>
              <a:noFill/>
            </a:ln>
          </p:spPr>
          <p:txBody>
            <a:bodyPr anchor="ctr"/>
            <a:lstStyle/>
            <a:p>
              <a:pPr algn="ctr"/>
              <a:endParaRPr/>
            </a:p>
          </p:txBody>
        </p:sp>
        <p:sp>
          <p:nvSpPr>
            <p:cNvPr id="652" name="isľïḋé"/>
            <p:cNvSpPr/>
            <p:nvPr/>
          </p:nvSpPr>
          <p:spPr bwMode="auto">
            <a:xfrm>
              <a:off x="10262440" y="4063064"/>
              <a:ext cx="166638"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7" y="6"/>
                    <a:pt x="25" y="0"/>
                    <a:pt x="15" y="0"/>
                  </a:cubicBezTo>
                  <a:cubicBezTo>
                    <a:pt x="5" y="0"/>
                    <a:pt x="0" y="6"/>
                    <a:pt x="4" y="15"/>
                  </a:cubicBezTo>
                  <a:cubicBezTo>
                    <a:pt x="9" y="23"/>
                    <a:pt x="21" y="30"/>
                    <a:pt x="31" y="30"/>
                  </a:cubicBezTo>
                  <a:cubicBezTo>
                    <a:pt x="42" y="30"/>
                    <a:pt x="46" y="23"/>
                    <a:pt x="42" y="15"/>
                  </a:cubicBezTo>
                  <a:close/>
                </a:path>
              </a:pathLst>
            </a:custGeom>
            <a:grpFill/>
            <a:ln>
              <a:noFill/>
            </a:ln>
          </p:spPr>
          <p:txBody>
            <a:bodyPr anchor="ctr"/>
            <a:lstStyle/>
            <a:p>
              <a:pPr algn="ctr"/>
              <a:endParaRPr/>
            </a:p>
          </p:txBody>
        </p:sp>
        <p:sp>
          <p:nvSpPr>
            <p:cNvPr id="653" name="íśḷíďé"/>
            <p:cNvSpPr/>
            <p:nvPr/>
          </p:nvSpPr>
          <p:spPr bwMode="auto">
            <a:xfrm>
              <a:off x="10429078" y="4063064"/>
              <a:ext cx="168182" cy="109550"/>
            </a:xfrm>
            <a:custGeom>
              <a:avLst/>
              <a:gdLst>
                <a:gd name="T0" fmla="*/ 42 w 46"/>
                <a:gd name="T1" fmla="*/ 15 h 30"/>
                <a:gd name="T2" fmla="*/ 15 w 46"/>
                <a:gd name="T3" fmla="*/ 0 h 30"/>
                <a:gd name="T4" fmla="*/ 4 w 46"/>
                <a:gd name="T5" fmla="*/ 15 h 30"/>
                <a:gd name="T6" fmla="*/ 31 w 46"/>
                <a:gd name="T7" fmla="*/ 30 h 30"/>
                <a:gd name="T8" fmla="*/ 42 w 46"/>
                <a:gd name="T9" fmla="*/ 15 h 30"/>
              </a:gdLst>
              <a:ahLst/>
              <a:cxnLst>
                <a:cxn ang="0">
                  <a:pos x="T0" y="T1"/>
                </a:cxn>
                <a:cxn ang="0">
                  <a:pos x="T2" y="T3"/>
                </a:cxn>
                <a:cxn ang="0">
                  <a:pos x="T4" y="T5"/>
                </a:cxn>
                <a:cxn ang="0">
                  <a:pos x="T6" y="T7"/>
                </a:cxn>
                <a:cxn ang="0">
                  <a:pos x="T8" y="T9"/>
                </a:cxn>
              </a:cxnLst>
              <a:rect l="0" t="0" r="r" b="b"/>
              <a:pathLst>
                <a:path w="46" h="30">
                  <a:moveTo>
                    <a:pt x="42" y="15"/>
                  </a:moveTo>
                  <a:cubicBezTo>
                    <a:pt x="37" y="6"/>
                    <a:pt x="25" y="0"/>
                    <a:pt x="15" y="0"/>
                  </a:cubicBezTo>
                  <a:cubicBezTo>
                    <a:pt x="5" y="0"/>
                    <a:pt x="0" y="6"/>
                    <a:pt x="4" y="15"/>
                  </a:cubicBezTo>
                  <a:cubicBezTo>
                    <a:pt x="9" y="23"/>
                    <a:pt x="21" y="30"/>
                    <a:pt x="31" y="30"/>
                  </a:cubicBezTo>
                  <a:cubicBezTo>
                    <a:pt x="42" y="30"/>
                    <a:pt x="46" y="23"/>
                    <a:pt x="42" y="15"/>
                  </a:cubicBezTo>
                  <a:close/>
                </a:path>
              </a:pathLst>
            </a:custGeom>
            <a:grpFill/>
            <a:ln>
              <a:noFill/>
            </a:ln>
          </p:spPr>
          <p:txBody>
            <a:bodyPr anchor="ctr"/>
            <a:lstStyle/>
            <a:p>
              <a:pPr algn="ctr"/>
              <a:endParaRPr/>
            </a:p>
          </p:txBody>
        </p:sp>
        <p:sp>
          <p:nvSpPr>
            <p:cNvPr id="654" name="îŝľïḓé"/>
            <p:cNvSpPr/>
            <p:nvPr/>
          </p:nvSpPr>
          <p:spPr bwMode="auto">
            <a:xfrm>
              <a:off x="10597259" y="4063064"/>
              <a:ext cx="171268" cy="109550"/>
            </a:xfrm>
            <a:custGeom>
              <a:avLst/>
              <a:gdLst>
                <a:gd name="T0" fmla="*/ 42 w 47"/>
                <a:gd name="T1" fmla="*/ 15 h 30"/>
                <a:gd name="T2" fmla="*/ 14 w 47"/>
                <a:gd name="T3" fmla="*/ 0 h 30"/>
                <a:gd name="T4" fmla="*/ 4 w 47"/>
                <a:gd name="T5" fmla="*/ 15 h 30"/>
                <a:gd name="T6" fmla="*/ 32 w 47"/>
                <a:gd name="T7" fmla="*/ 30 h 30"/>
                <a:gd name="T8" fmla="*/ 42 w 47"/>
                <a:gd name="T9" fmla="*/ 15 h 30"/>
              </a:gdLst>
              <a:ahLst/>
              <a:cxnLst>
                <a:cxn ang="0">
                  <a:pos x="T0" y="T1"/>
                </a:cxn>
                <a:cxn ang="0">
                  <a:pos x="T2" y="T3"/>
                </a:cxn>
                <a:cxn ang="0">
                  <a:pos x="T4" y="T5"/>
                </a:cxn>
                <a:cxn ang="0">
                  <a:pos x="T6" y="T7"/>
                </a:cxn>
                <a:cxn ang="0">
                  <a:pos x="T8" y="T9"/>
                </a:cxn>
              </a:cxnLst>
              <a:rect l="0" t="0" r="r" b="b"/>
              <a:pathLst>
                <a:path w="47" h="30">
                  <a:moveTo>
                    <a:pt x="42" y="15"/>
                  </a:moveTo>
                  <a:cubicBezTo>
                    <a:pt x="37" y="6"/>
                    <a:pt x="25" y="0"/>
                    <a:pt x="14" y="0"/>
                  </a:cubicBezTo>
                  <a:cubicBezTo>
                    <a:pt x="4" y="0"/>
                    <a:pt x="0" y="6"/>
                    <a:pt x="4" y="15"/>
                  </a:cubicBezTo>
                  <a:cubicBezTo>
                    <a:pt x="9" y="23"/>
                    <a:pt x="21" y="30"/>
                    <a:pt x="32" y="30"/>
                  </a:cubicBezTo>
                  <a:cubicBezTo>
                    <a:pt x="42" y="30"/>
                    <a:pt x="47" y="23"/>
                    <a:pt x="42" y="15"/>
                  </a:cubicBezTo>
                  <a:close/>
                </a:path>
              </a:pathLst>
            </a:custGeom>
            <a:grpFill/>
            <a:ln>
              <a:noFill/>
            </a:ln>
          </p:spPr>
          <p:txBody>
            <a:bodyPr anchor="ctr"/>
            <a:lstStyle/>
            <a:p>
              <a:pPr algn="ctr"/>
              <a:endParaRPr/>
            </a:p>
          </p:txBody>
        </p:sp>
        <p:sp>
          <p:nvSpPr>
            <p:cNvPr id="655" name="îŝļíḍe"/>
            <p:cNvSpPr/>
            <p:nvPr/>
          </p:nvSpPr>
          <p:spPr bwMode="auto">
            <a:xfrm>
              <a:off x="9652976" y="4198843"/>
              <a:ext cx="166638" cy="112636"/>
            </a:xfrm>
            <a:custGeom>
              <a:avLst/>
              <a:gdLst>
                <a:gd name="T0" fmla="*/ 42 w 46"/>
                <a:gd name="T1" fmla="*/ 15 h 31"/>
                <a:gd name="T2" fmla="*/ 16 w 46"/>
                <a:gd name="T3" fmla="*/ 0 h 31"/>
                <a:gd name="T4" fmla="*/ 4 w 46"/>
                <a:gd name="T5" fmla="*/ 15 h 31"/>
                <a:gd name="T6" fmla="*/ 30 w 46"/>
                <a:gd name="T7" fmla="*/ 31 h 31"/>
                <a:gd name="T8" fmla="*/ 42 w 46"/>
                <a:gd name="T9" fmla="*/ 15 h 31"/>
              </a:gdLst>
              <a:ahLst/>
              <a:cxnLst>
                <a:cxn ang="0">
                  <a:pos x="T0" y="T1"/>
                </a:cxn>
                <a:cxn ang="0">
                  <a:pos x="T2" y="T3"/>
                </a:cxn>
                <a:cxn ang="0">
                  <a:pos x="T4" y="T5"/>
                </a:cxn>
                <a:cxn ang="0">
                  <a:pos x="T6" y="T7"/>
                </a:cxn>
                <a:cxn ang="0">
                  <a:pos x="T8" y="T9"/>
                </a:cxn>
              </a:cxnLst>
              <a:rect l="0" t="0" r="r" b="b"/>
              <a:pathLst>
                <a:path w="46" h="31">
                  <a:moveTo>
                    <a:pt x="42" y="15"/>
                  </a:moveTo>
                  <a:cubicBezTo>
                    <a:pt x="38" y="7"/>
                    <a:pt x="27" y="0"/>
                    <a:pt x="16" y="0"/>
                  </a:cubicBezTo>
                  <a:cubicBezTo>
                    <a:pt x="6" y="0"/>
                    <a:pt x="0" y="7"/>
                    <a:pt x="4" y="15"/>
                  </a:cubicBezTo>
                  <a:cubicBezTo>
                    <a:pt x="8" y="24"/>
                    <a:pt x="20" y="31"/>
                    <a:pt x="30" y="31"/>
                  </a:cubicBezTo>
                  <a:cubicBezTo>
                    <a:pt x="41" y="31"/>
                    <a:pt x="46" y="24"/>
                    <a:pt x="42" y="15"/>
                  </a:cubicBezTo>
                  <a:close/>
                </a:path>
              </a:pathLst>
            </a:custGeom>
            <a:grpFill/>
            <a:ln>
              <a:noFill/>
            </a:ln>
          </p:spPr>
          <p:txBody>
            <a:bodyPr anchor="ctr"/>
            <a:lstStyle/>
            <a:p>
              <a:pPr algn="ctr"/>
              <a:endParaRPr/>
            </a:p>
          </p:txBody>
        </p:sp>
        <p:sp>
          <p:nvSpPr>
            <p:cNvPr id="656" name="íşḻîďê"/>
            <p:cNvSpPr/>
            <p:nvPr/>
          </p:nvSpPr>
          <p:spPr bwMode="auto">
            <a:xfrm>
              <a:off x="9824243" y="4198843"/>
              <a:ext cx="168182" cy="112636"/>
            </a:xfrm>
            <a:custGeom>
              <a:avLst/>
              <a:gdLst>
                <a:gd name="T0" fmla="*/ 42 w 46"/>
                <a:gd name="T1" fmla="*/ 15 h 31"/>
                <a:gd name="T2" fmla="*/ 16 w 46"/>
                <a:gd name="T3" fmla="*/ 0 h 31"/>
                <a:gd name="T4" fmla="*/ 4 w 46"/>
                <a:gd name="T5" fmla="*/ 15 h 31"/>
                <a:gd name="T6" fmla="*/ 30 w 46"/>
                <a:gd name="T7" fmla="*/ 31 h 31"/>
                <a:gd name="T8" fmla="*/ 42 w 46"/>
                <a:gd name="T9" fmla="*/ 15 h 31"/>
              </a:gdLst>
              <a:ahLst/>
              <a:cxnLst>
                <a:cxn ang="0">
                  <a:pos x="T0" y="T1"/>
                </a:cxn>
                <a:cxn ang="0">
                  <a:pos x="T2" y="T3"/>
                </a:cxn>
                <a:cxn ang="0">
                  <a:pos x="T4" y="T5"/>
                </a:cxn>
                <a:cxn ang="0">
                  <a:pos x="T6" y="T7"/>
                </a:cxn>
                <a:cxn ang="0">
                  <a:pos x="T8" y="T9"/>
                </a:cxn>
              </a:cxnLst>
              <a:rect l="0" t="0" r="r" b="b"/>
              <a:pathLst>
                <a:path w="46" h="31">
                  <a:moveTo>
                    <a:pt x="42" y="15"/>
                  </a:moveTo>
                  <a:cubicBezTo>
                    <a:pt x="38" y="7"/>
                    <a:pt x="26" y="0"/>
                    <a:pt x="16" y="0"/>
                  </a:cubicBezTo>
                  <a:cubicBezTo>
                    <a:pt x="5" y="0"/>
                    <a:pt x="0" y="7"/>
                    <a:pt x="4" y="15"/>
                  </a:cubicBezTo>
                  <a:cubicBezTo>
                    <a:pt x="8" y="24"/>
                    <a:pt x="20" y="31"/>
                    <a:pt x="30" y="31"/>
                  </a:cubicBezTo>
                  <a:cubicBezTo>
                    <a:pt x="41" y="31"/>
                    <a:pt x="46" y="24"/>
                    <a:pt x="42" y="15"/>
                  </a:cubicBezTo>
                  <a:close/>
                </a:path>
              </a:pathLst>
            </a:custGeom>
            <a:grpFill/>
            <a:ln>
              <a:noFill/>
            </a:ln>
          </p:spPr>
          <p:txBody>
            <a:bodyPr anchor="ctr"/>
            <a:lstStyle/>
            <a:p>
              <a:pPr algn="ctr"/>
              <a:endParaRPr/>
            </a:p>
          </p:txBody>
        </p:sp>
        <p:sp>
          <p:nvSpPr>
            <p:cNvPr id="657" name="ïSḻîḋè"/>
            <p:cNvSpPr/>
            <p:nvPr/>
          </p:nvSpPr>
          <p:spPr bwMode="auto">
            <a:xfrm>
              <a:off x="9992424" y="4198843"/>
              <a:ext cx="171268" cy="112636"/>
            </a:xfrm>
            <a:custGeom>
              <a:avLst/>
              <a:gdLst>
                <a:gd name="T0" fmla="*/ 43 w 47"/>
                <a:gd name="T1" fmla="*/ 15 h 31"/>
                <a:gd name="T2" fmla="*/ 16 w 47"/>
                <a:gd name="T3" fmla="*/ 0 h 31"/>
                <a:gd name="T4" fmla="*/ 4 w 47"/>
                <a:gd name="T5" fmla="*/ 15 h 31"/>
                <a:gd name="T6" fmla="*/ 31 w 47"/>
                <a:gd name="T7" fmla="*/ 31 h 31"/>
                <a:gd name="T8" fmla="*/ 43 w 47"/>
                <a:gd name="T9" fmla="*/ 15 h 31"/>
              </a:gdLst>
              <a:ahLst/>
              <a:cxnLst>
                <a:cxn ang="0">
                  <a:pos x="T0" y="T1"/>
                </a:cxn>
                <a:cxn ang="0">
                  <a:pos x="T2" y="T3"/>
                </a:cxn>
                <a:cxn ang="0">
                  <a:pos x="T4" y="T5"/>
                </a:cxn>
                <a:cxn ang="0">
                  <a:pos x="T6" y="T7"/>
                </a:cxn>
                <a:cxn ang="0">
                  <a:pos x="T8" y="T9"/>
                </a:cxn>
              </a:cxnLst>
              <a:rect l="0" t="0" r="r" b="b"/>
              <a:pathLst>
                <a:path w="47" h="31">
                  <a:moveTo>
                    <a:pt x="43" y="15"/>
                  </a:moveTo>
                  <a:cubicBezTo>
                    <a:pt x="38" y="7"/>
                    <a:pt x="26" y="0"/>
                    <a:pt x="16" y="0"/>
                  </a:cubicBezTo>
                  <a:cubicBezTo>
                    <a:pt x="5" y="0"/>
                    <a:pt x="0" y="7"/>
                    <a:pt x="4" y="15"/>
                  </a:cubicBezTo>
                  <a:cubicBezTo>
                    <a:pt x="9" y="24"/>
                    <a:pt x="21" y="31"/>
                    <a:pt x="31" y="31"/>
                  </a:cubicBezTo>
                  <a:cubicBezTo>
                    <a:pt x="42" y="31"/>
                    <a:pt x="47" y="24"/>
                    <a:pt x="43" y="15"/>
                  </a:cubicBezTo>
                  <a:close/>
                </a:path>
              </a:pathLst>
            </a:custGeom>
            <a:grpFill/>
            <a:ln>
              <a:noFill/>
            </a:ln>
          </p:spPr>
          <p:txBody>
            <a:bodyPr anchor="ctr"/>
            <a:lstStyle/>
            <a:p>
              <a:pPr algn="ctr"/>
              <a:endParaRPr/>
            </a:p>
          </p:txBody>
        </p:sp>
        <p:sp>
          <p:nvSpPr>
            <p:cNvPr id="658" name="í$ḻïďé"/>
            <p:cNvSpPr/>
            <p:nvPr/>
          </p:nvSpPr>
          <p:spPr bwMode="auto">
            <a:xfrm>
              <a:off x="10163691" y="4198843"/>
              <a:ext cx="171268" cy="112636"/>
            </a:xfrm>
            <a:custGeom>
              <a:avLst/>
              <a:gdLst>
                <a:gd name="T0" fmla="*/ 42 w 47"/>
                <a:gd name="T1" fmla="*/ 15 h 31"/>
                <a:gd name="T2" fmla="*/ 15 w 47"/>
                <a:gd name="T3" fmla="*/ 0 h 31"/>
                <a:gd name="T4" fmla="*/ 4 w 47"/>
                <a:gd name="T5" fmla="*/ 15 h 31"/>
                <a:gd name="T6" fmla="*/ 31 w 47"/>
                <a:gd name="T7" fmla="*/ 31 h 31"/>
                <a:gd name="T8" fmla="*/ 42 w 47"/>
                <a:gd name="T9" fmla="*/ 15 h 31"/>
              </a:gdLst>
              <a:ahLst/>
              <a:cxnLst>
                <a:cxn ang="0">
                  <a:pos x="T0" y="T1"/>
                </a:cxn>
                <a:cxn ang="0">
                  <a:pos x="T2" y="T3"/>
                </a:cxn>
                <a:cxn ang="0">
                  <a:pos x="T4" y="T5"/>
                </a:cxn>
                <a:cxn ang="0">
                  <a:pos x="T6" y="T7"/>
                </a:cxn>
                <a:cxn ang="0">
                  <a:pos x="T8" y="T9"/>
                </a:cxn>
              </a:cxnLst>
              <a:rect l="0" t="0" r="r" b="b"/>
              <a:pathLst>
                <a:path w="47" h="31">
                  <a:moveTo>
                    <a:pt x="42" y="15"/>
                  </a:moveTo>
                  <a:cubicBezTo>
                    <a:pt x="38" y="7"/>
                    <a:pt x="26" y="0"/>
                    <a:pt x="15" y="0"/>
                  </a:cubicBezTo>
                  <a:cubicBezTo>
                    <a:pt x="5" y="0"/>
                    <a:pt x="0" y="7"/>
                    <a:pt x="4" y="15"/>
                  </a:cubicBezTo>
                  <a:cubicBezTo>
                    <a:pt x="8" y="24"/>
                    <a:pt x="20" y="31"/>
                    <a:pt x="31" y="31"/>
                  </a:cubicBezTo>
                  <a:cubicBezTo>
                    <a:pt x="42" y="31"/>
                    <a:pt x="47" y="24"/>
                    <a:pt x="42" y="15"/>
                  </a:cubicBezTo>
                  <a:close/>
                </a:path>
              </a:pathLst>
            </a:custGeom>
            <a:grpFill/>
            <a:ln>
              <a:noFill/>
            </a:ln>
          </p:spPr>
          <p:txBody>
            <a:bodyPr anchor="ctr"/>
            <a:lstStyle/>
            <a:p>
              <a:pPr algn="ctr"/>
              <a:endParaRPr/>
            </a:p>
          </p:txBody>
        </p:sp>
        <p:sp>
          <p:nvSpPr>
            <p:cNvPr id="659" name="ïśľîďê"/>
            <p:cNvSpPr/>
            <p:nvPr/>
          </p:nvSpPr>
          <p:spPr bwMode="auto">
            <a:xfrm>
              <a:off x="10330329" y="4198843"/>
              <a:ext cx="175896" cy="112636"/>
            </a:xfrm>
            <a:custGeom>
              <a:avLst/>
              <a:gdLst>
                <a:gd name="T0" fmla="*/ 43 w 48"/>
                <a:gd name="T1" fmla="*/ 15 h 31"/>
                <a:gd name="T2" fmla="*/ 16 w 48"/>
                <a:gd name="T3" fmla="*/ 0 h 31"/>
                <a:gd name="T4" fmla="*/ 5 w 48"/>
                <a:gd name="T5" fmla="*/ 15 h 31"/>
                <a:gd name="T6" fmla="*/ 32 w 48"/>
                <a:gd name="T7" fmla="*/ 31 h 31"/>
                <a:gd name="T8" fmla="*/ 43 w 48"/>
                <a:gd name="T9" fmla="*/ 15 h 31"/>
              </a:gdLst>
              <a:ahLst/>
              <a:cxnLst>
                <a:cxn ang="0">
                  <a:pos x="T0" y="T1"/>
                </a:cxn>
                <a:cxn ang="0">
                  <a:pos x="T2" y="T3"/>
                </a:cxn>
                <a:cxn ang="0">
                  <a:pos x="T4" y="T5"/>
                </a:cxn>
                <a:cxn ang="0">
                  <a:pos x="T6" y="T7"/>
                </a:cxn>
                <a:cxn ang="0">
                  <a:pos x="T8" y="T9"/>
                </a:cxn>
              </a:cxnLst>
              <a:rect l="0" t="0" r="r" b="b"/>
              <a:pathLst>
                <a:path w="48" h="31">
                  <a:moveTo>
                    <a:pt x="43" y="15"/>
                  </a:moveTo>
                  <a:cubicBezTo>
                    <a:pt x="38" y="7"/>
                    <a:pt x="26" y="0"/>
                    <a:pt x="16" y="0"/>
                  </a:cubicBezTo>
                  <a:cubicBezTo>
                    <a:pt x="5" y="0"/>
                    <a:pt x="0" y="7"/>
                    <a:pt x="5" y="15"/>
                  </a:cubicBezTo>
                  <a:cubicBezTo>
                    <a:pt x="9" y="24"/>
                    <a:pt x="21" y="31"/>
                    <a:pt x="32" y="31"/>
                  </a:cubicBezTo>
                  <a:cubicBezTo>
                    <a:pt x="43" y="31"/>
                    <a:pt x="48" y="24"/>
                    <a:pt x="43" y="15"/>
                  </a:cubicBezTo>
                  <a:close/>
                </a:path>
              </a:pathLst>
            </a:custGeom>
            <a:grpFill/>
            <a:ln>
              <a:noFill/>
            </a:ln>
          </p:spPr>
          <p:txBody>
            <a:bodyPr anchor="ctr"/>
            <a:lstStyle/>
            <a:p>
              <a:pPr algn="ctr"/>
              <a:endParaRPr/>
            </a:p>
          </p:txBody>
        </p:sp>
        <p:sp>
          <p:nvSpPr>
            <p:cNvPr id="660" name="ïşlíḓê"/>
            <p:cNvSpPr/>
            <p:nvPr/>
          </p:nvSpPr>
          <p:spPr bwMode="auto">
            <a:xfrm>
              <a:off x="10503139" y="4198843"/>
              <a:ext cx="171268" cy="112636"/>
            </a:xfrm>
            <a:custGeom>
              <a:avLst/>
              <a:gdLst>
                <a:gd name="T0" fmla="*/ 43 w 47"/>
                <a:gd name="T1" fmla="*/ 15 h 31"/>
                <a:gd name="T2" fmla="*/ 15 w 47"/>
                <a:gd name="T3" fmla="*/ 0 h 31"/>
                <a:gd name="T4" fmla="*/ 4 w 47"/>
                <a:gd name="T5" fmla="*/ 15 h 31"/>
                <a:gd name="T6" fmla="*/ 32 w 47"/>
                <a:gd name="T7" fmla="*/ 31 h 31"/>
                <a:gd name="T8" fmla="*/ 43 w 47"/>
                <a:gd name="T9" fmla="*/ 15 h 31"/>
              </a:gdLst>
              <a:ahLst/>
              <a:cxnLst>
                <a:cxn ang="0">
                  <a:pos x="T0" y="T1"/>
                </a:cxn>
                <a:cxn ang="0">
                  <a:pos x="T2" y="T3"/>
                </a:cxn>
                <a:cxn ang="0">
                  <a:pos x="T4" y="T5"/>
                </a:cxn>
                <a:cxn ang="0">
                  <a:pos x="T6" y="T7"/>
                </a:cxn>
                <a:cxn ang="0">
                  <a:pos x="T8" y="T9"/>
                </a:cxn>
              </a:cxnLst>
              <a:rect l="0" t="0" r="r" b="b"/>
              <a:pathLst>
                <a:path w="47" h="31">
                  <a:moveTo>
                    <a:pt x="43" y="15"/>
                  </a:moveTo>
                  <a:cubicBezTo>
                    <a:pt x="38" y="7"/>
                    <a:pt x="26" y="0"/>
                    <a:pt x="15" y="0"/>
                  </a:cubicBezTo>
                  <a:cubicBezTo>
                    <a:pt x="5" y="0"/>
                    <a:pt x="0" y="7"/>
                    <a:pt x="4" y="15"/>
                  </a:cubicBezTo>
                  <a:cubicBezTo>
                    <a:pt x="9" y="24"/>
                    <a:pt x="21" y="31"/>
                    <a:pt x="32" y="31"/>
                  </a:cubicBezTo>
                  <a:cubicBezTo>
                    <a:pt x="43" y="31"/>
                    <a:pt x="47" y="24"/>
                    <a:pt x="43" y="15"/>
                  </a:cubicBezTo>
                  <a:close/>
                </a:path>
              </a:pathLst>
            </a:custGeom>
            <a:grpFill/>
            <a:ln>
              <a:noFill/>
            </a:ln>
          </p:spPr>
          <p:txBody>
            <a:bodyPr anchor="ctr"/>
            <a:lstStyle/>
            <a:p>
              <a:pPr algn="ctr"/>
              <a:endParaRPr/>
            </a:p>
          </p:txBody>
        </p:sp>
        <p:sp>
          <p:nvSpPr>
            <p:cNvPr id="661" name="íṣḷíḓè"/>
            <p:cNvSpPr/>
            <p:nvPr/>
          </p:nvSpPr>
          <p:spPr bwMode="auto">
            <a:xfrm>
              <a:off x="10669777" y="4198843"/>
              <a:ext cx="175896" cy="112636"/>
            </a:xfrm>
            <a:custGeom>
              <a:avLst/>
              <a:gdLst>
                <a:gd name="T0" fmla="*/ 43 w 48"/>
                <a:gd name="T1" fmla="*/ 15 h 31"/>
                <a:gd name="T2" fmla="*/ 15 w 48"/>
                <a:gd name="T3" fmla="*/ 0 h 31"/>
                <a:gd name="T4" fmla="*/ 5 w 48"/>
                <a:gd name="T5" fmla="*/ 15 h 31"/>
                <a:gd name="T6" fmla="*/ 33 w 48"/>
                <a:gd name="T7" fmla="*/ 31 h 31"/>
                <a:gd name="T8" fmla="*/ 43 w 48"/>
                <a:gd name="T9" fmla="*/ 15 h 31"/>
              </a:gdLst>
              <a:ahLst/>
              <a:cxnLst>
                <a:cxn ang="0">
                  <a:pos x="T0" y="T1"/>
                </a:cxn>
                <a:cxn ang="0">
                  <a:pos x="T2" y="T3"/>
                </a:cxn>
                <a:cxn ang="0">
                  <a:pos x="T4" y="T5"/>
                </a:cxn>
                <a:cxn ang="0">
                  <a:pos x="T6" y="T7"/>
                </a:cxn>
                <a:cxn ang="0">
                  <a:pos x="T8" y="T9"/>
                </a:cxn>
              </a:cxnLst>
              <a:rect l="0" t="0" r="r" b="b"/>
              <a:pathLst>
                <a:path w="48" h="31">
                  <a:moveTo>
                    <a:pt x="43" y="15"/>
                  </a:moveTo>
                  <a:cubicBezTo>
                    <a:pt x="38" y="7"/>
                    <a:pt x="26" y="0"/>
                    <a:pt x="15" y="0"/>
                  </a:cubicBezTo>
                  <a:cubicBezTo>
                    <a:pt x="5" y="0"/>
                    <a:pt x="0" y="7"/>
                    <a:pt x="5" y="15"/>
                  </a:cubicBezTo>
                  <a:cubicBezTo>
                    <a:pt x="10" y="24"/>
                    <a:pt x="22" y="31"/>
                    <a:pt x="33" y="31"/>
                  </a:cubicBezTo>
                  <a:cubicBezTo>
                    <a:pt x="44" y="31"/>
                    <a:pt x="48" y="24"/>
                    <a:pt x="43" y="15"/>
                  </a:cubicBezTo>
                  <a:close/>
                </a:path>
              </a:pathLst>
            </a:custGeom>
            <a:grpFill/>
            <a:ln>
              <a:noFill/>
            </a:ln>
          </p:spPr>
          <p:txBody>
            <a:bodyPr anchor="ctr"/>
            <a:lstStyle/>
            <a:p>
              <a:pPr algn="ctr"/>
              <a:endParaRPr/>
            </a:p>
          </p:txBody>
        </p:sp>
        <p:sp>
          <p:nvSpPr>
            <p:cNvPr id="662" name="îšľïḋê"/>
            <p:cNvSpPr/>
            <p:nvPr/>
          </p:nvSpPr>
          <p:spPr bwMode="auto">
            <a:xfrm>
              <a:off x="9543426" y="4337708"/>
              <a:ext cx="166638" cy="115721"/>
            </a:xfrm>
            <a:custGeom>
              <a:avLst/>
              <a:gdLst>
                <a:gd name="T0" fmla="*/ 42 w 46"/>
                <a:gd name="T1" fmla="*/ 16 h 32"/>
                <a:gd name="T2" fmla="*/ 16 w 46"/>
                <a:gd name="T3" fmla="*/ 0 h 32"/>
                <a:gd name="T4" fmla="*/ 4 w 46"/>
                <a:gd name="T5" fmla="*/ 16 h 32"/>
                <a:gd name="T6" fmla="*/ 30 w 46"/>
                <a:gd name="T7" fmla="*/ 32 h 32"/>
                <a:gd name="T8" fmla="*/ 42 w 46"/>
                <a:gd name="T9" fmla="*/ 16 h 32"/>
              </a:gdLst>
              <a:ahLst/>
              <a:cxnLst>
                <a:cxn ang="0">
                  <a:pos x="T0" y="T1"/>
                </a:cxn>
                <a:cxn ang="0">
                  <a:pos x="T2" y="T3"/>
                </a:cxn>
                <a:cxn ang="0">
                  <a:pos x="T4" y="T5"/>
                </a:cxn>
                <a:cxn ang="0">
                  <a:pos x="T6" y="T7"/>
                </a:cxn>
                <a:cxn ang="0">
                  <a:pos x="T8" y="T9"/>
                </a:cxn>
              </a:cxnLst>
              <a:rect l="0" t="0" r="r" b="b"/>
              <a:pathLst>
                <a:path w="46" h="32">
                  <a:moveTo>
                    <a:pt x="42" y="16"/>
                  </a:moveTo>
                  <a:cubicBezTo>
                    <a:pt x="38" y="7"/>
                    <a:pt x="27" y="0"/>
                    <a:pt x="16" y="0"/>
                  </a:cubicBezTo>
                  <a:cubicBezTo>
                    <a:pt x="6" y="0"/>
                    <a:pt x="0" y="7"/>
                    <a:pt x="4" y="16"/>
                  </a:cubicBezTo>
                  <a:cubicBezTo>
                    <a:pt x="7" y="25"/>
                    <a:pt x="19" y="32"/>
                    <a:pt x="30" y="32"/>
                  </a:cubicBezTo>
                  <a:cubicBezTo>
                    <a:pt x="41" y="32"/>
                    <a:pt x="46" y="25"/>
                    <a:pt x="42" y="16"/>
                  </a:cubicBezTo>
                  <a:close/>
                </a:path>
              </a:pathLst>
            </a:custGeom>
            <a:grpFill/>
            <a:ln>
              <a:noFill/>
            </a:ln>
          </p:spPr>
          <p:txBody>
            <a:bodyPr anchor="ctr"/>
            <a:lstStyle/>
            <a:p>
              <a:pPr algn="ctr"/>
              <a:endParaRPr/>
            </a:p>
          </p:txBody>
        </p:sp>
        <p:sp>
          <p:nvSpPr>
            <p:cNvPr id="663" name="îSľïḓé"/>
            <p:cNvSpPr/>
            <p:nvPr/>
          </p:nvSpPr>
          <p:spPr bwMode="auto">
            <a:xfrm>
              <a:off x="9714694" y="4337708"/>
              <a:ext cx="171268" cy="115721"/>
            </a:xfrm>
            <a:custGeom>
              <a:avLst/>
              <a:gdLst>
                <a:gd name="T0" fmla="*/ 43 w 47"/>
                <a:gd name="T1" fmla="*/ 16 h 32"/>
                <a:gd name="T2" fmla="*/ 16 w 47"/>
                <a:gd name="T3" fmla="*/ 0 h 32"/>
                <a:gd name="T4" fmla="*/ 4 w 47"/>
                <a:gd name="T5" fmla="*/ 16 h 32"/>
                <a:gd name="T6" fmla="*/ 31 w 47"/>
                <a:gd name="T7" fmla="*/ 32 h 32"/>
                <a:gd name="T8" fmla="*/ 43 w 47"/>
                <a:gd name="T9" fmla="*/ 16 h 32"/>
              </a:gdLst>
              <a:ahLst/>
              <a:cxnLst>
                <a:cxn ang="0">
                  <a:pos x="T0" y="T1"/>
                </a:cxn>
                <a:cxn ang="0">
                  <a:pos x="T2" y="T3"/>
                </a:cxn>
                <a:cxn ang="0">
                  <a:pos x="T4" y="T5"/>
                </a:cxn>
                <a:cxn ang="0">
                  <a:pos x="T6" y="T7"/>
                </a:cxn>
                <a:cxn ang="0">
                  <a:pos x="T8" y="T9"/>
                </a:cxn>
              </a:cxnLst>
              <a:rect l="0" t="0" r="r" b="b"/>
              <a:pathLst>
                <a:path w="47" h="32">
                  <a:moveTo>
                    <a:pt x="43" y="16"/>
                  </a:moveTo>
                  <a:cubicBezTo>
                    <a:pt x="39" y="7"/>
                    <a:pt x="27" y="0"/>
                    <a:pt x="16" y="0"/>
                  </a:cubicBezTo>
                  <a:cubicBezTo>
                    <a:pt x="6" y="0"/>
                    <a:pt x="0" y="7"/>
                    <a:pt x="4" y="16"/>
                  </a:cubicBezTo>
                  <a:cubicBezTo>
                    <a:pt x="8" y="25"/>
                    <a:pt x="20" y="32"/>
                    <a:pt x="31" y="32"/>
                  </a:cubicBezTo>
                  <a:cubicBezTo>
                    <a:pt x="41" y="32"/>
                    <a:pt x="47" y="25"/>
                    <a:pt x="43" y="16"/>
                  </a:cubicBezTo>
                  <a:close/>
                </a:path>
              </a:pathLst>
            </a:custGeom>
            <a:grpFill/>
            <a:ln>
              <a:noFill/>
            </a:ln>
          </p:spPr>
          <p:txBody>
            <a:bodyPr anchor="ctr"/>
            <a:lstStyle/>
            <a:p>
              <a:pPr algn="ctr"/>
              <a:endParaRPr/>
            </a:p>
          </p:txBody>
        </p:sp>
        <p:sp>
          <p:nvSpPr>
            <p:cNvPr id="664" name="îŝḷïḓe"/>
            <p:cNvSpPr/>
            <p:nvPr/>
          </p:nvSpPr>
          <p:spPr bwMode="auto">
            <a:xfrm>
              <a:off x="9885961" y="4337708"/>
              <a:ext cx="174353" cy="115721"/>
            </a:xfrm>
            <a:custGeom>
              <a:avLst/>
              <a:gdLst>
                <a:gd name="T0" fmla="*/ 43 w 48"/>
                <a:gd name="T1" fmla="*/ 16 h 32"/>
                <a:gd name="T2" fmla="*/ 16 w 48"/>
                <a:gd name="T3" fmla="*/ 0 h 32"/>
                <a:gd name="T4" fmla="*/ 5 w 48"/>
                <a:gd name="T5" fmla="*/ 16 h 32"/>
                <a:gd name="T6" fmla="*/ 31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9" y="7"/>
                    <a:pt x="27" y="0"/>
                    <a:pt x="16" y="0"/>
                  </a:cubicBezTo>
                  <a:cubicBezTo>
                    <a:pt x="6" y="0"/>
                    <a:pt x="0" y="7"/>
                    <a:pt x="5" y="16"/>
                  </a:cubicBezTo>
                  <a:cubicBezTo>
                    <a:pt x="9" y="25"/>
                    <a:pt x="21" y="32"/>
                    <a:pt x="31" y="32"/>
                  </a:cubicBezTo>
                  <a:cubicBezTo>
                    <a:pt x="42" y="32"/>
                    <a:pt x="48" y="25"/>
                    <a:pt x="43" y="16"/>
                  </a:cubicBezTo>
                  <a:close/>
                </a:path>
              </a:pathLst>
            </a:custGeom>
            <a:grpFill/>
            <a:ln>
              <a:noFill/>
            </a:ln>
          </p:spPr>
          <p:txBody>
            <a:bodyPr anchor="ctr"/>
            <a:lstStyle/>
            <a:p>
              <a:pPr algn="ctr"/>
              <a:endParaRPr/>
            </a:p>
          </p:txBody>
        </p:sp>
        <p:sp>
          <p:nvSpPr>
            <p:cNvPr id="665" name="îṣ1iḓê"/>
            <p:cNvSpPr/>
            <p:nvPr/>
          </p:nvSpPr>
          <p:spPr bwMode="auto">
            <a:xfrm>
              <a:off x="10060314" y="4337708"/>
              <a:ext cx="172810" cy="115721"/>
            </a:xfrm>
            <a:custGeom>
              <a:avLst/>
              <a:gdLst>
                <a:gd name="T0" fmla="*/ 43 w 47"/>
                <a:gd name="T1" fmla="*/ 16 h 32"/>
                <a:gd name="T2" fmla="*/ 16 w 47"/>
                <a:gd name="T3" fmla="*/ 0 h 32"/>
                <a:gd name="T4" fmla="*/ 4 w 47"/>
                <a:gd name="T5" fmla="*/ 16 h 32"/>
                <a:gd name="T6" fmla="*/ 31 w 47"/>
                <a:gd name="T7" fmla="*/ 32 h 32"/>
                <a:gd name="T8" fmla="*/ 43 w 47"/>
                <a:gd name="T9" fmla="*/ 16 h 32"/>
              </a:gdLst>
              <a:ahLst/>
              <a:cxnLst>
                <a:cxn ang="0">
                  <a:pos x="T0" y="T1"/>
                </a:cxn>
                <a:cxn ang="0">
                  <a:pos x="T2" y="T3"/>
                </a:cxn>
                <a:cxn ang="0">
                  <a:pos x="T4" y="T5"/>
                </a:cxn>
                <a:cxn ang="0">
                  <a:pos x="T6" y="T7"/>
                </a:cxn>
                <a:cxn ang="0">
                  <a:pos x="T8" y="T9"/>
                </a:cxn>
              </a:cxnLst>
              <a:rect l="0" t="0" r="r" b="b"/>
              <a:pathLst>
                <a:path w="47" h="32">
                  <a:moveTo>
                    <a:pt x="43" y="16"/>
                  </a:moveTo>
                  <a:cubicBezTo>
                    <a:pt x="38" y="7"/>
                    <a:pt x="26" y="0"/>
                    <a:pt x="16" y="0"/>
                  </a:cubicBezTo>
                  <a:cubicBezTo>
                    <a:pt x="5" y="0"/>
                    <a:pt x="0" y="7"/>
                    <a:pt x="4" y="16"/>
                  </a:cubicBezTo>
                  <a:cubicBezTo>
                    <a:pt x="8" y="25"/>
                    <a:pt x="20" y="32"/>
                    <a:pt x="31" y="32"/>
                  </a:cubicBezTo>
                  <a:cubicBezTo>
                    <a:pt x="42" y="32"/>
                    <a:pt x="47" y="25"/>
                    <a:pt x="43" y="16"/>
                  </a:cubicBezTo>
                  <a:close/>
                </a:path>
              </a:pathLst>
            </a:custGeom>
            <a:grpFill/>
            <a:ln>
              <a:noFill/>
            </a:ln>
          </p:spPr>
          <p:txBody>
            <a:bodyPr anchor="ctr"/>
            <a:lstStyle/>
            <a:p>
              <a:pPr algn="ctr"/>
              <a:endParaRPr/>
            </a:p>
          </p:txBody>
        </p:sp>
        <p:sp>
          <p:nvSpPr>
            <p:cNvPr id="666" name="îṣlidé"/>
            <p:cNvSpPr/>
            <p:nvPr/>
          </p:nvSpPr>
          <p:spPr bwMode="auto">
            <a:xfrm>
              <a:off x="10233124" y="4337708"/>
              <a:ext cx="174353" cy="115721"/>
            </a:xfrm>
            <a:custGeom>
              <a:avLst/>
              <a:gdLst>
                <a:gd name="T0" fmla="*/ 43 w 48"/>
                <a:gd name="T1" fmla="*/ 16 h 32"/>
                <a:gd name="T2" fmla="*/ 16 w 48"/>
                <a:gd name="T3" fmla="*/ 0 h 32"/>
                <a:gd name="T4" fmla="*/ 4 w 48"/>
                <a:gd name="T5" fmla="*/ 16 h 32"/>
                <a:gd name="T6" fmla="*/ 32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9" y="7"/>
                    <a:pt x="26" y="0"/>
                    <a:pt x="16" y="0"/>
                  </a:cubicBezTo>
                  <a:cubicBezTo>
                    <a:pt x="5" y="0"/>
                    <a:pt x="0" y="7"/>
                    <a:pt x="4" y="16"/>
                  </a:cubicBezTo>
                  <a:cubicBezTo>
                    <a:pt x="9" y="25"/>
                    <a:pt x="21" y="32"/>
                    <a:pt x="32" y="32"/>
                  </a:cubicBezTo>
                  <a:cubicBezTo>
                    <a:pt x="43" y="32"/>
                    <a:pt x="48" y="25"/>
                    <a:pt x="43" y="16"/>
                  </a:cubicBezTo>
                  <a:close/>
                </a:path>
              </a:pathLst>
            </a:custGeom>
            <a:grpFill/>
            <a:ln>
              <a:noFill/>
            </a:ln>
          </p:spPr>
          <p:txBody>
            <a:bodyPr anchor="ctr"/>
            <a:lstStyle/>
            <a:p>
              <a:pPr algn="ctr"/>
              <a:endParaRPr/>
            </a:p>
          </p:txBody>
        </p:sp>
        <p:sp>
          <p:nvSpPr>
            <p:cNvPr id="667" name="îšļîḍe"/>
            <p:cNvSpPr/>
            <p:nvPr/>
          </p:nvSpPr>
          <p:spPr bwMode="auto">
            <a:xfrm>
              <a:off x="10404391" y="4337708"/>
              <a:ext cx="174353" cy="115721"/>
            </a:xfrm>
            <a:custGeom>
              <a:avLst/>
              <a:gdLst>
                <a:gd name="T0" fmla="*/ 44 w 48"/>
                <a:gd name="T1" fmla="*/ 16 h 32"/>
                <a:gd name="T2" fmla="*/ 16 w 48"/>
                <a:gd name="T3" fmla="*/ 0 h 32"/>
                <a:gd name="T4" fmla="*/ 5 w 48"/>
                <a:gd name="T5" fmla="*/ 16 h 32"/>
                <a:gd name="T6" fmla="*/ 33 w 48"/>
                <a:gd name="T7" fmla="*/ 32 h 32"/>
                <a:gd name="T8" fmla="*/ 44 w 48"/>
                <a:gd name="T9" fmla="*/ 16 h 32"/>
              </a:gdLst>
              <a:ahLst/>
              <a:cxnLst>
                <a:cxn ang="0">
                  <a:pos x="T0" y="T1"/>
                </a:cxn>
                <a:cxn ang="0">
                  <a:pos x="T2" y="T3"/>
                </a:cxn>
                <a:cxn ang="0">
                  <a:pos x="T4" y="T5"/>
                </a:cxn>
                <a:cxn ang="0">
                  <a:pos x="T6" y="T7"/>
                </a:cxn>
                <a:cxn ang="0">
                  <a:pos x="T8" y="T9"/>
                </a:cxn>
              </a:cxnLst>
              <a:rect l="0" t="0" r="r" b="b"/>
              <a:pathLst>
                <a:path w="48" h="32">
                  <a:moveTo>
                    <a:pt x="44" y="16"/>
                  </a:moveTo>
                  <a:cubicBezTo>
                    <a:pt x="39" y="7"/>
                    <a:pt x="26" y="0"/>
                    <a:pt x="16" y="0"/>
                  </a:cubicBezTo>
                  <a:cubicBezTo>
                    <a:pt x="5" y="0"/>
                    <a:pt x="0" y="7"/>
                    <a:pt x="5" y="16"/>
                  </a:cubicBezTo>
                  <a:cubicBezTo>
                    <a:pt x="10" y="25"/>
                    <a:pt x="22" y="32"/>
                    <a:pt x="33" y="32"/>
                  </a:cubicBezTo>
                  <a:cubicBezTo>
                    <a:pt x="44" y="32"/>
                    <a:pt x="48" y="25"/>
                    <a:pt x="44" y="16"/>
                  </a:cubicBezTo>
                  <a:close/>
                </a:path>
              </a:pathLst>
            </a:custGeom>
            <a:grpFill/>
            <a:ln>
              <a:noFill/>
            </a:ln>
          </p:spPr>
          <p:txBody>
            <a:bodyPr anchor="ctr"/>
            <a:lstStyle/>
            <a:p>
              <a:pPr algn="ctr"/>
              <a:endParaRPr/>
            </a:p>
          </p:txBody>
        </p:sp>
        <p:sp>
          <p:nvSpPr>
            <p:cNvPr id="668" name="išḻîdê"/>
            <p:cNvSpPr/>
            <p:nvPr/>
          </p:nvSpPr>
          <p:spPr bwMode="auto">
            <a:xfrm>
              <a:off x="10578744" y="4337708"/>
              <a:ext cx="175896" cy="115721"/>
            </a:xfrm>
            <a:custGeom>
              <a:avLst/>
              <a:gdLst>
                <a:gd name="T0" fmla="*/ 43 w 48"/>
                <a:gd name="T1" fmla="*/ 16 h 32"/>
                <a:gd name="T2" fmla="*/ 15 w 48"/>
                <a:gd name="T3" fmla="*/ 0 h 32"/>
                <a:gd name="T4" fmla="*/ 4 w 48"/>
                <a:gd name="T5" fmla="*/ 16 h 32"/>
                <a:gd name="T6" fmla="*/ 33 w 48"/>
                <a:gd name="T7" fmla="*/ 32 h 32"/>
                <a:gd name="T8" fmla="*/ 43 w 48"/>
                <a:gd name="T9" fmla="*/ 16 h 32"/>
              </a:gdLst>
              <a:ahLst/>
              <a:cxnLst>
                <a:cxn ang="0">
                  <a:pos x="T0" y="T1"/>
                </a:cxn>
                <a:cxn ang="0">
                  <a:pos x="T2" y="T3"/>
                </a:cxn>
                <a:cxn ang="0">
                  <a:pos x="T4" y="T5"/>
                </a:cxn>
                <a:cxn ang="0">
                  <a:pos x="T6" y="T7"/>
                </a:cxn>
                <a:cxn ang="0">
                  <a:pos x="T8" y="T9"/>
                </a:cxn>
              </a:cxnLst>
              <a:rect l="0" t="0" r="r" b="b"/>
              <a:pathLst>
                <a:path w="48" h="32">
                  <a:moveTo>
                    <a:pt x="43" y="16"/>
                  </a:moveTo>
                  <a:cubicBezTo>
                    <a:pt x="38" y="7"/>
                    <a:pt x="26" y="0"/>
                    <a:pt x="15" y="0"/>
                  </a:cubicBezTo>
                  <a:cubicBezTo>
                    <a:pt x="4" y="0"/>
                    <a:pt x="0" y="7"/>
                    <a:pt x="4" y="16"/>
                  </a:cubicBezTo>
                  <a:cubicBezTo>
                    <a:pt x="9" y="25"/>
                    <a:pt x="22" y="32"/>
                    <a:pt x="33" y="32"/>
                  </a:cubicBezTo>
                  <a:cubicBezTo>
                    <a:pt x="43" y="32"/>
                    <a:pt x="48" y="25"/>
                    <a:pt x="43" y="16"/>
                  </a:cubicBezTo>
                  <a:close/>
                </a:path>
              </a:pathLst>
            </a:custGeom>
            <a:grpFill/>
            <a:ln>
              <a:noFill/>
            </a:ln>
          </p:spPr>
          <p:txBody>
            <a:bodyPr anchor="ctr"/>
            <a:lstStyle/>
            <a:p>
              <a:pPr algn="ctr"/>
              <a:endParaRPr/>
            </a:p>
          </p:txBody>
        </p:sp>
        <p:sp>
          <p:nvSpPr>
            <p:cNvPr id="669" name="íšlîḓe"/>
            <p:cNvSpPr/>
            <p:nvPr/>
          </p:nvSpPr>
          <p:spPr bwMode="auto">
            <a:xfrm>
              <a:off x="10750011" y="4337708"/>
              <a:ext cx="178982" cy="115721"/>
            </a:xfrm>
            <a:custGeom>
              <a:avLst/>
              <a:gdLst>
                <a:gd name="T0" fmla="*/ 43 w 49"/>
                <a:gd name="T1" fmla="*/ 16 h 32"/>
                <a:gd name="T2" fmla="*/ 15 w 49"/>
                <a:gd name="T3" fmla="*/ 0 h 32"/>
                <a:gd name="T4" fmla="*/ 5 w 49"/>
                <a:gd name="T5" fmla="*/ 16 h 32"/>
                <a:gd name="T6" fmla="*/ 33 w 49"/>
                <a:gd name="T7" fmla="*/ 32 h 32"/>
                <a:gd name="T8" fmla="*/ 43 w 49"/>
                <a:gd name="T9" fmla="*/ 16 h 32"/>
              </a:gdLst>
              <a:ahLst/>
              <a:cxnLst>
                <a:cxn ang="0">
                  <a:pos x="T0" y="T1"/>
                </a:cxn>
                <a:cxn ang="0">
                  <a:pos x="T2" y="T3"/>
                </a:cxn>
                <a:cxn ang="0">
                  <a:pos x="T4" y="T5"/>
                </a:cxn>
                <a:cxn ang="0">
                  <a:pos x="T6" y="T7"/>
                </a:cxn>
                <a:cxn ang="0">
                  <a:pos x="T8" y="T9"/>
                </a:cxn>
              </a:cxnLst>
              <a:rect l="0" t="0" r="r" b="b"/>
              <a:pathLst>
                <a:path w="49" h="32">
                  <a:moveTo>
                    <a:pt x="43" y="16"/>
                  </a:moveTo>
                  <a:cubicBezTo>
                    <a:pt x="38" y="7"/>
                    <a:pt x="26" y="0"/>
                    <a:pt x="15" y="0"/>
                  </a:cubicBezTo>
                  <a:cubicBezTo>
                    <a:pt x="4" y="0"/>
                    <a:pt x="0" y="7"/>
                    <a:pt x="5" y="16"/>
                  </a:cubicBezTo>
                  <a:cubicBezTo>
                    <a:pt x="10" y="25"/>
                    <a:pt x="22" y="32"/>
                    <a:pt x="33" y="32"/>
                  </a:cubicBezTo>
                  <a:cubicBezTo>
                    <a:pt x="44" y="32"/>
                    <a:pt x="49" y="25"/>
                    <a:pt x="43" y="16"/>
                  </a:cubicBezTo>
                  <a:close/>
                </a:path>
              </a:pathLst>
            </a:custGeom>
            <a:grpFill/>
            <a:ln>
              <a:noFill/>
            </a:ln>
          </p:spPr>
          <p:txBody>
            <a:bodyPr anchor="ctr"/>
            <a:lstStyle/>
            <a:p>
              <a:pPr algn="ctr"/>
              <a:endParaRPr/>
            </a:p>
          </p:txBody>
        </p:sp>
        <p:sp>
          <p:nvSpPr>
            <p:cNvPr id="670" name="iṩḻîḓe"/>
            <p:cNvSpPr/>
            <p:nvPr/>
          </p:nvSpPr>
          <p:spPr bwMode="auto">
            <a:xfrm>
              <a:off x="10922821" y="4337708"/>
              <a:ext cx="177439" cy="115721"/>
            </a:xfrm>
            <a:custGeom>
              <a:avLst/>
              <a:gdLst>
                <a:gd name="T0" fmla="*/ 44 w 49"/>
                <a:gd name="T1" fmla="*/ 16 h 32"/>
                <a:gd name="T2" fmla="*/ 15 w 49"/>
                <a:gd name="T3" fmla="*/ 0 h 32"/>
                <a:gd name="T4" fmla="*/ 5 w 49"/>
                <a:gd name="T5" fmla="*/ 16 h 32"/>
                <a:gd name="T6" fmla="*/ 34 w 49"/>
                <a:gd name="T7" fmla="*/ 32 h 32"/>
                <a:gd name="T8" fmla="*/ 44 w 49"/>
                <a:gd name="T9" fmla="*/ 16 h 32"/>
              </a:gdLst>
              <a:ahLst/>
              <a:cxnLst>
                <a:cxn ang="0">
                  <a:pos x="T0" y="T1"/>
                </a:cxn>
                <a:cxn ang="0">
                  <a:pos x="T2" y="T3"/>
                </a:cxn>
                <a:cxn ang="0">
                  <a:pos x="T4" y="T5"/>
                </a:cxn>
                <a:cxn ang="0">
                  <a:pos x="T6" y="T7"/>
                </a:cxn>
                <a:cxn ang="0">
                  <a:pos x="T8" y="T9"/>
                </a:cxn>
              </a:cxnLst>
              <a:rect l="0" t="0" r="r" b="b"/>
              <a:pathLst>
                <a:path w="49" h="32">
                  <a:moveTo>
                    <a:pt x="44" y="16"/>
                  </a:moveTo>
                  <a:cubicBezTo>
                    <a:pt x="39" y="7"/>
                    <a:pt x="26" y="0"/>
                    <a:pt x="15" y="0"/>
                  </a:cubicBezTo>
                  <a:cubicBezTo>
                    <a:pt x="5" y="0"/>
                    <a:pt x="0" y="7"/>
                    <a:pt x="5" y="16"/>
                  </a:cubicBezTo>
                  <a:cubicBezTo>
                    <a:pt x="10" y="25"/>
                    <a:pt x="23" y="32"/>
                    <a:pt x="34" y="32"/>
                  </a:cubicBezTo>
                  <a:cubicBezTo>
                    <a:pt x="45" y="32"/>
                    <a:pt x="49" y="25"/>
                    <a:pt x="44" y="16"/>
                  </a:cubicBezTo>
                  <a:close/>
                </a:path>
              </a:pathLst>
            </a:custGeom>
            <a:grpFill/>
            <a:ln>
              <a:noFill/>
            </a:ln>
          </p:spPr>
          <p:txBody>
            <a:bodyPr anchor="ctr"/>
            <a:lstStyle/>
            <a:p>
              <a:pPr algn="ctr"/>
              <a:endParaRPr/>
            </a:p>
          </p:txBody>
        </p:sp>
        <p:sp>
          <p:nvSpPr>
            <p:cNvPr id="671" name="íṩ1íḋé"/>
            <p:cNvSpPr/>
            <p:nvPr/>
          </p:nvSpPr>
          <p:spPr bwMode="auto">
            <a:xfrm>
              <a:off x="9779498" y="4479659"/>
              <a:ext cx="172810" cy="123436"/>
            </a:xfrm>
            <a:custGeom>
              <a:avLst/>
              <a:gdLst>
                <a:gd name="T0" fmla="*/ 43 w 47"/>
                <a:gd name="T1" fmla="*/ 17 h 34"/>
                <a:gd name="T2" fmla="*/ 16 w 47"/>
                <a:gd name="T3" fmla="*/ 0 h 34"/>
                <a:gd name="T4" fmla="*/ 4 w 47"/>
                <a:gd name="T5" fmla="*/ 17 h 34"/>
                <a:gd name="T6" fmla="*/ 31 w 47"/>
                <a:gd name="T7" fmla="*/ 34 h 34"/>
                <a:gd name="T8" fmla="*/ 43 w 47"/>
                <a:gd name="T9" fmla="*/ 17 h 34"/>
              </a:gdLst>
              <a:ahLst/>
              <a:cxnLst>
                <a:cxn ang="0">
                  <a:pos x="T0" y="T1"/>
                </a:cxn>
                <a:cxn ang="0">
                  <a:pos x="T2" y="T3"/>
                </a:cxn>
                <a:cxn ang="0">
                  <a:pos x="T4" y="T5"/>
                </a:cxn>
                <a:cxn ang="0">
                  <a:pos x="T6" y="T7"/>
                </a:cxn>
                <a:cxn ang="0">
                  <a:pos x="T8" y="T9"/>
                </a:cxn>
              </a:cxnLst>
              <a:rect l="0" t="0" r="r" b="b"/>
              <a:pathLst>
                <a:path w="47" h="34">
                  <a:moveTo>
                    <a:pt x="43" y="17"/>
                  </a:moveTo>
                  <a:cubicBezTo>
                    <a:pt x="39" y="8"/>
                    <a:pt x="27" y="0"/>
                    <a:pt x="16" y="0"/>
                  </a:cubicBezTo>
                  <a:cubicBezTo>
                    <a:pt x="5" y="0"/>
                    <a:pt x="0" y="8"/>
                    <a:pt x="4" y="17"/>
                  </a:cubicBezTo>
                  <a:cubicBezTo>
                    <a:pt x="8" y="26"/>
                    <a:pt x="20" y="34"/>
                    <a:pt x="31" y="34"/>
                  </a:cubicBezTo>
                  <a:cubicBezTo>
                    <a:pt x="42" y="34"/>
                    <a:pt x="47" y="26"/>
                    <a:pt x="43" y="17"/>
                  </a:cubicBezTo>
                  <a:close/>
                </a:path>
              </a:pathLst>
            </a:custGeom>
            <a:grpFill/>
            <a:ln>
              <a:noFill/>
            </a:ln>
          </p:spPr>
          <p:txBody>
            <a:bodyPr anchor="ctr"/>
            <a:lstStyle/>
            <a:p>
              <a:pPr algn="ctr"/>
              <a:endParaRPr/>
            </a:p>
          </p:txBody>
        </p:sp>
        <p:sp>
          <p:nvSpPr>
            <p:cNvPr id="672" name="îṡḻïḍê"/>
            <p:cNvSpPr/>
            <p:nvPr/>
          </p:nvSpPr>
          <p:spPr bwMode="auto">
            <a:xfrm>
              <a:off x="9955394" y="4479659"/>
              <a:ext cx="174353" cy="123436"/>
            </a:xfrm>
            <a:custGeom>
              <a:avLst/>
              <a:gdLst>
                <a:gd name="T0" fmla="*/ 43 w 48"/>
                <a:gd name="T1" fmla="*/ 17 h 34"/>
                <a:gd name="T2" fmla="*/ 16 w 48"/>
                <a:gd name="T3" fmla="*/ 0 h 34"/>
                <a:gd name="T4" fmla="*/ 4 w 48"/>
                <a:gd name="T5" fmla="*/ 17 h 34"/>
                <a:gd name="T6" fmla="*/ 31 w 48"/>
                <a:gd name="T7" fmla="*/ 34 h 34"/>
                <a:gd name="T8" fmla="*/ 43 w 48"/>
                <a:gd name="T9" fmla="*/ 17 h 34"/>
              </a:gdLst>
              <a:ahLst/>
              <a:cxnLst>
                <a:cxn ang="0">
                  <a:pos x="T0" y="T1"/>
                </a:cxn>
                <a:cxn ang="0">
                  <a:pos x="T2" y="T3"/>
                </a:cxn>
                <a:cxn ang="0">
                  <a:pos x="T4" y="T5"/>
                </a:cxn>
                <a:cxn ang="0">
                  <a:pos x="T6" y="T7"/>
                </a:cxn>
                <a:cxn ang="0">
                  <a:pos x="T8" y="T9"/>
                </a:cxn>
              </a:cxnLst>
              <a:rect l="0" t="0" r="r" b="b"/>
              <a:pathLst>
                <a:path w="48" h="34">
                  <a:moveTo>
                    <a:pt x="43" y="17"/>
                  </a:moveTo>
                  <a:cubicBezTo>
                    <a:pt x="39" y="8"/>
                    <a:pt x="27" y="0"/>
                    <a:pt x="16" y="0"/>
                  </a:cubicBezTo>
                  <a:cubicBezTo>
                    <a:pt x="5" y="0"/>
                    <a:pt x="0" y="8"/>
                    <a:pt x="4" y="17"/>
                  </a:cubicBezTo>
                  <a:cubicBezTo>
                    <a:pt x="8" y="26"/>
                    <a:pt x="21" y="34"/>
                    <a:pt x="31" y="34"/>
                  </a:cubicBezTo>
                  <a:cubicBezTo>
                    <a:pt x="42" y="34"/>
                    <a:pt x="48" y="26"/>
                    <a:pt x="43" y="17"/>
                  </a:cubicBezTo>
                  <a:close/>
                </a:path>
              </a:pathLst>
            </a:custGeom>
            <a:grpFill/>
            <a:ln>
              <a:noFill/>
            </a:ln>
          </p:spPr>
          <p:txBody>
            <a:bodyPr anchor="ctr"/>
            <a:lstStyle/>
            <a:p>
              <a:pPr algn="ctr"/>
              <a:endParaRPr/>
            </a:p>
          </p:txBody>
        </p:sp>
        <p:sp>
          <p:nvSpPr>
            <p:cNvPr id="673" name="islîḓê"/>
            <p:cNvSpPr/>
            <p:nvPr/>
          </p:nvSpPr>
          <p:spPr bwMode="auto">
            <a:xfrm>
              <a:off x="10129746" y="4479659"/>
              <a:ext cx="175896" cy="123436"/>
            </a:xfrm>
            <a:custGeom>
              <a:avLst/>
              <a:gdLst>
                <a:gd name="T0" fmla="*/ 44 w 48"/>
                <a:gd name="T1" fmla="*/ 17 h 34"/>
                <a:gd name="T2" fmla="*/ 16 w 48"/>
                <a:gd name="T3" fmla="*/ 0 h 34"/>
                <a:gd name="T4" fmla="*/ 4 w 48"/>
                <a:gd name="T5" fmla="*/ 17 h 34"/>
                <a:gd name="T6" fmla="*/ 32 w 48"/>
                <a:gd name="T7" fmla="*/ 34 h 34"/>
                <a:gd name="T8" fmla="*/ 44 w 48"/>
                <a:gd name="T9" fmla="*/ 17 h 34"/>
              </a:gdLst>
              <a:ahLst/>
              <a:cxnLst>
                <a:cxn ang="0">
                  <a:pos x="T0" y="T1"/>
                </a:cxn>
                <a:cxn ang="0">
                  <a:pos x="T2" y="T3"/>
                </a:cxn>
                <a:cxn ang="0">
                  <a:pos x="T4" y="T5"/>
                </a:cxn>
                <a:cxn ang="0">
                  <a:pos x="T6" y="T7"/>
                </a:cxn>
                <a:cxn ang="0">
                  <a:pos x="T8" y="T9"/>
                </a:cxn>
              </a:cxnLst>
              <a:rect l="0" t="0" r="r" b="b"/>
              <a:pathLst>
                <a:path w="48" h="34">
                  <a:moveTo>
                    <a:pt x="44" y="17"/>
                  </a:moveTo>
                  <a:cubicBezTo>
                    <a:pt x="39" y="8"/>
                    <a:pt x="27" y="0"/>
                    <a:pt x="16" y="0"/>
                  </a:cubicBezTo>
                  <a:cubicBezTo>
                    <a:pt x="5" y="0"/>
                    <a:pt x="0" y="8"/>
                    <a:pt x="4" y="17"/>
                  </a:cubicBezTo>
                  <a:cubicBezTo>
                    <a:pt x="9" y="26"/>
                    <a:pt x="21" y="34"/>
                    <a:pt x="32" y="34"/>
                  </a:cubicBezTo>
                  <a:cubicBezTo>
                    <a:pt x="43" y="34"/>
                    <a:pt x="48" y="26"/>
                    <a:pt x="44" y="17"/>
                  </a:cubicBezTo>
                  <a:close/>
                </a:path>
              </a:pathLst>
            </a:custGeom>
            <a:grpFill/>
            <a:ln>
              <a:noFill/>
            </a:ln>
          </p:spPr>
          <p:txBody>
            <a:bodyPr anchor="ctr"/>
            <a:lstStyle/>
            <a:p>
              <a:pPr algn="ctr"/>
              <a:endParaRPr/>
            </a:p>
          </p:txBody>
        </p:sp>
        <p:sp>
          <p:nvSpPr>
            <p:cNvPr id="674" name="işļiḑê"/>
            <p:cNvSpPr/>
            <p:nvPr/>
          </p:nvSpPr>
          <p:spPr bwMode="auto">
            <a:xfrm>
              <a:off x="10305642" y="4479659"/>
              <a:ext cx="178982" cy="123436"/>
            </a:xfrm>
            <a:custGeom>
              <a:avLst/>
              <a:gdLst>
                <a:gd name="T0" fmla="*/ 44 w 49"/>
                <a:gd name="T1" fmla="*/ 17 h 34"/>
                <a:gd name="T2" fmla="*/ 16 w 49"/>
                <a:gd name="T3" fmla="*/ 0 h 34"/>
                <a:gd name="T4" fmla="*/ 4 w 49"/>
                <a:gd name="T5" fmla="*/ 17 h 34"/>
                <a:gd name="T6" fmla="*/ 33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6" y="0"/>
                  </a:cubicBezTo>
                  <a:cubicBezTo>
                    <a:pt x="5" y="0"/>
                    <a:pt x="0" y="8"/>
                    <a:pt x="4" y="17"/>
                  </a:cubicBezTo>
                  <a:cubicBezTo>
                    <a:pt x="9" y="26"/>
                    <a:pt x="22" y="34"/>
                    <a:pt x="33" y="34"/>
                  </a:cubicBezTo>
                  <a:cubicBezTo>
                    <a:pt x="44" y="34"/>
                    <a:pt x="49" y="26"/>
                    <a:pt x="44" y="17"/>
                  </a:cubicBezTo>
                  <a:close/>
                </a:path>
              </a:pathLst>
            </a:custGeom>
            <a:grpFill/>
            <a:ln>
              <a:noFill/>
            </a:ln>
          </p:spPr>
          <p:txBody>
            <a:bodyPr anchor="ctr"/>
            <a:lstStyle/>
            <a:p>
              <a:pPr algn="ctr"/>
              <a:endParaRPr/>
            </a:p>
          </p:txBody>
        </p:sp>
        <p:sp>
          <p:nvSpPr>
            <p:cNvPr id="675" name="îşḻiḋé"/>
            <p:cNvSpPr/>
            <p:nvPr/>
          </p:nvSpPr>
          <p:spPr bwMode="auto">
            <a:xfrm>
              <a:off x="10479995" y="4479659"/>
              <a:ext cx="178982" cy="123436"/>
            </a:xfrm>
            <a:custGeom>
              <a:avLst/>
              <a:gdLst>
                <a:gd name="T0" fmla="*/ 44 w 49"/>
                <a:gd name="T1" fmla="*/ 17 h 34"/>
                <a:gd name="T2" fmla="*/ 16 w 49"/>
                <a:gd name="T3" fmla="*/ 0 h 34"/>
                <a:gd name="T4" fmla="*/ 5 w 49"/>
                <a:gd name="T5" fmla="*/ 17 h 34"/>
                <a:gd name="T6" fmla="*/ 33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6" y="0"/>
                  </a:cubicBezTo>
                  <a:cubicBezTo>
                    <a:pt x="5" y="0"/>
                    <a:pt x="0" y="8"/>
                    <a:pt x="5" y="17"/>
                  </a:cubicBezTo>
                  <a:cubicBezTo>
                    <a:pt x="9" y="26"/>
                    <a:pt x="22" y="34"/>
                    <a:pt x="33" y="34"/>
                  </a:cubicBezTo>
                  <a:cubicBezTo>
                    <a:pt x="44" y="34"/>
                    <a:pt x="49" y="26"/>
                    <a:pt x="44" y="17"/>
                  </a:cubicBezTo>
                  <a:close/>
                </a:path>
              </a:pathLst>
            </a:custGeom>
            <a:grpFill/>
            <a:ln>
              <a:noFill/>
            </a:ln>
          </p:spPr>
          <p:txBody>
            <a:bodyPr anchor="ctr"/>
            <a:lstStyle/>
            <a:p>
              <a:pPr algn="ctr"/>
              <a:endParaRPr/>
            </a:p>
          </p:txBody>
        </p:sp>
        <p:sp>
          <p:nvSpPr>
            <p:cNvPr id="676" name="îS1íḋê"/>
            <p:cNvSpPr/>
            <p:nvPr/>
          </p:nvSpPr>
          <p:spPr bwMode="auto">
            <a:xfrm>
              <a:off x="10655891" y="4479659"/>
              <a:ext cx="178982" cy="123436"/>
            </a:xfrm>
            <a:custGeom>
              <a:avLst/>
              <a:gdLst>
                <a:gd name="T0" fmla="*/ 44 w 49"/>
                <a:gd name="T1" fmla="*/ 17 h 34"/>
                <a:gd name="T2" fmla="*/ 15 w 49"/>
                <a:gd name="T3" fmla="*/ 0 h 34"/>
                <a:gd name="T4" fmla="*/ 5 w 49"/>
                <a:gd name="T5" fmla="*/ 17 h 34"/>
                <a:gd name="T6" fmla="*/ 34 w 49"/>
                <a:gd name="T7" fmla="*/ 34 h 34"/>
                <a:gd name="T8" fmla="*/ 44 w 49"/>
                <a:gd name="T9" fmla="*/ 17 h 34"/>
              </a:gdLst>
              <a:ahLst/>
              <a:cxnLst>
                <a:cxn ang="0">
                  <a:pos x="T0" y="T1"/>
                </a:cxn>
                <a:cxn ang="0">
                  <a:pos x="T2" y="T3"/>
                </a:cxn>
                <a:cxn ang="0">
                  <a:pos x="T4" y="T5"/>
                </a:cxn>
                <a:cxn ang="0">
                  <a:pos x="T6" y="T7"/>
                </a:cxn>
                <a:cxn ang="0">
                  <a:pos x="T8" y="T9"/>
                </a:cxn>
              </a:cxnLst>
              <a:rect l="0" t="0" r="r" b="b"/>
              <a:pathLst>
                <a:path w="49" h="34">
                  <a:moveTo>
                    <a:pt x="44" y="17"/>
                  </a:moveTo>
                  <a:cubicBezTo>
                    <a:pt x="39" y="8"/>
                    <a:pt x="26" y="0"/>
                    <a:pt x="15" y="0"/>
                  </a:cubicBezTo>
                  <a:cubicBezTo>
                    <a:pt x="5" y="0"/>
                    <a:pt x="0" y="8"/>
                    <a:pt x="5" y="17"/>
                  </a:cubicBezTo>
                  <a:cubicBezTo>
                    <a:pt x="10" y="26"/>
                    <a:pt x="23" y="34"/>
                    <a:pt x="34" y="34"/>
                  </a:cubicBezTo>
                  <a:cubicBezTo>
                    <a:pt x="45" y="34"/>
                    <a:pt x="49" y="26"/>
                    <a:pt x="44" y="17"/>
                  </a:cubicBezTo>
                  <a:close/>
                </a:path>
              </a:pathLst>
            </a:custGeom>
            <a:grpFill/>
            <a:ln>
              <a:noFill/>
            </a:ln>
          </p:spPr>
          <p:txBody>
            <a:bodyPr anchor="ctr"/>
            <a:lstStyle/>
            <a:p>
              <a:pPr algn="ctr"/>
              <a:endParaRPr/>
            </a:p>
          </p:txBody>
        </p:sp>
        <p:sp>
          <p:nvSpPr>
            <p:cNvPr id="677" name="iṧļídé"/>
            <p:cNvSpPr/>
            <p:nvPr/>
          </p:nvSpPr>
          <p:spPr bwMode="auto">
            <a:xfrm>
              <a:off x="10830244" y="4479659"/>
              <a:ext cx="183611" cy="123436"/>
            </a:xfrm>
            <a:custGeom>
              <a:avLst/>
              <a:gdLst>
                <a:gd name="T0" fmla="*/ 44 w 50"/>
                <a:gd name="T1" fmla="*/ 17 h 34"/>
                <a:gd name="T2" fmla="*/ 15 w 50"/>
                <a:gd name="T3" fmla="*/ 0 h 34"/>
                <a:gd name="T4" fmla="*/ 5 w 50"/>
                <a:gd name="T5" fmla="*/ 17 h 34"/>
                <a:gd name="T6" fmla="*/ 34 w 50"/>
                <a:gd name="T7" fmla="*/ 34 h 34"/>
                <a:gd name="T8" fmla="*/ 44 w 50"/>
                <a:gd name="T9" fmla="*/ 17 h 34"/>
              </a:gdLst>
              <a:ahLst/>
              <a:cxnLst>
                <a:cxn ang="0">
                  <a:pos x="T0" y="T1"/>
                </a:cxn>
                <a:cxn ang="0">
                  <a:pos x="T2" y="T3"/>
                </a:cxn>
                <a:cxn ang="0">
                  <a:pos x="T4" y="T5"/>
                </a:cxn>
                <a:cxn ang="0">
                  <a:pos x="T6" y="T7"/>
                </a:cxn>
                <a:cxn ang="0">
                  <a:pos x="T8" y="T9"/>
                </a:cxn>
              </a:cxnLst>
              <a:rect l="0" t="0" r="r" b="b"/>
              <a:pathLst>
                <a:path w="50" h="34">
                  <a:moveTo>
                    <a:pt x="44" y="17"/>
                  </a:moveTo>
                  <a:cubicBezTo>
                    <a:pt x="39" y="8"/>
                    <a:pt x="26" y="0"/>
                    <a:pt x="15" y="0"/>
                  </a:cubicBezTo>
                  <a:cubicBezTo>
                    <a:pt x="5" y="0"/>
                    <a:pt x="0" y="8"/>
                    <a:pt x="5" y="17"/>
                  </a:cubicBezTo>
                  <a:cubicBezTo>
                    <a:pt x="10" y="26"/>
                    <a:pt x="23" y="34"/>
                    <a:pt x="34" y="34"/>
                  </a:cubicBezTo>
                  <a:cubicBezTo>
                    <a:pt x="45" y="34"/>
                    <a:pt x="50" y="26"/>
                    <a:pt x="44" y="17"/>
                  </a:cubicBezTo>
                  <a:close/>
                </a:path>
              </a:pathLst>
            </a:custGeom>
            <a:grpFill/>
            <a:ln>
              <a:noFill/>
            </a:ln>
          </p:spPr>
          <p:txBody>
            <a:bodyPr anchor="ctr"/>
            <a:lstStyle/>
            <a:p>
              <a:pPr algn="ctr"/>
              <a:endParaRPr/>
            </a:p>
          </p:txBody>
        </p:sp>
        <p:sp>
          <p:nvSpPr>
            <p:cNvPr id="678" name="ïŝľíḑé"/>
            <p:cNvSpPr/>
            <p:nvPr/>
          </p:nvSpPr>
          <p:spPr bwMode="auto">
            <a:xfrm>
              <a:off x="11006140" y="4479659"/>
              <a:ext cx="182068" cy="123436"/>
            </a:xfrm>
            <a:custGeom>
              <a:avLst/>
              <a:gdLst>
                <a:gd name="T0" fmla="*/ 45 w 50"/>
                <a:gd name="T1" fmla="*/ 17 h 34"/>
                <a:gd name="T2" fmla="*/ 15 w 50"/>
                <a:gd name="T3" fmla="*/ 0 h 34"/>
                <a:gd name="T4" fmla="*/ 5 w 50"/>
                <a:gd name="T5" fmla="*/ 17 h 34"/>
                <a:gd name="T6" fmla="*/ 35 w 50"/>
                <a:gd name="T7" fmla="*/ 34 h 34"/>
                <a:gd name="T8" fmla="*/ 45 w 50"/>
                <a:gd name="T9" fmla="*/ 17 h 34"/>
              </a:gdLst>
              <a:ahLst/>
              <a:cxnLst>
                <a:cxn ang="0">
                  <a:pos x="T0" y="T1"/>
                </a:cxn>
                <a:cxn ang="0">
                  <a:pos x="T2" y="T3"/>
                </a:cxn>
                <a:cxn ang="0">
                  <a:pos x="T4" y="T5"/>
                </a:cxn>
                <a:cxn ang="0">
                  <a:pos x="T6" y="T7"/>
                </a:cxn>
                <a:cxn ang="0">
                  <a:pos x="T8" y="T9"/>
                </a:cxn>
              </a:cxnLst>
              <a:rect l="0" t="0" r="r" b="b"/>
              <a:pathLst>
                <a:path w="50" h="34">
                  <a:moveTo>
                    <a:pt x="45" y="17"/>
                  </a:moveTo>
                  <a:cubicBezTo>
                    <a:pt x="39" y="8"/>
                    <a:pt x="26" y="0"/>
                    <a:pt x="15" y="0"/>
                  </a:cubicBezTo>
                  <a:cubicBezTo>
                    <a:pt x="4" y="0"/>
                    <a:pt x="0" y="8"/>
                    <a:pt x="5" y="17"/>
                  </a:cubicBezTo>
                  <a:cubicBezTo>
                    <a:pt x="11" y="26"/>
                    <a:pt x="24" y="34"/>
                    <a:pt x="35" y="34"/>
                  </a:cubicBezTo>
                  <a:cubicBezTo>
                    <a:pt x="46" y="34"/>
                    <a:pt x="50" y="26"/>
                    <a:pt x="45" y="17"/>
                  </a:cubicBezTo>
                  <a:close/>
                </a:path>
              </a:pathLst>
            </a:custGeom>
            <a:grpFill/>
            <a:ln>
              <a:noFill/>
            </a:ln>
          </p:spPr>
          <p:txBody>
            <a:bodyPr anchor="ctr"/>
            <a:lstStyle/>
            <a:p>
              <a:pPr algn="ctr"/>
              <a:endParaRPr/>
            </a:p>
          </p:txBody>
        </p:sp>
        <p:sp>
          <p:nvSpPr>
            <p:cNvPr id="679" name="îṩḷiḍê"/>
            <p:cNvSpPr/>
            <p:nvPr/>
          </p:nvSpPr>
          <p:spPr bwMode="auto">
            <a:xfrm>
              <a:off x="11180493" y="4479659"/>
              <a:ext cx="186697" cy="123436"/>
            </a:xfrm>
            <a:custGeom>
              <a:avLst/>
              <a:gdLst>
                <a:gd name="T0" fmla="*/ 45 w 51"/>
                <a:gd name="T1" fmla="*/ 17 h 34"/>
                <a:gd name="T2" fmla="*/ 15 w 51"/>
                <a:gd name="T3" fmla="*/ 0 h 34"/>
                <a:gd name="T4" fmla="*/ 6 w 51"/>
                <a:gd name="T5" fmla="*/ 17 h 34"/>
                <a:gd name="T6" fmla="*/ 35 w 51"/>
                <a:gd name="T7" fmla="*/ 34 h 34"/>
                <a:gd name="T8" fmla="*/ 45 w 51"/>
                <a:gd name="T9" fmla="*/ 17 h 34"/>
              </a:gdLst>
              <a:ahLst/>
              <a:cxnLst>
                <a:cxn ang="0">
                  <a:pos x="T0" y="T1"/>
                </a:cxn>
                <a:cxn ang="0">
                  <a:pos x="T2" y="T3"/>
                </a:cxn>
                <a:cxn ang="0">
                  <a:pos x="T4" y="T5"/>
                </a:cxn>
                <a:cxn ang="0">
                  <a:pos x="T6" y="T7"/>
                </a:cxn>
                <a:cxn ang="0">
                  <a:pos x="T8" y="T9"/>
                </a:cxn>
              </a:cxnLst>
              <a:rect l="0" t="0" r="r" b="b"/>
              <a:pathLst>
                <a:path w="51" h="34">
                  <a:moveTo>
                    <a:pt x="45" y="17"/>
                  </a:moveTo>
                  <a:cubicBezTo>
                    <a:pt x="39" y="8"/>
                    <a:pt x="26" y="0"/>
                    <a:pt x="15" y="0"/>
                  </a:cubicBezTo>
                  <a:cubicBezTo>
                    <a:pt x="4" y="0"/>
                    <a:pt x="0" y="8"/>
                    <a:pt x="6" y="17"/>
                  </a:cubicBezTo>
                  <a:cubicBezTo>
                    <a:pt x="11" y="26"/>
                    <a:pt x="24" y="34"/>
                    <a:pt x="35" y="34"/>
                  </a:cubicBezTo>
                  <a:cubicBezTo>
                    <a:pt x="46" y="34"/>
                    <a:pt x="51" y="26"/>
                    <a:pt x="45" y="17"/>
                  </a:cubicBezTo>
                  <a:close/>
                </a:path>
              </a:pathLst>
            </a:custGeom>
            <a:grpFill/>
            <a:ln>
              <a:noFill/>
            </a:ln>
          </p:spPr>
          <p:txBody>
            <a:bodyPr anchor="ctr"/>
            <a:lstStyle/>
            <a:p>
              <a:pPr algn="ctr"/>
              <a:endParaRPr/>
            </a:p>
          </p:txBody>
        </p:sp>
        <p:sp>
          <p:nvSpPr>
            <p:cNvPr id="680" name="îsḷiḓè"/>
            <p:cNvSpPr/>
            <p:nvPr/>
          </p:nvSpPr>
          <p:spPr bwMode="auto">
            <a:xfrm>
              <a:off x="9845844" y="4629324"/>
              <a:ext cx="174353" cy="128065"/>
            </a:xfrm>
            <a:custGeom>
              <a:avLst/>
              <a:gdLst>
                <a:gd name="T0" fmla="*/ 44 w 48"/>
                <a:gd name="T1" fmla="*/ 17 h 35"/>
                <a:gd name="T2" fmla="*/ 16 w 48"/>
                <a:gd name="T3" fmla="*/ 0 h 35"/>
                <a:gd name="T4" fmla="*/ 4 w 48"/>
                <a:gd name="T5" fmla="*/ 17 h 35"/>
                <a:gd name="T6" fmla="*/ 32 w 48"/>
                <a:gd name="T7" fmla="*/ 35 h 35"/>
                <a:gd name="T8" fmla="*/ 44 w 48"/>
                <a:gd name="T9" fmla="*/ 17 h 35"/>
              </a:gdLst>
              <a:ahLst/>
              <a:cxnLst>
                <a:cxn ang="0">
                  <a:pos x="T0" y="T1"/>
                </a:cxn>
                <a:cxn ang="0">
                  <a:pos x="T2" y="T3"/>
                </a:cxn>
                <a:cxn ang="0">
                  <a:pos x="T4" y="T5"/>
                </a:cxn>
                <a:cxn ang="0">
                  <a:pos x="T6" y="T7"/>
                </a:cxn>
                <a:cxn ang="0">
                  <a:pos x="T8" y="T9"/>
                </a:cxn>
              </a:cxnLst>
              <a:rect l="0" t="0" r="r" b="b"/>
              <a:pathLst>
                <a:path w="48" h="35">
                  <a:moveTo>
                    <a:pt x="44" y="17"/>
                  </a:moveTo>
                  <a:cubicBezTo>
                    <a:pt x="40" y="8"/>
                    <a:pt x="27" y="0"/>
                    <a:pt x="16" y="0"/>
                  </a:cubicBezTo>
                  <a:cubicBezTo>
                    <a:pt x="5" y="0"/>
                    <a:pt x="0" y="8"/>
                    <a:pt x="4" y="17"/>
                  </a:cubicBezTo>
                  <a:cubicBezTo>
                    <a:pt x="8" y="27"/>
                    <a:pt x="21" y="35"/>
                    <a:pt x="32" y="35"/>
                  </a:cubicBezTo>
                  <a:cubicBezTo>
                    <a:pt x="43" y="35"/>
                    <a:pt x="48" y="27"/>
                    <a:pt x="44" y="17"/>
                  </a:cubicBezTo>
                  <a:close/>
                </a:path>
              </a:pathLst>
            </a:custGeom>
            <a:grpFill/>
            <a:ln>
              <a:noFill/>
            </a:ln>
          </p:spPr>
          <p:txBody>
            <a:bodyPr anchor="ctr"/>
            <a:lstStyle/>
            <a:p>
              <a:pPr algn="ctr"/>
              <a:endParaRPr/>
            </a:p>
          </p:txBody>
        </p:sp>
        <p:sp>
          <p:nvSpPr>
            <p:cNvPr id="681" name="îś1ídè"/>
            <p:cNvSpPr/>
            <p:nvPr/>
          </p:nvSpPr>
          <p:spPr bwMode="auto">
            <a:xfrm>
              <a:off x="10024826" y="4629324"/>
              <a:ext cx="178982" cy="128065"/>
            </a:xfrm>
            <a:custGeom>
              <a:avLst/>
              <a:gdLst>
                <a:gd name="T0" fmla="*/ 44 w 49"/>
                <a:gd name="T1" fmla="*/ 17 h 35"/>
                <a:gd name="T2" fmla="*/ 16 w 49"/>
                <a:gd name="T3" fmla="*/ 0 h 35"/>
                <a:gd name="T4" fmla="*/ 4 w 49"/>
                <a:gd name="T5" fmla="*/ 17 h 35"/>
                <a:gd name="T6" fmla="*/ 32 w 49"/>
                <a:gd name="T7" fmla="*/ 35 h 35"/>
                <a:gd name="T8" fmla="*/ 44 w 49"/>
                <a:gd name="T9" fmla="*/ 17 h 35"/>
              </a:gdLst>
              <a:ahLst/>
              <a:cxnLst>
                <a:cxn ang="0">
                  <a:pos x="T0" y="T1"/>
                </a:cxn>
                <a:cxn ang="0">
                  <a:pos x="T2" y="T3"/>
                </a:cxn>
                <a:cxn ang="0">
                  <a:pos x="T4" y="T5"/>
                </a:cxn>
                <a:cxn ang="0">
                  <a:pos x="T6" y="T7"/>
                </a:cxn>
                <a:cxn ang="0">
                  <a:pos x="T8" y="T9"/>
                </a:cxn>
              </a:cxnLst>
              <a:rect l="0" t="0" r="r" b="b"/>
              <a:pathLst>
                <a:path w="49" h="35">
                  <a:moveTo>
                    <a:pt x="44" y="17"/>
                  </a:moveTo>
                  <a:cubicBezTo>
                    <a:pt x="39" y="8"/>
                    <a:pt x="27" y="0"/>
                    <a:pt x="16" y="0"/>
                  </a:cubicBezTo>
                  <a:cubicBezTo>
                    <a:pt x="5" y="0"/>
                    <a:pt x="0" y="8"/>
                    <a:pt x="4" y="17"/>
                  </a:cubicBezTo>
                  <a:cubicBezTo>
                    <a:pt x="8" y="27"/>
                    <a:pt x="21" y="35"/>
                    <a:pt x="32" y="35"/>
                  </a:cubicBezTo>
                  <a:cubicBezTo>
                    <a:pt x="43" y="35"/>
                    <a:pt x="49" y="27"/>
                    <a:pt x="44" y="17"/>
                  </a:cubicBezTo>
                  <a:close/>
                </a:path>
              </a:pathLst>
            </a:custGeom>
            <a:grpFill/>
            <a:ln>
              <a:noFill/>
            </a:ln>
          </p:spPr>
          <p:txBody>
            <a:bodyPr anchor="ctr"/>
            <a:lstStyle/>
            <a:p>
              <a:pPr algn="ctr"/>
              <a:endParaRPr/>
            </a:p>
          </p:txBody>
        </p:sp>
        <p:sp>
          <p:nvSpPr>
            <p:cNvPr id="682" name="îṣḻíḑê"/>
            <p:cNvSpPr/>
            <p:nvPr/>
          </p:nvSpPr>
          <p:spPr bwMode="auto">
            <a:xfrm>
              <a:off x="10199179" y="4629324"/>
              <a:ext cx="183611" cy="128065"/>
            </a:xfrm>
            <a:custGeom>
              <a:avLst/>
              <a:gdLst>
                <a:gd name="T0" fmla="*/ 45 w 50"/>
                <a:gd name="T1" fmla="*/ 17 h 35"/>
                <a:gd name="T2" fmla="*/ 17 w 50"/>
                <a:gd name="T3" fmla="*/ 0 h 35"/>
                <a:gd name="T4" fmla="*/ 5 w 50"/>
                <a:gd name="T5" fmla="*/ 17 h 35"/>
                <a:gd name="T6" fmla="*/ 33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8" y="0"/>
                    <a:pt x="17" y="0"/>
                  </a:cubicBezTo>
                  <a:cubicBezTo>
                    <a:pt x="6" y="0"/>
                    <a:pt x="0" y="8"/>
                    <a:pt x="5" y="17"/>
                  </a:cubicBezTo>
                  <a:cubicBezTo>
                    <a:pt x="10" y="27"/>
                    <a:pt x="22" y="35"/>
                    <a:pt x="33" y="35"/>
                  </a:cubicBezTo>
                  <a:cubicBezTo>
                    <a:pt x="45" y="35"/>
                    <a:pt x="50" y="27"/>
                    <a:pt x="45" y="17"/>
                  </a:cubicBezTo>
                  <a:close/>
                </a:path>
              </a:pathLst>
            </a:custGeom>
            <a:grpFill/>
            <a:ln>
              <a:noFill/>
            </a:ln>
          </p:spPr>
          <p:txBody>
            <a:bodyPr anchor="ctr"/>
            <a:lstStyle/>
            <a:p>
              <a:pPr algn="ctr"/>
              <a:endParaRPr/>
            </a:p>
          </p:txBody>
        </p:sp>
        <p:sp>
          <p:nvSpPr>
            <p:cNvPr id="683" name="íṧḻïḋê"/>
            <p:cNvSpPr/>
            <p:nvPr/>
          </p:nvSpPr>
          <p:spPr bwMode="auto">
            <a:xfrm>
              <a:off x="10378161" y="4629324"/>
              <a:ext cx="182068" cy="128065"/>
            </a:xfrm>
            <a:custGeom>
              <a:avLst/>
              <a:gdLst>
                <a:gd name="T0" fmla="*/ 45 w 50"/>
                <a:gd name="T1" fmla="*/ 17 h 35"/>
                <a:gd name="T2" fmla="*/ 16 w 50"/>
                <a:gd name="T3" fmla="*/ 0 h 35"/>
                <a:gd name="T4" fmla="*/ 5 w 50"/>
                <a:gd name="T5" fmla="*/ 17 h 35"/>
                <a:gd name="T6" fmla="*/ 34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4" y="35"/>
                  </a:cubicBezTo>
                  <a:cubicBezTo>
                    <a:pt x="45" y="35"/>
                    <a:pt x="50" y="27"/>
                    <a:pt x="45" y="17"/>
                  </a:cubicBezTo>
                  <a:close/>
                </a:path>
              </a:pathLst>
            </a:custGeom>
            <a:grpFill/>
            <a:ln>
              <a:noFill/>
            </a:ln>
          </p:spPr>
          <p:txBody>
            <a:bodyPr anchor="ctr"/>
            <a:lstStyle/>
            <a:p>
              <a:pPr algn="ctr"/>
              <a:endParaRPr/>
            </a:p>
          </p:txBody>
        </p:sp>
        <p:sp>
          <p:nvSpPr>
            <p:cNvPr id="684" name="íslíḑê"/>
            <p:cNvSpPr/>
            <p:nvPr/>
          </p:nvSpPr>
          <p:spPr bwMode="auto">
            <a:xfrm>
              <a:off x="10557143" y="4629324"/>
              <a:ext cx="182068" cy="128065"/>
            </a:xfrm>
            <a:custGeom>
              <a:avLst/>
              <a:gdLst>
                <a:gd name="T0" fmla="*/ 45 w 50"/>
                <a:gd name="T1" fmla="*/ 17 h 35"/>
                <a:gd name="T2" fmla="*/ 16 w 50"/>
                <a:gd name="T3" fmla="*/ 0 h 35"/>
                <a:gd name="T4" fmla="*/ 5 w 50"/>
                <a:gd name="T5" fmla="*/ 17 h 35"/>
                <a:gd name="T6" fmla="*/ 34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4" y="35"/>
                  </a:cubicBezTo>
                  <a:cubicBezTo>
                    <a:pt x="45" y="35"/>
                    <a:pt x="50" y="27"/>
                    <a:pt x="45" y="17"/>
                  </a:cubicBezTo>
                  <a:close/>
                </a:path>
              </a:pathLst>
            </a:custGeom>
            <a:grpFill/>
            <a:ln>
              <a:noFill/>
            </a:ln>
          </p:spPr>
          <p:txBody>
            <a:bodyPr anchor="ctr"/>
            <a:lstStyle/>
            <a:p>
              <a:pPr algn="ctr"/>
              <a:endParaRPr/>
            </a:p>
          </p:txBody>
        </p:sp>
        <p:sp>
          <p:nvSpPr>
            <p:cNvPr id="685" name="ïṣļíďe"/>
            <p:cNvSpPr/>
            <p:nvPr/>
          </p:nvSpPr>
          <p:spPr bwMode="auto">
            <a:xfrm>
              <a:off x="10736125" y="4629324"/>
              <a:ext cx="182068" cy="128065"/>
            </a:xfrm>
            <a:custGeom>
              <a:avLst/>
              <a:gdLst>
                <a:gd name="T0" fmla="*/ 45 w 50"/>
                <a:gd name="T1" fmla="*/ 17 h 35"/>
                <a:gd name="T2" fmla="*/ 16 w 50"/>
                <a:gd name="T3" fmla="*/ 0 h 35"/>
                <a:gd name="T4" fmla="*/ 5 w 50"/>
                <a:gd name="T5" fmla="*/ 17 h 35"/>
                <a:gd name="T6" fmla="*/ 35 w 50"/>
                <a:gd name="T7" fmla="*/ 35 h 35"/>
                <a:gd name="T8" fmla="*/ 45 w 50"/>
                <a:gd name="T9" fmla="*/ 17 h 35"/>
              </a:gdLst>
              <a:ahLst/>
              <a:cxnLst>
                <a:cxn ang="0">
                  <a:pos x="T0" y="T1"/>
                </a:cxn>
                <a:cxn ang="0">
                  <a:pos x="T2" y="T3"/>
                </a:cxn>
                <a:cxn ang="0">
                  <a:pos x="T4" y="T5"/>
                </a:cxn>
                <a:cxn ang="0">
                  <a:pos x="T6" y="T7"/>
                </a:cxn>
                <a:cxn ang="0">
                  <a:pos x="T8" y="T9"/>
                </a:cxn>
              </a:cxnLst>
              <a:rect l="0" t="0" r="r" b="b"/>
              <a:pathLst>
                <a:path w="50" h="35">
                  <a:moveTo>
                    <a:pt x="45" y="17"/>
                  </a:moveTo>
                  <a:cubicBezTo>
                    <a:pt x="40" y="8"/>
                    <a:pt x="27" y="0"/>
                    <a:pt x="16" y="0"/>
                  </a:cubicBezTo>
                  <a:cubicBezTo>
                    <a:pt x="5" y="0"/>
                    <a:pt x="0" y="8"/>
                    <a:pt x="5" y="17"/>
                  </a:cubicBezTo>
                  <a:cubicBezTo>
                    <a:pt x="10" y="27"/>
                    <a:pt x="23" y="35"/>
                    <a:pt x="35" y="35"/>
                  </a:cubicBezTo>
                  <a:cubicBezTo>
                    <a:pt x="46" y="35"/>
                    <a:pt x="50" y="27"/>
                    <a:pt x="45" y="17"/>
                  </a:cubicBezTo>
                  <a:close/>
                </a:path>
              </a:pathLst>
            </a:custGeom>
            <a:grpFill/>
            <a:ln>
              <a:noFill/>
            </a:ln>
          </p:spPr>
          <p:txBody>
            <a:bodyPr anchor="ctr"/>
            <a:lstStyle/>
            <a:p>
              <a:pPr algn="ctr"/>
              <a:endParaRPr/>
            </a:p>
          </p:txBody>
        </p:sp>
        <p:sp>
          <p:nvSpPr>
            <p:cNvPr id="686" name="iš1iḑê"/>
            <p:cNvSpPr/>
            <p:nvPr/>
          </p:nvSpPr>
          <p:spPr bwMode="auto">
            <a:xfrm>
              <a:off x="10915106" y="4629324"/>
              <a:ext cx="185154" cy="128065"/>
            </a:xfrm>
            <a:custGeom>
              <a:avLst/>
              <a:gdLst>
                <a:gd name="T0" fmla="*/ 45 w 51"/>
                <a:gd name="T1" fmla="*/ 17 h 35"/>
                <a:gd name="T2" fmla="*/ 15 w 51"/>
                <a:gd name="T3" fmla="*/ 0 h 35"/>
                <a:gd name="T4" fmla="*/ 5 w 51"/>
                <a:gd name="T5" fmla="*/ 17 h 35"/>
                <a:gd name="T6" fmla="*/ 35 w 51"/>
                <a:gd name="T7" fmla="*/ 35 h 35"/>
                <a:gd name="T8" fmla="*/ 45 w 51"/>
                <a:gd name="T9" fmla="*/ 17 h 35"/>
              </a:gdLst>
              <a:ahLst/>
              <a:cxnLst>
                <a:cxn ang="0">
                  <a:pos x="T0" y="T1"/>
                </a:cxn>
                <a:cxn ang="0">
                  <a:pos x="T2" y="T3"/>
                </a:cxn>
                <a:cxn ang="0">
                  <a:pos x="T4" y="T5"/>
                </a:cxn>
                <a:cxn ang="0">
                  <a:pos x="T6" y="T7"/>
                </a:cxn>
                <a:cxn ang="0">
                  <a:pos x="T8" y="T9"/>
                </a:cxn>
              </a:cxnLst>
              <a:rect l="0" t="0" r="r" b="b"/>
              <a:pathLst>
                <a:path w="51" h="35">
                  <a:moveTo>
                    <a:pt x="45" y="17"/>
                  </a:moveTo>
                  <a:cubicBezTo>
                    <a:pt x="40" y="8"/>
                    <a:pt x="26" y="0"/>
                    <a:pt x="15" y="0"/>
                  </a:cubicBezTo>
                  <a:cubicBezTo>
                    <a:pt x="4" y="0"/>
                    <a:pt x="0" y="8"/>
                    <a:pt x="5" y="17"/>
                  </a:cubicBezTo>
                  <a:cubicBezTo>
                    <a:pt x="10" y="27"/>
                    <a:pt x="24" y="35"/>
                    <a:pt x="35" y="35"/>
                  </a:cubicBezTo>
                  <a:cubicBezTo>
                    <a:pt x="46" y="35"/>
                    <a:pt x="51" y="27"/>
                    <a:pt x="45" y="17"/>
                  </a:cubicBezTo>
                  <a:close/>
                </a:path>
              </a:pathLst>
            </a:custGeom>
            <a:grpFill/>
            <a:ln>
              <a:noFill/>
            </a:ln>
          </p:spPr>
          <p:txBody>
            <a:bodyPr anchor="ctr"/>
            <a:lstStyle/>
            <a:p>
              <a:pPr algn="ctr"/>
              <a:endParaRPr/>
            </a:p>
          </p:txBody>
        </p:sp>
        <p:sp>
          <p:nvSpPr>
            <p:cNvPr id="687" name="îṥļiďe"/>
            <p:cNvSpPr/>
            <p:nvPr/>
          </p:nvSpPr>
          <p:spPr bwMode="auto">
            <a:xfrm>
              <a:off x="11094088" y="4629324"/>
              <a:ext cx="185154" cy="128065"/>
            </a:xfrm>
            <a:custGeom>
              <a:avLst/>
              <a:gdLst>
                <a:gd name="T0" fmla="*/ 45 w 51"/>
                <a:gd name="T1" fmla="*/ 17 h 35"/>
                <a:gd name="T2" fmla="*/ 15 w 51"/>
                <a:gd name="T3" fmla="*/ 0 h 35"/>
                <a:gd name="T4" fmla="*/ 5 w 51"/>
                <a:gd name="T5" fmla="*/ 17 h 35"/>
                <a:gd name="T6" fmla="*/ 35 w 51"/>
                <a:gd name="T7" fmla="*/ 35 h 35"/>
                <a:gd name="T8" fmla="*/ 45 w 51"/>
                <a:gd name="T9" fmla="*/ 17 h 35"/>
              </a:gdLst>
              <a:ahLst/>
              <a:cxnLst>
                <a:cxn ang="0">
                  <a:pos x="T0" y="T1"/>
                </a:cxn>
                <a:cxn ang="0">
                  <a:pos x="T2" y="T3"/>
                </a:cxn>
                <a:cxn ang="0">
                  <a:pos x="T4" y="T5"/>
                </a:cxn>
                <a:cxn ang="0">
                  <a:pos x="T6" y="T7"/>
                </a:cxn>
                <a:cxn ang="0">
                  <a:pos x="T8" y="T9"/>
                </a:cxn>
              </a:cxnLst>
              <a:rect l="0" t="0" r="r" b="b"/>
              <a:pathLst>
                <a:path w="51" h="35">
                  <a:moveTo>
                    <a:pt x="45" y="17"/>
                  </a:moveTo>
                  <a:cubicBezTo>
                    <a:pt x="40" y="8"/>
                    <a:pt x="26" y="0"/>
                    <a:pt x="15" y="0"/>
                  </a:cubicBezTo>
                  <a:cubicBezTo>
                    <a:pt x="4" y="0"/>
                    <a:pt x="0" y="8"/>
                    <a:pt x="5" y="17"/>
                  </a:cubicBezTo>
                  <a:cubicBezTo>
                    <a:pt x="11" y="27"/>
                    <a:pt x="24" y="35"/>
                    <a:pt x="35" y="35"/>
                  </a:cubicBezTo>
                  <a:cubicBezTo>
                    <a:pt x="46" y="35"/>
                    <a:pt x="51" y="27"/>
                    <a:pt x="45" y="17"/>
                  </a:cubicBezTo>
                  <a:close/>
                </a:path>
              </a:pathLst>
            </a:custGeom>
            <a:grpFill/>
            <a:ln>
              <a:noFill/>
            </a:ln>
          </p:spPr>
          <p:txBody>
            <a:bodyPr anchor="ctr"/>
            <a:lstStyle/>
            <a:p>
              <a:pPr algn="ctr"/>
              <a:endParaRPr/>
            </a:p>
          </p:txBody>
        </p:sp>
        <p:sp>
          <p:nvSpPr>
            <p:cNvPr id="688" name="îṡḻïḓé"/>
            <p:cNvSpPr/>
            <p:nvPr/>
          </p:nvSpPr>
          <p:spPr bwMode="auto">
            <a:xfrm>
              <a:off x="9910648" y="4783619"/>
              <a:ext cx="183611" cy="131151"/>
            </a:xfrm>
            <a:custGeom>
              <a:avLst/>
              <a:gdLst>
                <a:gd name="T0" fmla="*/ 45 w 50"/>
                <a:gd name="T1" fmla="*/ 18 h 36"/>
                <a:gd name="T2" fmla="*/ 17 w 50"/>
                <a:gd name="T3" fmla="*/ 0 h 36"/>
                <a:gd name="T4" fmla="*/ 5 w 50"/>
                <a:gd name="T5" fmla="*/ 18 h 36"/>
                <a:gd name="T6" fmla="*/ 33 w 50"/>
                <a:gd name="T7" fmla="*/ 36 h 36"/>
                <a:gd name="T8" fmla="*/ 45 w 50"/>
                <a:gd name="T9" fmla="*/ 18 h 36"/>
              </a:gdLst>
              <a:ahLst/>
              <a:cxnLst>
                <a:cxn ang="0">
                  <a:pos x="T0" y="T1"/>
                </a:cxn>
                <a:cxn ang="0">
                  <a:pos x="T2" y="T3"/>
                </a:cxn>
                <a:cxn ang="0">
                  <a:pos x="T4" y="T5"/>
                </a:cxn>
                <a:cxn ang="0">
                  <a:pos x="T6" y="T7"/>
                </a:cxn>
                <a:cxn ang="0">
                  <a:pos x="T8" y="T9"/>
                </a:cxn>
              </a:cxnLst>
              <a:rect l="0" t="0" r="r" b="b"/>
              <a:pathLst>
                <a:path w="50" h="36">
                  <a:moveTo>
                    <a:pt x="45" y="18"/>
                  </a:moveTo>
                  <a:cubicBezTo>
                    <a:pt x="41" y="8"/>
                    <a:pt x="28" y="0"/>
                    <a:pt x="17" y="0"/>
                  </a:cubicBezTo>
                  <a:cubicBezTo>
                    <a:pt x="6" y="0"/>
                    <a:pt x="0" y="8"/>
                    <a:pt x="5" y="18"/>
                  </a:cubicBezTo>
                  <a:cubicBezTo>
                    <a:pt x="9" y="28"/>
                    <a:pt x="22" y="36"/>
                    <a:pt x="33" y="36"/>
                  </a:cubicBezTo>
                  <a:cubicBezTo>
                    <a:pt x="44" y="36"/>
                    <a:pt x="50" y="28"/>
                    <a:pt x="45" y="18"/>
                  </a:cubicBezTo>
                  <a:close/>
                </a:path>
              </a:pathLst>
            </a:custGeom>
            <a:grpFill/>
            <a:ln>
              <a:noFill/>
            </a:ln>
          </p:spPr>
          <p:txBody>
            <a:bodyPr anchor="ctr"/>
            <a:lstStyle/>
            <a:p>
              <a:pPr algn="ctr"/>
              <a:endParaRPr/>
            </a:p>
          </p:txBody>
        </p:sp>
        <p:sp>
          <p:nvSpPr>
            <p:cNvPr id="689" name="ïṧḷïḓé"/>
            <p:cNvSpPr/>
            <p:nvPr/>
          </p:nvSpPr>
          <p:spPr bwMode="auto">
            <a:xfrm>
              <a:off x="10819444" y="4783619"/>
              <a:ext cx="186697" cy="131151"/>
            </a:xfrm>
            <a:custGeom>
              <a:avLst/>
              <a:gdLst>
                <a:gd name="T0" fmla="*/ 46 w 51"/>
                <a:gd name="T1" fmla="*/ 18 h 36"/>
                <a:gd name="T2" fmla="*/ 16 w 51"/>
                <a:gd name="T3" fmla="*/ 0 h 36"/>
                <a:gd name="T4" fmla="*/ 5 w 51"/>
                <a:gd name="T5" fmla="*/ 18 h 36"/>
                <a:gd name="T6" fmla="*/ 35 w 51"/>
                <a:gd name="T7" fmla="*/ 36 h 36"/>
                <a:gd name="T8" fmla="*/ 46 w 51"/>
                <a:gd name="T9" fmla="*/ 18 h 36"/>
              </a:gdLst>
              <a:ahLst/>
              <a:cxnLst>
                <a:cxn ang="0">
                  <a:pos x="T0" y="T1"/>
                </a:cxn>
                <a:cxn ang="0">
                  <a:pos x="T2" y="T3"/>
                </a:cxn>
                <a:cxn ang="0">
                  <a:pos x="T4" y="T5"/>
                </a:cxn>
                <a:cxn ang="0">
                  <a:pos x="T6" y="T7"/>
                </a:cxn>
                <a:cxn ang="0">
                  <a:pos x="T8" y="T9"/>
                </a:cxn>
              </a:cxnLst>
              <a:rect l="0" t="0" r="r" b="b"/>
              <a:pathLst>
                <a:path w="51" h="36">
                  <a:moveTo>
                    <a:pt x="46" y="18"/>
                  </a:moveTo>
                  <a:cubicBezTo>
                    <a:pt x="40" y="8"/>
                    <a:pt x="27" y="0"/>
                    <a:pt x="16" y="0"/>
                  </a:cubicBezTo>
                  <a:cubicBezTo>
                    <a:pt x="5" y="0"/>
                    <a:pt x="0" y="8"/>
                    <a:pt x="5" y="18"/>
                  </a:cubicBezTo>
                  <a:cubicBezTo>
                    <a:pt x="10" y="28"/>
                    <a:pt x="24" y="36"/>
                    <a:pt x="35" y="36"/>
                  </a:cubicBezTo>
                  <a:cubicBezTo>
                    <a:pt x="47" y="36"/>
                    <a:pt x="51" y="28"/>
                    <a:pt x="46" y="18"/>
                  </a:cubicBezTo>
                  <a:close/>
                </a:path>
              </a:pathLst>
            </a:custGeom>
            <a:grpFill/>
            <a:ln>
              <a:noFill/>
            </a:ln>
          </p:spPr>
          <p:txBody>
            <a:bodyPr anchor="ctr"/>
            <a:lstStyle/>
            <a:p>
              <a:pPr algn="ctr"/>
              <a:endParaRPr/>
            </a:p>
          </p:txBody>
        </p:sp>
        <p:sp>
          <p:nvSpPr>
            <p:cNvPr id="690" name="iṡḷíḑé"/>
            <p:cNvSpPr/>
            <p:nvPr/>
          </p:nvSpPr>
          <p:spPr bwMode="auto">
            <a:xfrm>
              <a:off x="10998426" y="4783619"/>
              <a:ext cx="189783" cy="131151"/>
            </a:xfrm>
            <a:custGeom>
              <a:avLst/>
              <a:gdLst>
                <a:gd name="T0" fmla="*/ 47 w 52"/>
                <a:gd name="T1" fmla="*/ 18 h 36"/>
                <a:gd name="T2" fmla="*/ 16 w 52"/>
                <a:gd name="T3" fmla="*/ 0 h 36"/>
                <a:gd name="T4" fmla="*/ 6 w 52"/>
                <a:gd name="T5" fmla="*/ 18 h 36"/>
                <a:gd name="T6" fmla="*/ 36 w 52"/>
                <a:gd name="T7" fmla="*/ 36 h 36"/>
                <a:gd name="T8" fmla="*/ 47 w 52"/>
                <a:gd name="T9" fmla="*/ 18 h 36"/>
              </a:gdLst>
              <a:ahLst/>
              <a:cxnLst>
                <a:cxn ang="0">
                  <a:pos x="T0" y="T1"/>
                </a:cxn>
                <a:cxn ang="0">
                  <a:pos x="T2" y="T3"/>
                </a:cxn>
                <a:cxn ang="0">
                  <a:pos x="T4" y="T5"/>
                </a:cxn>
                <a:cxn ang="0">
                  <a:pos x="T6" y="T7"/>
                </a:cxn>
                <a:cxn ang="0">
                  <a:pos x="T8" y="T9"/>
                </a:cxn>
              </a:cxnLst>
              <a:rect l="0" t="0" r="r" b="b"/>
              <a:pathLst>
                <a:path w="52" h="36">
                  <a:moveTo>
                    <a:pt x="47" y="18"/>
                  </a:moveTo>
                  <a:cubicBezTo>
                    <a:pt x="41" y="8"/>
                    <a:pt x="27" y="0"/>
                    <a:pt x="16" y="0"/>
                  </a:cubicBezTo>
                  <a:cubicBezTo>
                    <a:pt x="5" y="0"/>
                    <a:pt x="0" y="8"/>
                    <a:pt x="6" y="18"/>
                  </a:cubicBezTo>
                  <a:cubicBezTo>
                    <a:pt x="11" y="28"/>
                    <a:pt x="25" y="36"/>
                    <a:pt x="36" y="36"/>
                  </a:cubicBezTo>
                  <a:cubicBezTo>
                    <a:pt x="48" y="36"/>
                    <a:pt x="52" y="28"/>
                    <a:pt x="47" y="18"/>
                  </a:cubicBezTo>
                  <a:close/>
                </a:path>
              </a:pathLst>
            </a:custGeom>
            <a:grpFill/>
            <a:ln>
              <a:noFill/>
            </a:ln>
          </p:spPr>
          <p:txBody>
            <a:bodyPr anchor="ctr"/>
            <a:lstStyle/>
            <a:p>
              <a:pPr algn="ctr"/>
              <a:endParaRPr/>
            </a:p>
          </p:txBody>
        </p:sp>
        <p:sp>
          <p:nvSpPr>
            <p:cNvPr id="691" name="îśḷîḋé"/>
            <p:cNvSpPr/>
            <p:nvPr/>
          </p:nvSpPr>
          <p:spPr bwMode="auto">
            <a:xfrm>
              <a:off x="11180493" y="4783619"/>
              <a:ext cx="189783" cy="131151"/>
            </a:xfrm>
            <a:custGeom>
              <a:avLst/>
              <a:gdLst>
                <a:gd name="T0" fmla="*/ 47 w 52"/>
                <a:gd name="T1" fmla="*/ 18 h 36"/>
                <a:gd name="T2" fmla="*/ 16 w 52"/>
                <a:gd name="T3" fmla="*/ 0 h 36"/>
                <a:gd name="T4" fmla="*/ 6 w 52"/>
                <a:gd name="T5" fmla="*/ 18 h 36"/>
                <a:gd name="T6" fmla="*/ 37 w 52"/>
                <a:gd name="T7" fmla="*/ 36 h 36"/>
                <a:gd name="T8" fmla="*/ 47 w 52"/>
                <a:gd name="T9" fmla="*/ 18 h 36"/>
              </a:gdLst>
              <a:ahLst/>
              <a:cxnLst>
                <a:cxn ang="0">
                  <a:pos x="T0" y="T1"/>
                </a:cxn>
                <a:cxn ang="0">
                  <a:pos x="T2" y="T3"/>
                </a:cxn>
                <a:cxn ang="0">
                  <a:pos x="T4" y="T5"/>
                </a:cxn>
                <a:cxn ang="0">
                  <a:pos x="T6" y="T7"/>
                </a:cxn>
                <a:cxn ang="0">
                  <a:pos x="T8" y="T9"/>
                </a:cxn>
              </a:cxnLst>
              <a:rect l="0" t="0" r="r" b="b"/>
              <a:pathLst>
                <a:path w="52" h="36">
                  <a:moveTo>
                    <a:pt x="47" y="18"/>
                  </a:moveTo>
                  <a:cubicBezTo>
                    <a:pt x="41" y="8"/>
                    <a:pt x="27" y="0"/>
                    <a:pt x="16" y="0"/>
                  </a:cubicBezTo>
                  <a:cubicBezTo>
                    <a:pt x="5" y="0"/>
                    <a:pt x="0" y="8"/>
                    <a:pt x="6" y="18"/>
                  </a:cubicBezTo>
                  <a:cubicBezTo>
                    <a:pt x="12" y="28"/>
                    <a:pt x="25" y="36"/>
                    <a:pt x="37" y="36"/>
                  </a:cubicBezTo>
                  <a:cubicBezTo>
                    <a:pt x="48" y="36"/>
                    <a:pt x="52" y="28"/>
                    <a:pt x="47" y="18"/>
                  </a:cubicBezTo>
                  <a:close/>
                </a:path>
              </a:pathLst>
            </a:custGeom>
            <a:grpFill/>
            <a:ln>
              <a:noFill/>
            </a:ln>
          </p:spPr>
          <p:txBody>
            <a:bodyPr anchor="ctr"/>
            <a:lstStyle/>
            <a:p>
              <a:pPr algn="ctr"/>
              <a:endParaRPr/>
            </a:p>
          </p:txBody>
        </p:sp>
        <p:sp>
          <p:nvSpPr>
            <p:cNvPr id="692" name="ï$liḋê"/>
            <p:cNvSpPr/>
            <p:nvPr/>
          </p:nvSpPr>
          <p:spPr bwMode="auto">
            <a:xfrm>
              <a:off x="11089459" y="4944086"/>
              <a:ext cx="194411" cy="134237"/>
            </a:xfrm>
            <a:custGeom>
              <a:avLst/>
              <a:gdLst>
                <a:gd name="T0" fmla="*/ 47 w 53"/>
                <a:gd name="T1" fmla="*/ 18 h 37"/>
                <a:gd name="T2" fmla="*/ 16 w 53"/>
                <a:gd name="T3" fmla="*/ 0 h 37"/>
                <a:gd name="T4" fmla="*/ 6 w 53"/>
                <a:gd name="T5" fmla="*/ 18 h 37"/>
                <a:gd name="T6" fmla="*/ 37 w 53"/>
                <a:gd name="T7" fmla="*/ 37 h 37"/>
                <a:gd name="T8" fmla="*/ 47 w 53"/>
                <a:gd name="T9" fmla="*/ 18 h 37"/>
              </a:gdLst>
              <a:ahLst/>
              <a:cxnLst>
                <a:cxn ang="0">
                  <a:pos x="T0" y="T1"/>
                </a:cxn>
                <a:cxn ang="0">
                  <a:pos x="T2" y="T3"/>
                </a:cxn>
                <a:cxn ang="0">
                  <a:pos x="T4" y="T5"/>
                </a:cxn>
                <a:cxn ang="0">
                  <a:pos x="T6" y="T7"/>
                </a:cxn>
                <a:cxn ang="0">
                  <a:pos x="T8" y="T9"/>
                </a:cxn>
              </a:cxnLst>
              <a:rect l="0" t="0" r="r" b="b"/>
              <a:pathLst>
                <a:path w="53" h="37">
                  <a:moveTo>
                    <a:pt x="47" y="18"/>
                  </a:moveTo>
                  <a:cubicBezTo>
                    <a:pt x="41" y="8"/>
                    <a:pt x="27" y="0"/>
                    <a:pt x="16" y="0"/>
                  </a:cubicBezTo>
                  <a:cubicBezTo>
                    <a:pt x="5" y="0"/>
                    <a:pt x="0" y="8"/>
                    <a:pt x="6" y="18"/>
                  </a:cubicBezTo>
                  <a:cubicBezTo>
                    <a:pt x="11" y="29"/>
                    <a:pt x="25" y="37"/>
                    <a:pt x="37" y="37"/>
                  </a:cubicBezTo>
                  <a:cubicBezTo>
                    <a:pt x="48" y="37"/>
                    <a:pt x="53" y="29"/>
                    <a:pt x="47" y="18"/>
                  </a:cubicBezTo>
                  <a:close/>
                </a:path>
              </a:pathLst>
            </a:custGeom>
            <a:grpFill/>
            <a:ln>
              <a:noFill/>
            </a:ln>
          </p:spPr>
          <p:txBody>
            <a:bodyPr anchor="ctr"/>
            <a:lstStyle/>
            <a:p>
              <a:pPr algn="ctr"/>
              <a:endParaRPr/>
            </a:p>
          </p:txBody>
        </p:sp>
        <p:sp>
          <p:nvSpPr>
            <p:cNvPr id="693" name="íśliḓe"/>
            <p:cNvSpPr/>
            <p:nvPr/>
          </p:nvSpPr>
          <p:spPr bwMode="auto">
            <a:xfrm>
              <a:off x="11180493" y="5107638"/>
              <a:ext cx="197497" cy="138865"/>
            </a:xfrm>
            <a:custGeom>
              <a:avLst/>
              <a:gdLst>
                <a:gd name="T0" fmla="*/ 48 w 54"/>
                <a:gd name="T1" fmla="*/ 19 h 38"/>
                <a:gd name="T2" fmla="*/ 17 w 54"/>
                <a:gd name="T3" fmla="*/ 0 h 38"/>
                <a:gd name="T4" fmla="*/ 6 w 54"/>
                <a:gd name="T5" fmla="*/ 19 h 38"/>
                <a:gd name="T6" fmla="*/ 38 w 54"/>
                <a:gd name="T7" fmla="*/ 38 h 38"/>
                <a:gd name="T8" fmla="*/ 48 w 54"/>
                <a:gd name="T9" fmla="*/ 19 h 38"/>
              </a:gdLst>
              <a:ahLst/>
              <a:cxnLst>
                <a:cxn ang="0">
                  <a:pos x="T0" y="T1"/>
                </a:cxn>
                <a:cxn ang="0">
                  <a:pos x="T2" y="T3"/>
                </a:cxn>
                <a:cxn ang="0">
                  <a:pos x="T4" y="T5"/>
                </a:cxn>
                <a:cxn ang="0">
                  <a:pos x="T6" y="T7"/>
                </a:cxn>
                <a:cxn ang="0">
                  <a:pos x="T8" y="T9"/>
                </a:cxn>
              </a:cxnLst>
              <a:rect l="0" t="0" r="r" b="b"/>
              <a:pathLst>
                <a:path w="54" h="38">
                  <a:moveTo>
                    <a:pt x="48" y="19"/>
                  </a:moveTo>
                  <a:cubicBezTo>
                    <a:pt x="42" y="9"/>
                    <a:pt x="28" y="0"/>
                    <a:pt x="17" y="0"/>
                  </a:cubicBezTo>
                  <a:cubicBezTo>
                    <a:pt x="5" y="0"/>
                    <a:pt x="0" y="9"/>
                    <a:pt x="6" y="19"/>
                  </a:cubicBezTo>
                  <a:cubicBezTo>
                    <a:pt x="12" y="30"/>
                    <a:pt x="26" y="38"/>
                    <a:pt x="38" y="38"/>
                  </a:cubicBezTo>
                  <a:cubicBezTo>
                    <a:pt x="50" y="38"/>
                    <a:pt x="54" y="30"/>
                    <a:pt x="48" y="19"/>
                  </a:cubicBezTo>
                  <a:close/>
                </a:path>
              </a:pathLst>
            </a:custGeom>
            <a:grpFill/>
            <a:ln>
              <a:noFill/>
            </a:ln>
          </p:spPr>
          <p:txBody>
            <a:bodyPr anchor="ctr"/>
            <a:lstStyle/>
            <a:p>
              <a:pPr algn="ctr"/>
              <a:endParaRPr/>
            </a:p>
          </p:txBody>
        </p:sp>
        <p:sp>
          <p:nvSpPr>
            <p:cNvPr id="694" name="ïSḻïḍe"/>
            <p:cNvSpPr/>
            <p:nvPr/>
          </p:nvSpPr>
          <p:spPr bwMode="auto">
            <a:xfrm>
              <a:off x="2999791" y="2907396"/>
              <a:ext cx="135779" cy="84863"/>
            </a:xfrm>
            <a:custGeom>
              <a:avLst/>
              <a:gdLst>
                <a:gd name="T0" fmla="*/ 34 w 37"/>
                <a:gd name="T1" fmla="*/ 11 h 23"/>
                <a:gd name="T2" fmla="*/ 22 w 37"/>
                <a:gd name="T3" fmla="*/ 0 h 23"/>
                <a:gd name="T4" fmla="*/ 2 w 37"/>
                <a:gd name="T5" fmla="*/ 11 h 23"/>
                <a:gd name="T6" fmla="*/ 14 w 37"/>
                <a:gd name="T7" fmla="*/ 23 h 23"/>
                <a:gd name="T8" fmla="*/ 34 w 37"/>
                <a:gd name="T9" fmla="*/ 11 h 23"/>
              </a:gdLst>
              <a:ahLst/>
              <a:cxnLst>
                <a:cxn ang="0">
                  <a:pos x="T0" y="T1"/>
                </a:cxn>
                <a:cxn ang="0">
                  <a:pos x="T2" y="T3"/>
                </a:cxn>
                <a:cxn ang="0">
                  <a:pos x="T4" y="T5"/>
                </a:cxn>
                <a:cxn ang="0">
                  <a:pos x="T6" y="T7"/>
                </a:cxn>
                <a:cxn ang="0">
                  <a:pos x="T8" y="T9"/>
                </a:cxn>
              </a:cxnLst>
              <a:rect l="0" t="0" r="r" b="b"/>
              <a:pathLst>
                <a:path w="37" h="23">
                  <a:moveTo>
                    <a:pt x="34" y="11"/>
                  </a:moveTo>
                  <a:cubicBezTo>
                    <a:pt x="37" y="5"/>
                    <a:pt x="31" y="0"/>
                    <a:pt x="22" y="0"/>
                  </a:cubicBezTo>
                  <a:cubicBezTo>
                    <a:pt x="13" y="0"/>
                    <a:pt x="4" y="5"/>
                    <a:pt x="2" y="11"/>
                  </a:cubicBezTo>
                  <a:cubicBezTo>
                    <a:pt x="0" y="18"/>
                    <a:pt x="5" y="23"/>
                    <a:pt x="14" y="23"/>
                  </a:cubicBezTo>
                  <a:cubicBezTo>
                    <a:pt x="23" y="23"/>
                    <a:pt x="32" y="18"/>
                    <a:pt x="34" y="11"/>
                  </a:cubicBezTo>
                  <a:close/>
                </a:path>
              </a:pathLst>
            </a:custGeom>
            <a:grpFill/>
            <a:ln>
              <a:noFill/>
            </a:ln>
          </p:spPr>
          <p:txBody>
            <a:bodyPr anchor="ctr"/>
            <a:lstStyle/>
            <a:p>
              <a:pPr algn="ctr"/>
              <a:endParaRPr/>
            </a:p>
          </p:txBody>
        </p:sp>
        <p:sp>
          <p:nvSpPr>
            <p:cNvPr id="695" name="íś1íde"/>
            <p:cNvSpPr/>
            <p:nvPr/>
          </p:nvSpPr>
          <p:spPr bwMode="auto">
            <a:xfrm>
              <a:off x="2959674" y="3010774"/>
              <a:ext cx="135779" cy="83319"/>
            </a:xfrm>
            <a:custGeom>
              <a:avLst/>
              <a:gdLst>
                <a:gd name="T0" fmla="*/ 35 w 37"/>
                <a:gd name="T1" fmla="*/ 11 h 23"/>
                <a:gd name="T2" fmla="*/ 23 w 37"/>
                <a:gd name="T3" fmla="*/ 0 h 23"/>
                <a:gd name="T4" fmla="*/ 2 w 37"/>
                <a:gd name="T5" fmla="*/ 11 h 23"/>
                <a:gd name="T6" fmla="*/ 14 w 37"/>
                <a:gd name="T7" fmla="*/ 23 h 23"/>
                <a:gd name="T8" fmla="*/ 35 w 37"/>
                <a:gd name="T9" fmla="*/ 11 h 23"/>
              </a:gdLst>
              <a:ahLst/>
              <a:cxnLst>
                <a:cxn ang="0">
                  <a:pos x="T0" y="T1"/>
                </a:cxn>
                <a:cxn ang="0">
                  <a:pos x="T2" y="T3"/>
                </a:cxn>
                <a:cxn ang="0">
                  <a:pos x="T4" y="T5"/>
                </a:cxn>
                <a:cxn ang="0">
                  <a:pos x="T6" y="T7"/>
                </a:cxn>
                <a:cxn ang="0">
                  <a:pos x="T8" y="T9"/>
                </a:cxn>
              </a:cxnLst>
              <a:rect l="0" t="0" r="r" b="b"/>
              <a:pathLst>
                <a:path w="37" h="23">
                  <a:moveTo>
                    <a:pt x="35" y="11"/>
                  </a:moveTo>
                  <a:cubicBezTo>
                    <a:pt x="37" y="5"/>
                    <a:pt x="32" y="0"/>
                    <a:pt x="23" y="0"/>
                  </a:cubicBezTo>
                  <a:cubicBezTo>
                    <a:pt x="14" y="0"/>
                    <a:pt x="5" y="5"/>
                    <a:pt x="2" y="11"/>
                  </a:cubicBezTo>
                  <a:cubicBezTo>
                    <a:pt x="0" y="18"/>
                    <a:pt x="5" y="23"/>
                    <a:pt x="14" y="23"/>
                  </a:cubicBezTo>
                  <a:cubicBezTo>
                    <a:pt x="23" y="23"/>
                    <a:pt x="33" y="18"/>
                    <a:pt x="35" y="11"/>
                  </a:cubicBezTo>
                  <a:close/>
                </a:path>
              </a:pathLst>
            </a:custGeom>
            <a:grpFill/>
            <a:ln>
              <a:noFill/>
            </a:ln>
          </p:spPr>
          <p:txBody>
            <a:bodyPr anchor="ctr"/>
            <a:lstStyle/>
            <a:p>
              <a:pPr algn="ctr"/>
              <a:endParaRPr/>
            </a:p>
          </p:txBody>
        </p:sp>
        <p:sp>
          <p:nvSpPr>
            <p:cNvPr id="696" name="ï$ḻiḍé"/>
            <p:cNvSpPr/>
            <p:nvPr/>
          </p:nvSpPr>
          <p:spPr bwMode="auto">
            <a:xfrm>
              <a:off x="3106254" y="3010774"/>
              <a:ext cx="138865" cy="83319"/>
            </a:xfrm>
            <a:custGeom>
              <a:avLst/>
              <a:gdLst>
                <a:gd name="T0" fmla="*/ 35 w 38"/>
                <a:gd name="T1" fmla="*/ 11 h 23"/>
                <a:gd name="T2" fmla="*/ 23 w 38"/>
                <a:gd name="T3" fmla="*/ 0 h 23"/>
                <a:gd name="T4" fmla="*/ 3 w 38"/>
                <a:gd name="T5" fmla="*/ 11 h 23"/>
                <a:gd name="T6" fmla="*/ 15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8" y="5"/>
                    <a:pt x="32" y="0"/>
                    <a:pt x="23" y="0"/>
                  </a:cubicBezTo>
                  <a:cubicBezTo>
                    <a:pt x="14" y="0"/>
                    <a:pt x="5" y="5"/>
                    <a:pt x="3" y="11"/>
                  </a:cubicBezTo>
                  <a:cubicBezTo>
                    <a:pt x="0" y="18"/>
                    <a:pt x="6" y="23"/>
                    <a:pt x="15" y="23"/>
                  </a:cubicBezTo>
                  <a:cubicBezTo>
                    <a:pt x="24" y="23"/>
                    <a:pt x="33" y="18"/>
                    <a:pt x="35" y="11"/>
                  </a:cubicBezTo>
                  <a:close/>
                </a:path>
              </a:pathLst>
            </a:custGeom>
            <a:grpFill/>
            <a:ln>
              <a:noFill/>
            </a:ln>
          </p:spPr>
          <p:txBody>
            <a:bodyPr anchor="ctr"/>
            <a:lstStyle/>
            <a:p>
              <a:pPr algn="ctr"/>
              <a:endParaRPr/>
            </a:p>
          </p:txBody>
        </p:sp>
        <p:sp>
          <p:nvSpPr>
            <p:cNvPr id="697" name="íş1iďé"/>
            <p:cNvSpPr/>
            <p:nvPr/>
          </p:nvSpPr>
          <p:spPr bwMode="auto">
            <a:xfrm>
              <a:off x="3660172" y="4337708"/>
              <a:ext cx="157381" cy="115721"/>
            </a:xfrm>
            <a:custGeom>
              <a:avLst/>
              <a:gdLst>
                <a:gd name="T0" fmla="*/ 41 w 43"/>
                <a:gd name="T1" fmla="*/ 16 h 32"/>
                <a:gd name="T2" fmla="*/ 26 w 43"/>
                <a:gd name="T3" fmla="*/ 0 h 32"/>
                <a:gd name="T4" fmla="*/ 3 w 43"/>
                <a:gd name="T5" fmla="*/ 16 h 32"/>
                <a:gd name="T6" fmla="*/ 18 w 43"/>
                <a:gd name="T7" fmla="*/ 32 h 32"/>
                <a:gd name="T8" fmla="*/ 41 w 43"/>
                <a:gd name="T9" fmla="*/ 16 h 32"/>
              </a:gdLst>
              <a:ahLst/>
              <a:cxnLst>
                <a:cxn ang="0">
                  <a:pos x="T0" y="T1"/>
                </a:cxn>
                <a:cxn ang="0">
                  <a:pos x="T2" y="T3"/>
                </a:cxn>
                <a:cxn ang="0">
                  <a:pos x="T4" y="T5"/>
                </a:cxn>
                <a:cxn ang="0">
                  <a:pos x="T6" y="T7"/>
                </a:cxn>
                <a:cxn ang="0">
                  <a:pos x="T8" y="T9"/>
                </a:cxn>
              </a:cxnLst>
              <a:rect l="0" t="0" r="r" b="b"/>
              <a:pathLst>
                <a:path w="43" h="32">
                  <a:moveTo>
                    <a:pt x="41" y="16"/>
                  </a:moveTo>
                  <a:cubicBezTo>
                    <a:pt x="43" y="7"/>
                    <a:pt x="36" y="0"/>
                    <a:pt x="26" y="0"/>
                  </a:cubicBezTo>
                  <a:cubicBezTo>
                    <a:pt x="15" y="0"/>
                    <a:pt x="5" y="7"/>
                    <a:pt x="3" y="16"/>
                  </a:cubicBezTo>
                  <a:cubicBezTo>
                    <a:pt x="0" y="25"/>
                    <a:pt x="7" y="32"/>
                    <a:pt x="18" y="32"/>
                  </a:cubicBezTo>
                  <a:cubicBezTo>
                    <a:pt x="29" y="32"/>
                    <a:pt x="39" y="25"/>
                    <a:pt x="41" y="16"/>
                  </a:cubicBezTo>
                  <a:close/>
                </a:path>
              </a:pathLst>
            </a:custGeom>
            <a:grpFill/>
            <a:ln>
              <a:noFill/>
            </a:ln>
          </p:spPr>
          <p:txBody>
            <a:bodyPr anchor="ctr"/>
            <a:lstStyle/>
            <a:p>
              <a:pPr algn="ctr"/>
              <a:endParaRPr/>
            </a:p>
          </p:txBody>
        </p:sp>
        <p:sp>
          <p:nvSpPr>
            <p:cNvPr id="698" name="íṧļïḑè"/>
            <p:cNvSpPr/>
            <p:nvPr/>
          </p:nvSpPr>
          <p:spPr bwMode="auto">
            <a:xfrm>
              <a:off x="3510506" y="2271702"/>
              <a:ext cx="120350" cy="69433"/>
            </a:xfrm>
            <a:custGeom>
              <a:avLst/>
              <a:gdLst>
                <a:gd name="T0" fmla="*/ 31 w 33"/>
                <a:gd name="T1" fmla="*/ 9 h 19"/>
                <a:gd name="T2" fmla="*/ 19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19" y="0"/>
                  </a:cubicBezTo>
                  <a:cubicBezTo>
                    <a:pt x="11" y="0"/>
                    <a:pt x="3"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699" name="íšḷîḍè"/>
            <p:cNvSpPr/>
            <p:nvPr/>
          </p:nvSpPr>
          <p:spPr bwMode="auto">
            <a:xfrm>
              <a:off x="2941159" y="2356565"/>
              <a:ext cx="128065" cy="69433"/>
            </a:xfrm>
            <a:custGeom>
              <a:avLst/>
              <a:gdLst>
                <a:gd name="T0" fmla="*/ 33 w 35"/>
                <a:gd name="T1" fmla="*/ 9 h 19"/>
                <a:gd name="T2" fmla="*/ 22 w 35"/>
                <a:gd name="T3" fmla="*/ 0 h 19"/>
                <a:gd name="T4" fmla="*/ 3 w 35"/>
                <a:gd name="T5" fmla="*/ 9 h 19"/>
                <a:gd name="T6" fmla="*/ 14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0" y="0"/>
                    <a:pt x="22" y="0"/>
                  </a:cubicBezTo>
                  <a:cubicBezTo>
                    <a:pt x="13" y="0"/>
                    <a:pt x="5" y="4"/>
                    <a:pt x="3" y="9"/>
                  </a:cubicBezTo>
                  <a:cubicBezTo>
                    <a:pt x="0" y="15"/>
                    <a:pt x="5" y="19"/>
                    <a:pt x="14" y="19"/>
                  </a:cubicBezTo>
                  <a:cubicBezTo>
                    <a:pt x="22" y="19"/>
                    <a:pt x="30" y="15"/>
                    <a:pt x="33" y="9"/>
                  </a:cubicBezTo>
                  <a:close/>
                </a:path>
              </a:pathLst>
            </a:custGeom>
            <a:grpFill/>
            <a:ln>
              <a:noFill/>
            </a:ln>
          </p:spPr>
          <p:txBody>
            <a:bodyPr anchor="ctr"/>
            <a:lstStyle/>
            <a:p>
              <a:pPr algn="ctr"/>
              <a:endParaRPr/>
            </a:p>
          </p:txBody>
        </p:sp>
        <p:sp>
          <p:nvSpPr>
            <p:cNvPr id="700" name="îṧḷîḍê"/>
            <p:cNvSpPr/>
            <p:nvPr/>
          </p:nvSpPr>
          <p:spPr bwMode="auto">
            <a:xfrm>
              <a:off x="3076938" y="2356565"/>
              <a:ext cx="123436" cy="69433"/>
            </a:xfrm>
            <a:custGeom>
              <a:avLst/>
              <a:gdLst>
                <a:gd name="T0" fmla="*/ 32 w 34"/>
                <a:gd name="T1" fmla="*/ 9 h 19"/>
                <a:gd name="T2" fmla="*/ 21 w 34"/>
                <a:gd name="T3" fmla="*/ 0 h 19"/>
                <a:gd name="T4" fmla="*/ 2 w 34"/>
                <a:gd name="T5" fmla="*/ 9 h 19"/>
                <a:gd name="T6" fmla="*/ 14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5"/>
                    <a:pt x="5" y="19"/>
                    <a:pt x="14" y="19"/>
                  </a:cubicBezTo>
                  <a:cubicBezTo>
                    <a:pt x="22" y="19"/>
                    <a:pt x="30" y="15"/>
                    <a:pt x="32" y="9"/>
                  </a:cubicBezTo>
                  <a:close/>
                </a:path>
              </a:pathLst>
            </a:custGeom>
            <a:grpFill/>
            <a:ln>
              <a:noFill/>
            </a:ln>
          </p:spPr>
          <p:txBody>
            <a:bodyPr anchor="ctr"/>
            <a:lstStyle/>
            <a:p>
              <a:pPr algn="ctr"/>
              <a:endParaRPr/>
            </a:p>
          </p:txBody>
        </p:sp>
        <p:sp>
          <p:nvSpPr>
            <p:cNvPr id="701" name="îṣlïde"/>
            <p:cNvSpPr/>
            <p:nvPr/>
          </p:nvSpPr>
          <p:spPr bwMode="auto">
            <a:xfrm>
              <a:off x="3212717" y="2356565"/>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2" y="0"/>
                    <a:pt x="4"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2" name="ïśḻîďê"/>
            <p:cNvSpPr/>
            <p:nvPr/>
          </p:nvSpPr>
          <p:spPr bwMode="auto">
            <a:xfrm>
              <a:off x="3346953" y="2356565"/>
              <a:ext cx="123436" cy="69433"/>
            </a:xfrm>
            <a:custGeom>
              <a:avLst/>
              <a:gdLst>
                <a:gd name="T0" fmla="*/ 32 w 34"/>
                <a:gd name="T1" fmla="*/ 9 h 19"/>
                <a:gd name="T2" fmla="*/ 20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8" y="0"/>
                    <a:pt x="20" y="0"/>
                  </a:cubicBezTo>
                  <a:cubicBezTo>
                    <a:pt x="12" y="0"/>
                    <a:pt x="4"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3" name="ïŝlíḍé"/>
            <p:cNvSpPr/>
            <p:nvPr/>
          </p:nvSpPr>
          <p:spPr bwMode="auto">
            <a:xfrm>
              <a:off x="3482732" y="2356565"/>
              <a:ext cx="120350" cy="69433"/>
            </a:xfrm>
            <a:custGeom>
              <a:avLst/>
              <a:gdLst>
                <a:gd name="T0" fmla="*/ 32 w 33"/>
                <a:gd name="T1" fmla="*/ 9 h 19"/>
                <a:gd name="T2" fmla="*/ 20 w 33"/>
                <a:gd name="T3" fmla="*/ 0 h 19"/>
                <a:gd name="T4" fmla="*/ 2 w 33"/>
                <a:gd name="T5" fmla="*/ 9 h 19"/>
                <a:gd name="T6" fmla="*/ 13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3" y="4"/>
                    <a:pt x="28" y="0"/>
                    <a:pt x="20" y="0"/>
                  </a:cubicBezTo>
                  <a:cubicBezTo>
                    <a:pt x="12" y="0"/>
                    <a:pt x="3" y="4"/>
                    <a:pt x="2" y="9"/>
                  </a:cubicBezTo>
                  <a:cubicBezTo>
                    <a:pt x="0" y="15"/>
                    <a:pt x="5" y="19"/>
                    <a:pt x="13" y="19"/>
                  </a:cubicBezTo>
                  <a:cubicBezTo>
                    <a:pt x="22" y="19"/>
                    <a:pt x="30" y="15"/>
                    <a:pt x="32" y="9"/>
                  </a:cubicBezTo>
                  <a:close/>
                </a:path>
              </a:pathLst>
            </a:custGeom>
            <a:grpFill/>
            <a:ln>
              <a:noFill/>
            </a:ln>
          </p:spPr>
          <p:txBody>
            <a:bodyPr anchor="ctr"/>
            <a:lstStyle/>
            <a:p>
              <a:pPr algn="ctr"/>
              <a:endParaRPr/>
            </a:p>
          </p:txBody>
        </p:sp>
        <p:sp>
          <p:nvSpPr>
            <p:cNvPr id="704" name="îṩḷîďe"/>
            <p:cNvSpPr/>
            <p:nvPr/>
          </p:nvSpPr>
          <p:spPr bwMode="auto">
            <a:xfrm>
              <a:off x="3616969" y="2356565"/>
              <a:ext cx="120350" cy="69433"/>
            </a:xfrm>
            <a:custGeom>
              <a:avLst/>
              <a:gdLst>
                <a:gd name="T0" fmla="*/ 31 w 33"/>
                <a:gd name="T1" fmla="*/ 9 h 19"/>
                <a:gd name="T2" fmla="*/ 19 w 33"/>
                <a:gd name="T3" fmla="*/ 0 h 19"/>
                <a:gd name="T4" fmla="*/ 1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19" y="0"/>
                  </a:cubicBezTo>
                  <a:cubicBezTo>
                    <a:pt x="11" y="0"/>
                    <a:pt x="3" y="4"/>
                    <a:pt x="1" y="9"/>
                  </a:cubicBezTo>
                  <a:cubicBezTo>
                    <a:pt x="0" y="15"/>
                    <a:pt x="5" y="19"/>
                    <a:pt x="13" y="19"/>
                  </a:cubicBezTo>
                  <a:cubicBezTo>
                    <a:pt x="22" y="19"/>
                    <a:pt x="30" y="15"/>
                    <a:pt x="31" y="9"/>
                  </a:cubicBezTo>
                  <a:close/>
                </a:path>
              </a:pathLst>
            </a:custGeom>
            <a:grpFill/>
            <a:ln>
              <a:noFill/>
            </a:ln>
          </p:spPr>
          <p:txBody>
            <a:bodyPr anchor="ctr"/>
            <a:lstStyle/>
            <a:p>
              <a:pPr algn="ctr"/>
              <a:endParaRPr/>
            </a:p>
          </p:txBody>
        </p:sp>
        <p:sp>
          <p:nvSpPr>
            <p:cNvPr id="705" name="îśḷîḍé"/>
            <p:cNvSpPr/>
            <p:nvPr/>
          </p:nvSpPr>
          <p:spPr bwMode="auto">
            <a:xfrm>
              <a:off x="2905670" y="2439884"/>
              <a:ext cx="128065" cy="74061"/>
            </a:xfrm>
            <a:custGeom>
              <a:avLst/>
              <a:gdLst>
                <a:gd name="T0" fmla="*/ 33 w 35"/>
                <a:gd name="T1" fmla="*/ 10 h 20"/>
                <a:gd name="T2" fmla="*/ 22 w 35"/>
                <a:gd name="T3" fmla="*/ 0 h 20"/>
                <a:gd name="T4" fmla="*/ 3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3"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06" name="îṣļiḑè"/>
            <p:cNvSpPr/>
            <p:nvPr/>
          </p:nvSpPr>
          <p:spPr bwMode="auto">
            <a:xfrm>
              <a:off x="3044536" y="2439884"/>
              <a:ext cx="123436" cy="74061"/>
            </a:xfrm>
            <a:custGeom>
              <a:avLst/>
              <a:gdLst>
                <a:gd name="T0" fmla="*/ 32 w 34"/>
                <a:gd name="T1" fmla="*/ 10 h 20"/>
                <a:gd name="T2" fmla="*/ 21 w 34"/>
                <a:gd name="T3" fmla="*/ 0 h 20"/>
                <a:gd name="T4" fmla="*/ 2 w 34"/>
                <a:gd name="T5" fmla="*/ 10 h 20"/>
                <a:gd name="T6" fmla="*/ 13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4" y="5"/>
                    <a:pt x="29" y="0"/>
                    <a:pt x="21" y="0"/>
                  </a:cubicBezTo>
                  <a:cubicBezTo>
                    <a:pt x="13" y="0"/>
                    <a:pt x="4" y="5"/>
                    <a:pt x="2" y="10"/>
                  </a:cubicBezTo>
                  <a:cubicBezTo>
                    <a:pt x="0" y="16"/>
                    <a:pt x="5" y="20"/>
                    <a:pt x="13" y="20"/>
                  </a:cubicBezTo>
                  <a:cubicBezTo>
                    <a:pt x="22" y="20"/>
                    <a:pt x="30" y="16"/>
                    <a:pt x="32" y="10"/>
                  </a:cubicBezTo>
                  <a:close/>
                </a:path>
              </a:pathLst>
            </a:custGeom>
            <a:grpFill/>
            <a:ln>
              <a:noFill/>
            </a:ln>
          </p:spPr>
          <p:txBody>
            <a:bodyPr anchor="ctr"/>
            <a:lstStyle/>
            <a:p>
              <a:pPr algn="ctr"/>
              <a:endParaRPr/>
            </a:p>
          </p:txBody>
        </p:sp>
        <p:sp>
          <p:nvSpPr>
            <p:cNvPr id="707" name="íṥļíde"/>
            <p:cNvSpPr/>
            <p:nvPr/>
          </p:nvSpPr>
          <p:spPr bwMode="auto">
            <a:xfrm>
              <a:off x="3178772" y="2439884"/>
              <a:ext cx="124979" cy="74061"/>
            </a:xfrm>
            <a:custGeom>
              <a:avLst/>
              <a:gdLst>
                <a:gd name="T0" fmla="*/ 32 w 34"/>
                <a:gd name="T1" fmla="*/ 10 h 20"/>
                <a:gd name="T2" fmla="*/ 21 w 34"/>
                <a:gd name="T3" fmla="*/ 0 h 20"/>
                <a:gd name="T4" fmla="*/ 2 w 34"/>
                <a:gd name="T5" fmla="*/ 10 h 20"/>
                <a:gd name="T6" fmla="*/ 14 w 34"/>
                <a:gd name="T7" fmla="*/ 20 h 20"/>
                <a:gd name="T8" fmla="*/ 32 w 34"/>
                <a:gd name="T9" fmla="*/ 10 h 20"/>
              </a:gdLst>
              <a:ahLst/>
              <a:cxnLst>
                <a:cxn ang="0">
                  <a:pos x="T0" y="T1"/>
                </a:cxn>
                <a:cxn ang="0">
                  <a:pos x="T2" y="T3"/>
                </a:cxn>
                <a:cxn ang="0">
                  <a:pos x="T4" y="T5"/>
                </a:cxn>
                <a:cxn ang="0">
                  <a:pos x="T6" y="T7"/>
                </a:cxn>
                <a:cxn ang="0">
                  <a:pos x="T8" y="T9"/>
                </a:cxn>
              </a:cxnLst>
              <a:rect l="0" t="0" r="r" b="b"/>
              <a:pathLst>
                <a:path w="34" h="20">
                  <a:moveTo>
                    <a:pt x="32" y="10"/>
                  </a:moveTo>
                  <a:cubicBezTo>
                    <a:pt x="34" y="5"/>
                    <a:pt x="29" y="0"/>
                    <a:pt x="21" y="0"/>
                  </a:cubicBezTo>
                  <a:cubicBezTo>
                    <a:pt x="13" y="0"/>
                    <a:pt x="4" y="5"/>
                    <a:pt x="2" y="10"/>
                  </a:cubicBezTo>
                  <a:cubicBezTo>
                    <a:pt x="0" y="16"/>
                    <a:pt x="5" y="20"/>
                    <a:pt x="14" y="20"/>
                  </a:cubicBezTo>
                  <a:cubicBezTo>
                    <a:pt x="22" y="20"/>
                    <a:pt x="30" y="16"/>
                    <a:pt x="32" y="10"/>
                  </a:cubicBezTo>
                  <a:close/>
                </a:path>
              </a:pathLst>
            </a:custGeom>
            <a:grpFill/>
            <a:ln>
              <a:noFill/>
            </a:ln>
          </p:spPr>
          <p:txBody>
            <a:bodyPr anchor="ctr"/>
            <a:lstStyle/>
            <a:p>
              <a:pPr algn="ctr"/>
              <a:endParaRPr/>
            </a:p>
          </p:txBody>
        </p:sp>
        <p:sp>
          <p:nvSpPr>
            <p:cNvPr id="708" name="îṣḻïḓê"/>
            <p:cNvSpPr/>
            <p:nvPr/>
          </p:nvSpPr>
          <p:spPr bwMode="auto">
            <a:xfrm>
              <a:off x="3314552" y="2439884"/>
              <a:ext cx="123436" cy="74061"/>
            </a:xfrm>
            <a:custGeom>
              <a:avLst/>
              <a:gdLst>
                <a:gd name="T0" fmla="*/ 33 w 34"/>
                <a:gd name="T1" fmla="*/ 10 h 20"/>
                <a:gd name="T2" fmla="*/ 21 w 34"/>
                <a:gd name="T3" fmla="*/ 0 h 20"/>
                <a:gd name="T4" fmla="*/ 2 w 34"/>
                <a:gd name="T5" fmla="*/ 10 h 20"/>
                <a:gd name="T6" fmla="*/ 14 w 34"/>
                <a:gd name="T7" fmla="*/ 20 h 20"/>
                <a:gd name="T8" fmla="*/ 33 w 34"/>
                <a:gd name="T9" fmla="*/ 10 h 20"/>
              </a:gdLst>
              <a:ahLst/>
              <a:cxnLst>
                <a:cxn ang="0">
                  <a:pos x="T0" y="T1"/>
                </a:cxn>
                <a:cxn ang="0">
                  <a:pos x="T2" y="T3"/>
                </a:cxn>
                <a:cxn ang="0">
                  <a:pos x="T4" y="T5"/>
                </a:cxn>
                <a:cxn ang="0">
                  <a:pos x="T6" y="T7"/>
                </a:cxn>
                <a:cxn ang="0">
                  <a:pos x="T8" y="T9"/>
                </a:cxn>
              </a:cxnLst>
              <a:rect l="0" t="0" r="r" b="b"/>
              <a:pathLst>
                <a:path w="34" h="20">
                  <a:moveTo>
                    <a:pt x="33" y="10"/>
                  </a:moveTo>
                  <a:cubicBezTo>
                    <a:pt x="34" y="5"/>
                    <a:pt x="29" y="0"/>
                    <a:pt x="21" y="0"/>
                  </a:cubicBezTo>
                  <a:cubicBezTo>
                    <a:pt x="13" y="0"/>
                    <a:pt x="4" y="5"/>
                    <a:pt x="2"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09" name="iṡľidê"/>
            <p:cNvSpPr/>
            <p:nvPr/>
          </p:nvSpPr>
          <p:spPr bwMode="auto">
            <a:xfrm>
              <a:off x="2868640" y="2532461"/>
              <a:ext cx="128065" cy="72519"/>
            </a:xfrm>
            <a:custGeom>
              <a:avLst/>
              <a:gdLst>
                <a:gd name="T0" fmla="*/ 33 w 35"/>
                <a:gd name="T1" fmla="*/ 10 h 20"/>
                <a:gd name="T2" fmla="*/ 22 w 35"/>
                <a:gd name="T3" fmla="*/ 0 h 20"/>
                <a:gd name="T4" fmla="*/ 2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5" y="4"/>
                    <a:pt x="2" y="10"/>
                  </a:cubicBezTo>
                  <a:cubicBezTo>
                    <a:pt x="0" y="15"/>
                    <a:pt x="5" y="20"/>
                    <a:pt x="14" y="20"/>
                  </a:cubicBezTo>
                  <a:cubicBezTo>
                    <a:pt x="22" y="20"/>
                    <a:pt x="31" y="15"/>
                    <a:pt x="33" y="10"/>
                  </a:cubicBezTo>
                  <a:close/>
                </a:path>
              </a:pathLst>
            </a:custGeom>
            <a:grpFill/>
            <a:ln>
              <a:noFill/>
            </a:ln>
          </p:spPr>
          <p:txBody>
            <a:bodyPr anchor="ctr"/>
            <a:lstStyle/>
            <a:p>
              <a:pPr algn="ctr"/>
              <a:endParaRPr/>
            </a:p>
          </p:txBody>
        </p:sp>
        <p:sp>
          <p:nvSpPr>
            <p:cNvPr id="710" name="işļiḍê"/>
            <p:cNvSpPr/>
            <p:nvPr/>
          </p:nvSpPr>
          <p:spPr bwMode="auto">
            <a:xfrm>
              <a:off x="3007505" y="2532461"/>
              <a:ext cx="128065" cy="72519"/>
            </a:xfrm>
            <a:custGeom>
              <a:avLst/>
              <a:gdLst>
                <a:gd name="T0" fmla="*/ 33 w 35"/>
                <a:gd name="T1" fmla="*/ 10 h 20"/>
                <a:gd name="T2" fmla="*/ 21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1" y="0"/>
                  </a:cubicBezTo>
                  <a:cubicBezTo>
                    <a:pt x="13" y="0"/>
                    <a:pt x="4" y="4"/>
                    <a:pt x="2" y="10"/>
                  </a:cubicBezTo>
                  <a:cubicBezTo>
                    <a:pt x="0" y="15"/>
                    <a:pt x="5" y="20"/>
                    <a:pt x="13" y="20"/>
                  </a:cubicBezTo>
                  <a:cubicBezTo>
                    <a:pt x="22" y="20"/>
                    <a:pt x="31" y="15"/>
                    <a:pt x="33" y="10"/>
                  </a:cubicBezTo>
                  <a:close/>
                </a:path>
              </a:pathLst>
            </a:custGeom>
            <a:grpFill/>
            <a:ln>
              <a:noFill/>
            </a:ln>
          </p:spPr>
          <p:txBody>
            <a:bodyPr anchor="ctr"/>
            <a:lstStyle/>
            <a:p>
              <a:pPr algn="ctr"/>
              <a:endParaRPr/>
            </a:p>
          </p:txBody>
        </p:sp>
        <p:sp>
          <p:nvSpPr>
            <p:cNvPr id="711" name="íśḻíďè"/>
            <p:cNvSpPr/>
            <p:nvPr/>
          </p:nvSpPr>
          <p:spPr bwMode="auto">
            <a:xfrm>
              <a:off x="3146370" y="2532461"/>
              <a:ext cx="128065" cy="72519"/>
            </a:xfrm>
            <a:custGeom>
              <a:avLst/>
              <a:gdLst>
                <a:gd name="T0" fmla="*/ 32 w 35"/>
                <a:gd name="T1" fmla="*/ 10 h 20"/>
                <a:gd name="T2" fmla="*/ 21 w 35"/>
                <a:gd name="T3" fmla="*/ 0 h 20"/>
                <a:gd name="T4" fmla="*/ 2 w 35"/>
                <a:gd name="T5" fmla="*/ 10 h 20"/>
                <a:gd name="T6" fmla="*/ 13 w 35"/>
                <a:gd name="T7" fmla="*/ 20 h 20"/>
                <a:gd name="T8" fmla="*/ 32 w 35"/>
                <a:gd name="T9" fmla="*/ 10 h 20"/>
              </a:gdLst>
              <a:ahLst/>
              <a:cxnLst>
                <a:cxn ang="0">
                  <a:pos x="T0" y="T1"/>
                </a:cxn>
                <a:cxn ang="0">
                  <a:pos x="T2" y="T3"/>
                </a:cxn>
                <a:cxn ang="0">
                  <a:pos x="T4" y="T5"/>
                </a:cxn>
                <a:cxn ang="0">
                  <a:pos x="T6" y="T7"/>
                </a:cxn>
                <a:cxn ang="0">
                  <a:pos x="T8" y="T9"/>
                </a:cxn>
              </a:cxnLst>
              <a:rect l="0" t="0" r="r" b="b"/>
              <a:pathLst>
                <a:path w="35" h="20">
                  <a:moveTo>
                    <a:pt x="32" y="10"/>
                  </a:moveTo>
                  <a:cubicBezTo>
                    <a:pt x="35" y="4"/>
                    <a:pt x="29" y="0"/>
                    <a:pt x="21" y="0"/>
                  </a:cubicBezTo>
                  <a:cubicBezTo>
                    <a:pt x="12" y="0"/>
                    <a:pt x="4" y="4"/>
                    <a:pt x="2" y="10"/>
                  </a:cubicBezTo>
                  <a:cubicBezTo>
                    <a:pt x="0" y="15"/>
                    <a:pt x="5" y="20"/>
                    <a:pt x="13" y="20"/>
                  </a:cubicBezTo>
                  <a:cubicBezTo>
                    <a:pt x="22" y="20"/>
                    <a:pt x="30" y="15"/>
                    <a:pt x="32" y="10"/>
                  </a:cubicBezTo>
                  <a:close/>
                </a:path>
              </a:pathLst>
            </a:custGeom>
            <a:grpFill/>
            <a:ln>
              <a:noFill/>
            </a:ln>
          </p:spPr>
          <p:txBody>
            <a:bodyPr anchor="ctr"/>
            <a:lstStyle/>
            <a:p>
              <a:pPr algn="ctr"/>
              <a:endParaRPr/>
            </a:p>
          </p:txBody>
        </p:sp>
        <p:sp>
          <p:nvSpPr>
            <p:cNvPr id="712" name="iṧ1ïďê"/>
            <p:cNvSpPr/>
            <p:nvPr/>
          </p:nvSpPr>
          <p:spPr bwMode="auto">
            <a:xfrm>
              <a:off x="2828523" y="2623494"/>
              <a:ext cx="131151"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4" y="20"/>
                  </a:cubicBezTo>
                  <a:cubicBezTo>
                    <a:pt x="23" y="20"/>
                    <a:pt x="32" y="16"/>
                    <a:pt x="34" y="10"/>
                  </a:cubicBezTo>
                  <a:close/>
                </a:path>
              </a:pathLst>
            </a:custGeom>
            <a:grpFill/>
            <a:ln>
              <a:noFill/>
            </a:ln>
          </p:spPr>
          <p:txBody>
            <a:bodyPr anchor="ctr"/>
            <a:lstStyle/>
            <a:p>
              <a:pPr algn="ctr"/>
              <a:endParaRPr/>
            </a:p>
          </p:txBody>
        </p:sp>
        <p:sp>
          <p:nvSpPr>
            <p:cNvPr id="713" name="iSľîďè"/>
            <p:cNvSpPr/>
            <p:nvPr/>
          </p:nvSpPr>
          <p:spPr bwMode="auto">
            <a:xfrm>
              <a:off x="2970474" y="2623494"/>
              <a:ext cx="128065" cy="72519"/>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4" y="4"/>
                    <a:pt x="2" y="10"/>
                  </a:cubicBezTo>
                  <a:cubicBezTo>
                    <a:pt x="0" y="16"/>
                    <a:pt x="5" y="20"/>
                    <a:pt x="13" y="20"/>
                  </a:cubicBezTo>
                  <a:cubicBezTo>
                    <a:pt x="22" y="20"/>
                    <a:pt x="31" y="16"/>
                    <a:pt x="33" y="10"/>
                  </a:cubicBezTo>
                  <a:close/>
                </a:path>
              </a:pathLst>
            </a:custGeom>
            <a:grpFill/>
            <a:ln>
              <a:noFill/>
            </a:ln>
          </p:spPr>
          <p:txBody>
            <a:bodyPr anchor="ctr"/>
            <a:lstStyle/>
            <a:p>
              <a:pPr algn="ctr"/>
              <a:endParaRPr/>
            </a:p>
          </p:txBody>
        </p:sp>
        <p:sp>
          <p:nvSpPr>
            <p:cNvPr id="714" name="íṣļïḋe"/>
            <p:cNvSpPr/>
            <p:nvPr/>
          </p:nvSpPr>
          <p:spPr bwMode="auto">
            <a:xfrm>
              <a:off x="3109339" y="2623494"/>
              <a:ext cx="128065" cy="72519"/>
            </a:xfrm>
            <a:custGeom>
              <a:avLst/>
              <a:gdLst>
                <a:gd name="T0" fmla="*/ 33 w 35"/>
                <a:gd name="T1" fmla="*/ 10 h 20"/>
                <a:gd name="T2" fmla="*/ 22 w 35"/>
                <a:gd name="T3" fmla="*/ 0 h 20"/>
                <a:gd name="T4" fmla="*/ 2 w 35"/>
                <a:gd name="T5" fmla="*/ 10 h 20"/>
                <a:gd name="T6" fmla="*/ 14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4"/>
                    <a:pt x="30" y="0"/>
                    <a:pt x="22" y="0"/>
                  </a:cubicBezTo>
                  <a:cubicBezTo>
                    <a:pt x="13" y="0"/>
                    <a:pt x="4" y="4"/>
                    <a:pt x="2"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15" name="iṣľîďé"/>
            <p:cNvSpPr/>
            <p:nvPr/>
          </p:nvSpPr>
          <p:spPr bwMode="auto">
            <a:xfrm>
              <a:off x="2793036" y="2714528"/>
              <a:ext cx="131151" cy="80233"/>
            </a:xfrm>
            <a:custGeom>
              <a:avLst/>
              <a:gdLst>
                <a:gd name="T0" fmla="*/ 34 w 36"/>
                <a:gd name="T1" fmla="*/ 11 h 22"/>
                <a:gd name="T2" fmla="*/ 22 w 36"/>
                <a:gd name="T3" fmla="*/ 0 h 22"/>
                <a:gd name="T4" fmla="*/ 2 w 36"/>
                <a:gd name="T5" fmla="*/ 11 h 22"/>
                <a:gd name="T6" fmla="*/ 13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2" y="0"/>
                  </a:cubicBezTo>
                  <a:cubicBezTo>
                    <a:pt x="14" y="0"/>
                    <a:pt x="4" y="5"/>
                    <a:pt x="2" y="11"/>
                  </a:cubicBezTo>
                  <a:cubicBezTo>
                    <a:pt x="0" y="17"/>
                    <a:pt x="5" y="22"/>
                    <a:pt x="13" y="22"/>
                  </a:cubicBezTo>
                  <a:cubicBezTo>
                    <a:pt x="22" y="22"/>
                    <a:pt x="31" y="17"/>
                    <a:pt x="34" y="11"/>
                  </a:cubicBezTo>
                  <a:close/>
                </a:path>
              </a:pathLst>
            </a:custGeom>
            <a:grpFill/>
            <a:ln>
              <a:noFill/>
            </a:ln>
          </p:spPr>
          <p:txBody>
            <a:bodyPr anchor="ctr"/>
            <a:lstStyle/>
            <a:p>
              <a:pPr algn="ctr"/>
              <a:endParaRPr/>
            </a:p>
          </p:txBody>
        </p:sp>
        <p:sp>
          <p:nvSpPr>
            <p:cNvPr id="716" name="îś1ïdê"/>
            <p:cNvSpPr/>
            <p:nvPr/>
          </p:nvSpPr>
          <p:spPr bwMode="auto">
            <a:xfrm>
              <a:off x="2930358" y="2714528"/>
              <a:ext cx="135779" cy="80233"/>
            </a:xfrm>
            <a:custGeom>
              <a:avLst/>
              <a:gdLst>
                <a:gd name="T0" fmla="*/ 34 w 37"/>
                <a:gd name="T1" fmla="*/ 11 h 22"/>
                <a:gd name="T2" fmla="*/ 23 w 37"/>
                <a:gd name="T3" fmla="*/ 0 h 22"/>
                <a:gd name="T4" fmla="*/ 3 w 37"/>
                <a:gd name="T5" fmla="*/ 11 h 22"/>
                <a:gd name="T6" fmla="*/ 14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1" y="0"/>
                    <a:pt x="23" y="0"/>
                  </a:cubicBezTo>
                  <a:cubicBezTo>
                    <a:pt x="14" y="0"/>
                    <a:pt x="5" y="5"/>
                    <a:pt x="3" y="11"/>
                  </a:cubicBezTo>
                  <a:cubicBezTo>
                    <a:pt x="0" y="17"/>
                    <a:pt x="5" y="22"/>
                    <a:pt x="14" y="22"/>
                  </a:cubicBezTo>
                  <a:cubicBezTo>
                    <a:pt x="23" y="22"/>
                    <a:pt x="32" y="17"/>
                    <a:pt x="34" y="11"/>
                  </a:cubicBezTo>
                  <a:close/>
                </a:path>
              </a:pathLst>
            </a:custGeom>
            <a:grpFill/>
            <a:ln>
              <a:noFill/>
            </a:ln>
          </p:spPr>
          <p:txBody>
            <a:bodyPr anchor="ctr"/>
            <a:lstStyle/>
            <a:p>
              <a:pPr algn="ctr"/>
              <a:endParaRPr/>
            </a:p>
          </p:txBody>
        </p:sp>
        <p:sp>
          <p:nvSpPr>
            <p:cNvPr id="717" name="íṡļîḓê"/>
            <p:cNvSpPr/>
            <p:nvPr/>
          </p:nvSpPr>
          <p:spPr bwMode="auto">
            <a:xfrm>
              <a:off x="2894870" y="2810191"/>
              <a:ext cx="131151" cy="80233"/>
            </a:xfrm>
            <a:custGeom>
              <a:avLst/>
              <a:gdLst>
                <a:gd name="T0" fmla="*/ 34 w 36"/>
                <a:gd name="T1" fmla="*/ 11 h 22"/>
                <a:gd name="T2" fmla="*/ 22 w 36"/>
                <a:gd name="T3" fmla="*/ 0 h 22"/>
                <a:gd name="T4" fmla="*/ 2 w 36"/>
                <a:gd name="T5" fmla="*/ 11 h 22"/>
                <a:gd name="T6" fmla="*/ 14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2" y="0"/>
                  </a:cubicBezTo>
                  <a:cubicBezTo>
                    <a:pt x="14" y="0"/>
                    <a:pt x="4" y="5"/>
                    <a:pt x="2" y="11"/>
                  </a:cubicBezTo>
                  <a:cubicBezTo>
                    <a:pt x="0" y="17"/>
                    <a:pt x="5" y="22"/>
                    <a:pt x="14" y="22"/>
                  </a:cubicBezTo>
                  <a:cubicBezTo>
                    <a:pt x="23" y="22"/>
                    <a:pt x="32" y="17"/>
                    <a:pt x="34" y="11"/>
                  </a:cubicBezTo>
                  <a:close/>
                </a:path>
              </a:pathLst>
            </a:custGeom>
            <a:grpFill/>
            <a:ln>
              <a:noFill/>
            </a:ln>
          </p:spPr>
          <p:txBody>
            <a:bodyPr anchor="ctr"/>
            <a:lstStyle/>
            <a:p>
              <a:pPr algn="ctr"/>
              <a:endParaRPr/>
            </a:p>
          </p:txBody>
        </p:sp>
        <p:sp>
          <p:nvSpPr>
            <p:cNvPr id="718" name="îśľíde"/>
            <p:cNvSpPr/>
            <p:nvPr/>
          </p:nvSpPr>
          <p:spPr bwMode="auto">
            <a:xfrm>
              <a:off x="2978189" y="2271702"/>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2" y="19"/>
                    <a:pt x="30" y="14"/>
                    <a:pt x="32" y="9"/>
                  </a:cubicBezTo>
                  <a:close/>
                </a:path>
              </a:pathLst>
            </a:custGeom>
            <a:grpFill/>
            <a:ln>
              <a:noFill/>
            </a:ln>
          </p:spPr>
          <p:txBody>
            <a:bodyPr anchor="ctr"/>
            <a:lstStyle/>
            <a:p>
              <a:pPr algn="ctr"/>
              <a:endParaRPr/>
            </a:p>
          </p:txBody>
        </p:sp>
        <p:sp>
          <p:nvSpPr>
            <p:cNvPr id="719" name="îŝḻiḓê"/>
            <p:cNvSpPr/>
            <p:nvPr/>
          </p:nvSpPr>
          <p:spPr bwMode="auto">
            <a:xfrm>
              <a:off x="3113969" y="2271702"/>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20" name="íṩḻïdè"/>
            <p:cNvSpPr/>
            <p:nvPr/>
          </p:nvSpPr>
          <p:spPr bwMode="auto">
            <a:xfrm>
              <a:off x="3245119" y="2271702"/>
              <a:ext cx="120350" cy="69433"/>
            </a:xfrm>
            <a:custGeom>
              <a:avLst/>
              <a:gdLst>
                <a:gd name="T0" fmla="*/ 32 w 33"/>
                <a:gd name="T1" fmla="*/ 9 h 19"/>
                <a:gd name="T2" fmla="*/ 20 w 33"/>
                <a:gd name="T3" fmla="*/ 0 h 19"/>
                <a:gd name="T4" fmla="*/ 2 w 33"/>
                <a:gd name="T5" fmla="*/ 9 h 19"/>
                <a:gd name="T6" fmla="*/ 13 w 33"/>
                <a:gd name="T7" fmla="*/ 19 h 19"/>
                <a:gd name="T8" fmla="*/ 32 w 33"/>
                <a:gd name="T9" fmla="*/ 9 h 19"/>
              </a:gdLst>
              <a:ahLst/>
              <a:cxnLst>
                <a:cxn ang="0">
                  <a:pos x="T0" y="T1"/>
                </a:cxn>
                <a:cxn ang="0">
                  <a:pos x="T2" y="T3"/>
                </a:cxn>
                <a:cxn ang="0">
                  <a:pos x="T4" y="T5"/>
                </a:cxn>
                <a:cxn ang="0">
                  <a:pos x="T6" y="T7"/>
                </a:cxn>
                <a:cxn ang="0">
                  <a:pos x="T8" y="T9"/>
                </a:cxn>
              </a:cxnLst>
              <a:rect l="0" t="0" r="r" b="b"/>
              <a:pathLst>
                <a:path w="33" h="19">
                  <a:moveTo>
                    <a:pt x="32" y="9"/>
                  </a:moveTo>
                  <a:cubicBezTo>
                    <a:pt x="33" y="4"/>
                    <a:pt x="28" y="0"/>
                    <a:pt x="20" y="0"/>
                  </a:cubicBezTo>
                  <a:cubicBezTo>
                    <a:pt x="12" y="0"/>
                    <a:pt x="4" y="4"/>
                    <a:pt x="2"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21" name="ïṩḷíḋé"/>
            <p:cNvSpPr/>
            <p:nvPr/>
          </p:nvSpPr>
          <p:spPr bwMode="auto">
            <a:xfrm>
              <a:off x="3376270" y="2271702"/>
              <a:ext cx="123436" cy="69433"/>
            </a:xfrm>
            <a:custGeom>
              <a:avLst/>
              <a:gdLst>
                <a:gd name="T0" fmla="*/ 32 w 34"/>
                <a:gd name="T1" fmla="*/ 9 h 19"/>
                <a:gd name="T2" fmla="*/ 20 w 34"/>
                <a:gd name="T3" fmla="*/ 0 h 19"/>
                <a:gd name="T4" fmla="*/ 2 w 34"/>
                <a:gd name="T5" fmla="*/ 9 h 19"/>
                <a:gd name="T6" fmla="*/ 14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8" y="0"/>
                    <a:pt x="20" y="0"/>
                  </a:cubicBezTo>
                  <a:cubicBezTo>
                    <a:pt x="12" y="0"/>
                    <a:pt x="4" y="4"/>
                    <a:pt x="2" y="9"/>
                  </a:cubicBezTo>
                  <a:cubicBezTo>
                    <a:pt x="0" y="14"/>
                    <a:pt x="6" y="19"/>
                    <a:pt x="14" y="19"/>
                  </a:cubicBezTo>
                  <a:cubicBezTo>
                    <a:pt x="22" y="19"/>
                    <a:pt x="30" y="14"/>
                    <a:pt x="32" y="9"/>
                  </a:cubicBezTo>
                  <a:close/>
                </a:path>
              </a:pathLst>
            </a:custGeom>
            <a:grpFill/>
            <a:ln>
              <a:noFill/>
            </a:ln>
          </p:spPr>
          <p:txBody>
            <a:bodyPr anchor="ctr"/>
            <a:lstStyle/>
            <a:p>
              <a:pPr algn="ctr"/>
              <a:endParaRPr/>
            </a:p>
          </p:txBody>
        </p:sp>
        <p:sp>
          <p:nvSpPr>
            <p:cNvPr id="722" name="ïśḻîḋé"/>
            <p:cNvSpPr/>
            <p:nvPr/>
          </p:nvSpPr>
          <p:spPr bwMode="auto">
            <a:xfrm>
              <a:off x="3336153" y="2031003"/>
              <a:ext cx="120350" cy="61718"/>
            </a:xfrm>
            <a:custGeom>
              <a:avLst/>
              <a:gdLst>
                <a:gd name="T0" fmla="*/ 31 w 33"/>
                <a:gd name="T1" fmla="*/ 9 h 17"/>
                <a:gd name="T2" fmla="*/ 20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8" y="0"/>
                    <a:pt x="20" y="0"/>
                  </a:cubicBezTo>
                  <a:cubicBezTo>
                    <a:pt x="12" y="0"/>
                    <a:pt x="4" y="4"/>
                    <a:pt x="2" y="9"/>
                  </a:cubicBezTo>
                  <a:cubicBezTo>
                    <a:pt x="0" y="13"/>
                    <a:pt x="5" y="17"/>
                    <a:pt x="13" y="17"/>
                  </a:cubicBezTo>
                  <a:cubicBezTo>
                    <a:pt x="21" y="17"/>
                    <a:pt x="29" y="13"/>
                    <a:pt x="31" y="9"/>
                  </a:cubicBezTo>
                  <a:close/>
                </a:path>
              </a:pathLst>
            </a:custGeom>
            <a:grpFill/>
            <a:ln>
              <a:noFill/>
            </a:ln>
          </p:spPr>
          <p:txBody>
            <a:bodyPr anchor="ctr"/>
            <a:lstStyle/>
            <a:p>
              <a:pPr algn="ctr"/>
              <a:endParaRPr/>
            </a:p>
          </p:txBody>
        </p:sp>
        <p:sp>
          <p:nvSpPr>
            <p:cNvPr id="723" name="îŝḻîḋe"/>
            <p:cNvSpPr/>
            <p:nvPr/>
          </p:nvSpPr>
          <p:spPr bwMode="auto">
            <a:xfrm>
              <a:off x="3467303" y="2031003"/>
              <a:ext cx="112636" cy="61718"/>
            </a:xfrm>
            <a:custGeom>
              <a:avLst/>
              <a:gdLst>
                <a:gd name="T0" fmla="*/ 30 w 31"/>
                <a:gd name="T1" fmla="*/ 9 h 17"/>
                <a:gd name="T2" fmla="*/ 19 w 31"/>
                <a:gd name="T3" fmla="*/ 0 h 17"/>
                <a:gd name="T4" fmla="*/ 1 w 31"/>
                <a:gd name="T5" fmla="*/ 9 h 17"/>
                <a:gd name="T6" fmla="*/ 12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6" y="0"/>
                    <a:pt x="19" y="0"/>
                  </a:cubicBezTo>
                  <a:cubicBezTo>
                    <a:pt x="11" y="0"/>
                    <a:pt x="3" y="4"/>
                    <a:pt x="1"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24" name="îṧļíḋè"/>
            <p:cNvSpPr/>
            <p:nvPr/>
          </p:nvSpPr>
          <p:spPr bwMode="auto">
            <a:xfrm>
              <a:off x="3306837" y="2108150"/>
              <a:ext cx="120350" cy="64804"/>
            </a:xfrm>
            <a:custGeom>
              <a:avLst/>
              <a:gdLst>
                <a:gd name="T0" fmla="*/ 31 w 33"/>
                <a:gd name="T1" fmla="*/ 9 h 18"/>
                <a:gd name="T2" fmla="*/ 20 w 33"/>
                <a:gd name="T3" fmla="*/ 0 h 18"/>
                <a:gd name="T4" fmla="*/ 2 w 33"/>
                <a:gd name="T5" fmla="*/ 9 h 18"/>
                <a:gd name="T6" fmla="*/ 13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33" y="4"/>
                    <a:pt x="28" y="0"/>
                    <a:pt x="20" y="0"/>
                  </a:cubicBezTo>
                  <a:cubicBezTo>
                    <a:pt x="12" y="0"/>
                    <a:pt x="4"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25" name="îṩļíḑé"/>
            <p:cNvSpPr/>
            <p:nvPr/>
          </p:nvSpPr>
          <p:spPr bwMode="auto">
            <a:xfrm>
              <a:off x="3437988" y="2108150"/>
              <a:ext cx="117264" cy="64804"/>
            </a:xfrm>
            <a:custGeom>
              <a:avLst/>
              <a:gdLst>
                <a:gd name="T0" fmla="*/ 30 w 32"/>
                <a:gd name="T1" fmla="*/ 9 h 18"/>
                <a:gd name="T2" fmla="*/ 19 w 32"/>
                <a:gd name="T3" fmla="*/ 0 h 18"/>
                <a:gd name="T4" fmla="*/ 1 w 32"/>
                <a:gd name="T5" fmla="*/ 9 h 18"/>
                <a:gd name="T6" fmla="*/ 13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32" y="4"/>
                    <a:pt x="27" y="0"/>
                    <a:pt x="19" y="0"/>
                  </a:cubicBezTo>
                  <a:cubicBezTo>
                    <a:pt x="11" y="0"/>
                    <a:pt x="3" y="4"/>
                    <a:pt x="1" y="9"/>
                  </a:cubicBezTo>
                  <a:cubicBezTo>
                    <a:pt x="0" y="14"/>
                    <a:pt x="5" y="18"/>
                    <a:pt x="13" y="18"/>
                  </a:cubicBezTo>
                  <a:cubicBezTo>
                    <a:pt x="21" y="18"/>
                    <a:pt x="29" y="14"/>
                    <a:pt x="30" y="9"/>
                  </a:cubicBezTo>
                  <a:close/>
                </a:path>
              </a:pathLst>
            </a:custGeom>
            <a:grpFill/>
            <a:ln>
              <a:noFill/>
            </a:ln>
          </p:spPr>
          <p:txBody>
            <a:bodyPr anchor="ctr"/>
            <a:lstStyle/>
            <a:p>
              <a:pPr algn="ctr"/>
              <a:endParaRPr/>
            </a:p>
          </p:txBody>
        </p:sp>
        <p:sp>
          <p:nvSpPr>
            <p:cNvPr id="726" name="ïṥlíḓè"/>
            <p:cNvSpPr/>
            <p:nvPr/>
          </p:nvSpPr>
          <p:spPr bwMode="auto">
            <a:xfrm>
              <a:off x="3566052" y="2108150"/>
              <a:ext cx="117264" cy="64804"/>
            </a:xfrm>
            <a:custGeom>
              <a:avLst/>
              <a:gdLst>
                <a:gd name="T0" fmla="*/ 31 w 32"/>
                <a:gd name="T1" fmla="*/ 9 h 18"/>
                <a:gd name="T2" fmla="*/ 19 w 32"/>
                <a:gd name="T3" fmla="*/ 0 h 18"/>
                <a:gd name="T4" fmla="*/ 2 w 32"/>
                <a:gd name="T5" fmla="*/ 9 h 18"/>
                <a:gd name="T6" fmla="*/ 13 w 32"/>
                <a:gd name="T7" fmla="*/ 18 h 18"/>
                <a:gd name="T8" fmla="*/ 31 w 32"/>
                <a:gd name="T9" fmla="*/ 9 h 18"/>
              </a:gdLst>
              <a:ahLst/>
              <a:cxnLst>
                <a:cxn ang="0">
                  <a:pos x="T0" y="T1"/>
                </a:cxn>
                <a:cxn ang="0">
                  <a:pos x="T2" y="T3"/>
                </a:cxn>
                <a:cxn ang="0">
                  <a:pos x="T4" y="T5"/>
                </a:cxn>
                <a:cxn ang="0">
                  <a:pos x="T6" y="T7"/>
                </a:cxn>
                <a:cxn ang="0">
                  <a:pos x="T8" y="T9"/>
                </a:cxn>
              </a:cxnLst>
              <a:rect l="0" t="0" r="r" b="b"/>
              <a:pathLst>
                <a:path w="32" h="18">
                  <a:moveTo>
                    <a:pt x="31" y="9"/>
                  </a:moveTo>
                  <a:cubicBezTo>
                    <a:pt x="32" y="4"/>
                    <a:pt x="27" y="0"/>
                    <a:pt x="19" y="0"/>
                  </a:cubicBezTo>
                  <a:cubicBezTo>
                    <a:pt x="11" y="0"/>
                    <a:pt x="4"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27" name="iśḻîḑé"/>
            <p:cNvSpPr/>
            <p:nvPr/>
          </p:nvSpPr>
          <p:spPr bwMode="auto">
            <a:xfrm>
              <a:off x="3697203" y="2108150"/>
              <a:ext cx="117264" cy="64804"/>
            </a:xfrm>
            <a:custGeom>
              <a:avLst/>
              <a:gdLst>
                <a:gd name="T0" fmla="*/ 30 w 32"/>
                <a:gd name="T1" fmla="*/ 9 h 18"/>
                <a:gd name="T2" fmla="*/ 18 w 32"/>
                <a:gd name="T3" fmla="*/ 0 h 18"/>
                <a:gd name="T4" fmla="*/ 1 w 32"/>
                <a:gd name="T5" fmla="*/ 9 h 18"/>
                <a:gd name="T6" fmla="*/ 13 w 32"/>
                <a:gd name="T7" fmla="*/ 18 h 18"/>
                <a:gd name="T8" fmla="*/ 30 w 32"/>
                <a:gd name="T9" fmla="*/ 9 h 18"/>
              </a:gdLst>
              <a:ahLst/>
              <a:cxnLst>
                <a:cxn ang="0">
                  <a:pos x="T0" y="T1"/>
                </a:cxn>
                <a:cxn ang="0">
                  <a:pos x="T2" y="T3"/>
                </a:cxn>
                <a:cxn ang="0">
                  <a:pos x="T4" y="T5"/>
                </a:cxn>
                <a:cxn ang="0">
                  <a:pos x="T6" y="T7"/>
                </a:cxn>
                <a:cxn ang="0">
                  <a:pos x="T8" y="T9"/>
                </a:cxn>
              </a:cxnLst>
              <a:rect l="0" t="0" r="r" b="b"/>
              <a:pathLst>
                <a:path w="32" h="18">
                  <a:moveTo>
                    <a:pt x="30" y="9"/>
                  </a:moveTo>
                  <a:cubicBezTo>
                    <a:pt x="32" y="4"/>
                    <a:pt x="26" y="0"/>
                    <a:pt x="18" y="0"/>
                  </a:cubicBezTo>
                  <a:cubicBezTo>
                    <a:pt x="11" y="0"/>
                    <a:pt x="3" y="4"/>
                    <a:pt x="1" y="9"/>
                  </a:cubicBezTo>
                  <a:cubicBezTo>
                    <a:pt x="0" y="14"/>
                    <a:pt x="5" y="18"/>
                    <a:pt x="13" y="18"/>
                  </a:cubicBezTo>
                  <a:cubicBezTo>
                    <a:pt x="21" y="18"/>
                    <a:pt x="29" y="14"/>
                    <a:pt x="30" y="9"/>
                  </a:cubicBezTo>
                  <a:close/>
                </a:path>
              </a:pathLst>
            </a:custGeom>
            <a:grpFill/>
            <a:ln>
              <a:noFill/>
            </a:ln>
          </p:spPr>
          <p:txBody>
            <a:bodyPr anchor="ctr"/>
            <a:lstStyle/>
            <a:p>
              <a:pPr algn="ctr"/>
              <a:endParaRPr/>
            </a:p>
          </p:txBody>
        </p:sp>
        <p:sp>
          <p:nvSpPr>
            <p:cNvPr id="728" name="işľíḍe"/>
            <p:cNvSpPr/>
            <p:nvPr/>
          </p:nvSpPr>
          <p:spPr bwMode="auto">
            <a:xfrm>
              <a:off x="3015220" y="2188383"/>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29" name="ïŝlïdè"/>
            <p:cNvSpPr/>
            <p:nvPr/>
          </p:nvSpPr>
          <p:spPr bwMode="auto">
            <a:xfrm>
              <a:off x="3277521" y="2188383"/>
              <a:ext cx="120350" cy="69433"/>
            </a:xfrm>
            <a:custGeom>
              <a:avLst/>
              <a:gdLst>
                <a:gd name="T0" fmla="*/ 31 w 33"/>
                <a:gd name="T1" fmla="*/ 9 h 19"/>
                <a:gd name="T2" fmla="*/ 20 w 33"/>
                <a:gd name="T3" fmla="*/ 0 h 19"/>
                <a:gd name="T4" fmla="*/ 2 w 33"/>
                <a:gd name="T5" fmla="*/ 9 h 19"/>
                <a:gd name="T6" fmla="*/ 13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0" name="ïṩlíḓê"/>
            <p:cNvSpPr/>
            <p:nvPr/>
          </p:nvSpPr>
          <p:spPr bwMode="auto">
            <a:xfrm>
              <a:off x="3408671" y="2188383"/>
              <a:ext cx="117264" cy="69433"/>
            </a:xfrm>
            <a:custGeom>
              <a:avLst/>
              <a:gdLst>
                <a:gd name="T0" fmla="*/ 31 w 32"/>
                <a:gd name="T1" fmla="*/ 9 h 19"/>
                <a:gd name="T2" fmla="*/ 19 w 32"/>
                <a:gd name="T3" fmla="*/ 0 h 19"/>
                <a:gd name="T4" fmla="*/ 1 w 32"/>
                <a:gd name="T5" fmla="*/ 9 h 19"/>
                <a:gd name="T6" fmla="*/ 13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2" y="4"/>
                    <a:pt x="27" y="0"/>
                    <a:pt x="19" y="0"/>
                  </a:cubicBezTo>
                  <a:cubicBezTo>
                    <a:pt x="11" y="0"/>
                    <a:pt x="3" y="4"/>
                    <a:pt x="1"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1" name="iṣḷiḓé"/>
            <p:cNvSpPr/>
            <p:nvPr/>
          </p:nvSpPr>
          <p:spPr bwMode="auto">
            <a:xfrm>
              <a:off x="3539822" y="2188383"/>
              <a:ext cx="117264" cy="69433"/>
            </a:xfrm>
            <a:custGeom>
              <a:avLst/>
              <a:gdLst>
                <a:gd name="T0" fmla="*/ 31 w 32"/>
                <a:gd name="T1" fmla="*/ 9 h 19"/>
                <a:gd name="T2" fmla="*/ 19 w 32"/>
                <a:gd name="T3" fmla="*/ 0 h 19"/>
                <a:gd name="T4" fmla="*/ 1 w 32"/>
                <a:gd name="T5" fmla="*/ 9 h 19"/>
                <a:gd name="T6" fmla="*/ 13 w 32"/>
                <a:gd name="T7" fmla="*/ 19 h 19"/>
                <a:gd name="T8" fmla="*/ 31 w 32"/>
                <a:gd name="T9" fmla="*/ 9 h 19"/>
              </a:gdLst>
              <a:ahLst/>
              <a:cxnLst>
                <a:cxn ang="0">
                  <a:pos x="T0" y="T1"/>
                </a:cxn>
                <a:cxn ang="0">
                  <a:pos x="T2" y="T3"/>
                </a:cxn>
                <a:cxn ang="0">
                  <a:pos x="T4" y="T5"/>
                </a:cxn>
                <a:cxn ang="0">
                  <a:pos x="T6" y="T7"/>
                </a:cxn>
                <a:cxn ang="0">
                  <a:pos x="T8" y="T9"/>
                </a:cxn>
              </a:cxnLst>
              <a:rect l="0" t="0" r="r" b="b"/>
              <a:pathLst>
                <a:path w="32" h="19">
                  <a:moveTo>
                    <a:pt x="31" y="9"/>
                  </a:moveTo>
                  <a:cubicBezTo>
                    <a:pt x="32" y="4"/>
                    <a:pt x="27" y="0"/>
                    <a:pt x="19" y="0"/>
                  </a:cubicBezTo>
                  <a:cubicBezTo>
                    <a:pt x="11" y="0"/>
                    <a:pt x="3" y="4"/>
                    <a:pt x="1"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32" name="íṩḻîḍê"/>
            <p:cNvSpPr/>
            <p:nvPr/>
          </p:nvSpPr>
          <p:spPr bwMode="auto">
            <a:xfrm>
              <a:off x="3667886" y="2188383"/>
              <a:ext cx="120350" cy="69433"/>
            </a:xfrm>
            <a:custGeom>
              <a:avLst/>
              <a:gdLst>
                <a:gd name="T0" fmla="*/ 31 w 33"/>
                <a:gd name="T1" fmla="*/ 9 h 19"/>
                <a:gd name="T2" fmla="*/ 20 w 33"/>
                <a:gd name="T3" fmla="*/ 0 h 19"/>
                <a:gd name="T4" fmla="*/ 2 w 33"/>
                <a:gd name="T5" fmla="*/ 9 h 19"/>
                <a:gd name="T6" fmla="*/ 14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8" y="0"/>
                    <a:pt x="20" y="0"/>
                  </a:cubicBezTo>
                  <a:cubicBezTo>
                    <a:pt x="12" y="0"/>
                    <a:pt x="4" y="4"/>
                    <a:pt x="2" y="9"/>
                  </a:cubicBezTo>
                  <a:cubicBezTo>
                    <a:pt x="0" y="14"/>
                    <a:pt x="6" y="19"/>
                    <a:pt x="14" y="19"/>
                  </a:cubicBezTo>
                  <a:cubicBezTo>
                    <a:pt x="22" y="19"/>
                    <a:pt x="30" y="14"/>
                    <a:pt x="31" y="9"/>
                  </a:cubicBezTo>
                  <a:close/>
                </a:path>
              </a:pathLst>
            </a:custGeom>
            <a:grpFill/>
            <a:ln>
              <a:noFill/>
            </a:ln>
          </p:spPr>
          <p:txBody>
            <a:bodyPr anchor="ctr"/>
            <a:lstStyle/>
            <a:p>
              <a:pPr algn="ctr"/>
              <a:endParaRPr/>
            </a:p>
          </p:txBody>
        </p:sp>
        <p:sp>
          <p:nvSpPr>
            <p:cNvPr id="733" name="iSlïḋe"/>
            <p:cNvSpPr/>
            <p:nvPr/>
          </p:nvSpPr>
          <p:spPr bwMode="auto">
            <a:xfrm>
              <a:off x="3799037" y="2188383"/>
              <a:ext cx="120350" cy="69433"/>
            </a:xfrm>
            <a:custGeom>
              <a:avLst/>
              <a:gdLst>
                <a:gd name="T0" fmla="*/ 31 w 33"/>
                <a:gd name="T1" fmla="*/ 9 h 19"/>
                <a:gd name="T2" fmla="*/ 19 w 33"/>
                <a:gd name="T3" fmla="*/ 0 h 19"/>
                <a:gd name="T4" fmla="*/ 2 w 33"/>
                <a:gd name="T5" fmla="*/ 9 h 19"/>
                <a:gd name="T6" fmla="*/ 14 w 33"/>
                <a:gd name="T7" fmla="*/ 19 h 19"/>
                <a:gd name="T8" fmla="*/ 31 w 33"/>
                <a:gd name="T9" fmla="*/ 9 h 19"/>
              </a:gdLst>
              <a:ahLst/>
              <a:cxnLst>
                <a:cxn ang="0">
                  <a:pos x="T0" y="T1"/>
                </a:cxn>
                <a:cxn ang="0">
                  <a:pos x="T2" y="T3"/>
                </a:cxn>
                <a:cxn ang="0">
                  <a:pos x="T4" y="T5"/>
                </a:cxn>
                <a:cxn ang="0">
                  <a:pos x="T6" y="T7"/>
                </a:cxn>
                <a:cxn ang="0">
                  <a:pos x="T8" y="T9"/>
                </a:cxn>
              </a:cxnLst>
              <a:rect l="0" t="0" r="r" b="b"/>
              <a:pathLst>
                <a:path w="33" h="19">
                  <a:moveTo>
                    <a:pt x="31" y="9"/>
                  </a:moveTo>
                  <a:cubicBezTo>
                    <a:pt x="33" y="4"/>
                    <a:pt x="27" y="0"/>
                    <a:pt x="19" y="0"/>
                  </a:cubicBezTo>
                  <a:cubicBezTo>
                    <a:pt x="11" y="0"/>
                    <a:pt x="3" y="4"/>
                    <a:pt x="2" y="9"/>
                  </a:cubicBezTo>
                  <a:cubicBezTo>
                    <a:pt x="0" y="14"/>
                    <a:pt x="6" y="19"/>
                    <a:pt x="14" y="19"/>
                  </a:cubicBezTo>
                  <a:cubicBezTo>
                    <a:pt x="22" y="19"/>
                    <a:pt x="30" y="14"/>
                    <a:pt x="31" y="9"/>
                  </a:cubicBezTo>
                  <a:close/>
                </a:path>
              </a:pathLst>
            </a:custGeom>
            <a:grpFill/>
            <a:ln>
              <a:noFill/>
            </a:ln>
          </p:spPr>
          <p:txBody>
            <a:bodyPr anchor="ctr"/>
            <a:lstStyle/>
            <a:p>
              <a:pPr algn="ctr"/>
              <a:endParaRPr/>
            </a:p>
          </p:txBody>
        </p:sp>
        <p:sp>
          <p:nvSpPr>
            <p:cNvPr id="734" name="ïśḻíḍê"/>
            <p:cNvSpPr/>
            <p:nvPr/>
          </p:nvSpPr>
          <p:spPr bwMode="auto">
            <a:xfrm>
              <a:off x="3424101" y="1804190"/>
              <a:ext cx="112636" cy="61718"/>
            </a:xfrm>
            <a:custGeom>
              <a:avLst/>
              <a:gdLst>
                <a:gd name="T0" fmla="*/ 29 w 31"/>
                <a:gd name="T1" fmla="*/ 9 h 17"/>
                <a:gd name="T2" fmla="*/ 19 w 31"/>
                <a:gd name="T3" fmla="*/ 0 h 17"/>
                <a:gd name="T4" fmla="*/ 2 w 31"/>
                <a:gd name="T5" fmla="*/ 9 h 17"/>
                <a:gd name="T6" fmla="*/ 13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9" y="0"/>
                  </a:cubicBezTo>
                  <a:cubicBezTo>
                    <a:pt x="11" y="0"/>
                    <a:pt x="4" y="4"/>
                    <a:pt x="2" y="9"/>
                  </a:cubicBezTo>
                  <a:cubicBezTo>
                    <a:pt x="0" y="13"/>
                    <a:pt x="5" y="17"/>
                    <a:pt x="13" y="17"/>
                  </a:cubicBezTo>
                  <a:cubicBezTo>
                    <a:pt x="20" y="17"/>
                    <a:pt x="28" y="13"/>
                    <a:pt x="29" y="9"/>
                  </a:cubicBezTo>
                  <a:close/>
                </a:path>
              </a:pathLst>
            </a:custGeom>
            <a:grpFill/>
            <a:ln>
              <a:noFill/>
            </a:ln>
          </p:spPr>
          <p:txBody>
            <a:bodyPr anchor="ctr"/>
            <a:lstStyle/>
            <a:p>
              <a:pPr algn="ctr"/>
              <a:endParaRPr/>
            </a:p>
          </p:txBody>
        </p:sp>
        <p:sp>
          <p:nvSpPr>
            <p:cNvPr id="735" name="îṧľiḍè"/>
            <p:cNvSpPr/>
            <p:nvPr/>
          </p:nvSpPr>
          <p:spPr bwMode="auto">
            <a:xfrm>
              <a:off x="3394785" y="1878251"/>
              <a:ext cx="115721"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1" y="17"/>
                    <a:pt x="28" y="13"/>
                    <a:pt x="30" y="9"/>
                  </a:cubicBezTo>
                  <a:close/>
                </a:path>
              </a:pathLst>
            </a:custGeom>
            <a:grpFill/>
            <a:ln>
              <a:noFill/>
            </a:ln>
          </p:spPr>
          <p:txBody>
            <a:bodyPr anchor="ctr"/>
            <a:lstStyle/>
            <a:p>
              <a:pPr algn="ctr"/>
              <a:endParaRPr/>
            </a:p>
          </p:txBody>
        </p:sp>
        <p:sp>
          <p:nvSpPr>
            <p:cNvPr id="736" name="iŝľiḍê"/>
            <p:cNvSpPr/>
            <p:nvPr/>
          </p:nvSpPr>
          <p:spPr bwMode="auto">
            <a:xfrm>
              <a:off x="3522849" y="1878251"/>
              <a:ext cx="112636" cy="61718"/>
            </a:xfrm>
            <a:custGeom>
              <a:avLst/>
              <a:gdLst>
                <a:gd name="T0" fmla="*/ 29 w 31"/>
                <a:gd name="T1" fmla="*/ 9 h 17"/>
                <a:gd name="T2" fmla="*/ 18 w 31"/>
                <a:gd name="T3" fmla="*/ 0 h 17"/>
                <a:gd name="T4" fmla="*/ 1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8" y="0"/>
                  </a:cubicBezTo>
                  <a:cubicBezTo>
                    <a:pt x="11" y="0"/>
                    <a:pt x="3" y="4"/>
                    <a:pt x="1" y="9"/>
                  </a:cubicBezTo>
                  <a:cubicBezTo>
                    <a:pt x="0" y="13"/>
                    <a:pt x="5" y="17"/>
                    <a:pt x="12" y="17"/>
                  </a:cubicBezTo>
                  <a:cubicBezTo>
                    <a:pt x="20" y="17"/>
                    <a:pt x="28" y="13"/>
                    <a:pt x="29" y="9"/>
                  </a:cubicBezTo>
                  <a:close/>
                </a:path>
              </a:pathLst>
            </a:custGeom>
            <a:grpFill/>
            <a:ln>
              <a:noFill/>
            </a:ln>
          </p:spPr>
          <p:txBody>
            <a:bodyPr anchor="ctr"/>
            <a:lstStyle/>
            <a:p>
              <a:pPr algn="ctr"/>
              <a:endParaRPr/>
            </a:p>
          </p:txBody>
        </p:sp>
        <p:sp>
          <p:nvSpPr>
            <p:cNvPr id="737" name="ïSlïde"/>
            <p:cNvSpPr/>
            <p:nvPr/>
          </p:nvSpPr>
          <p:spPr bwMode="auto">
            <a:xfrm>
              <a:off x="3368554" y="1953855"/>
              <a:ext cx="114178" cy="63261"/>
            </a:xfrm>
            <a:custGeom>
              <a:avLst/>
              <a:gdLst>
                <a:gd name="T0" fmla="*/ 30 w 31"/>
                <a:gd name="T1" fmla="*/ 8 h 17"/>
                <a:gd name="T2" fmla="*/ 19 w 31"/>
                <a:gd name="T3" fmla="*/ 0 h 17"/>
                <a:gd name="T4" fmla="*/ 1 w 31"/>
                <a:gd name="T5" fmla="*/ 8 h 17"/>
                <a:gd name="T6" fmla="*/ 12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9" y="0"/>
                  </a:cubicBezTo>
                  <a:cubicBezTo>
                    <a:pt x="11" y="0"/>
                    <a:pt x="3" y="4"/>
                    <a:pt x="1"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738" name="iṡlíďe"/>
            <p:cNvSpPr/>
            <p:nvPr/>
          </p:nvSpPr>
          <p:spPr bwMode="auto">
            <a:xfrm>
              <a:off x="3493534" y="1953855"/>
              <a:ext cx="115721"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5" y="17"/>
                    <a:pt x="13" y="17"/>
                  </a:cubicBezTo>
                  <a:cubicBezTo>
                    <a:pt x="21" y="17"/>
                    <a:pt x="28" y="13"/>
                    <a:pt x="30" y="8"/>
                  </a:cubicBezTo>
                  <a:close/>
                </a:path>
              </a:pathLst>
            </a:custGeom>
            <a:grpFill/>
            <a:ln>
              <a:noFill/>
            </a:ln>
          </p:spPr>
          <p:txBody>
            <a:bodyPr anchor="ctr"/>
            <a:lstStyle/>
            <a:p>
              <a:pPr algn="ctr"/>
              <a:endParaRPr/>
            </a:p>
          </p:txBody>
        </p:sp>
        <p:sp>
          <p:nvSpPr>
            <p:cNvPr id="739" name="ïşliḑé"/>
            <p:cNvSpPr/>
            <p:nvPr/>
          </p:nvSpPr>
          <p:spPr bwMode="auto">
            <a:xfrm>
              <a:off x="3620055" y="1953855"/>
              <a:ext cx="114178" cy="63261"/>
            </a:xfrm>
            <a:custGeom>
              <a:avLst/>
              <a:gdLst>
                <a:gd name="T0" fmla="*/ 30 w 31"/>
                <a:gd name="T1" fmla="*/ 8 h 17"/>
                <a:gd name="T2" fmla="*/ 18 w 31"/>
                <a:gd name="T3" fmla="*/ 0 h 17"/>
                <a:gd name="T4" fmla="*/ 1 w 31"/>
                <a:gd name="T5" fmla="*/ 8 h 17"/>
                <a:gd name="T6" fmla="*/ 13 w 31"/>
                <a:gd name="T7" fmla="*/ 17 h 17"/>
                <a:gd name="T8" fmla="*/ 30 w 31"/>
                <a:gd name="T9" fmla="*/ 8 h 17"/>
              </a:gdLst>
              <a:ahLst/>
              <a:cxnLst>
                <a:cxn ang="0">
                  <a:pos x="T0" y="T1"/>
                </a:cxn>
                <a:cxn ang="0">
                  <a:pos x="T2" y="T3"/>
                </a:cxn>
                <a:cxn ang="0">
                  <a:pos x="T4" y="T5"/>
                </a:cxn>
                <a:cxn ang="0">
                  <a:pos x="T6" y="T7"/>
                </a:cxn>
                <a:cxn ang="0">
                  <a:pos x="T8" y="T9"/>
                </a:cxn>
              </a:cxnLst>
              <a:rect l="0" t="0" r="r" b="b"/>
              <a:pathLst>
                <a:path w="31" h="17">
                  <a:moveTo>
                    <a:pt x="30" y="8"/>
                  </a:moveTo>
                  <a:cubicBezTo>
                    <a:pt x="31" y="4"/>
                    <a:pt x="26" y="0"/>
                    <a:pt x="18" y="0"/>
                  </a:cubicBezTo>
                  <a:cubicBezTo>
                    <a:pt x="11" y="0"/>
                    <a:pt x="3" y="4"/>
                    <a:pt x="1" y="8"/>
                  </a:cubicBezTo>
                  <a:cubicBezTo>
                    <a:pt x="0" y="13"/>
                    <a:pt x="5" y="17"/>
                    <a:pt x="13" y="17"/>
                  </a:cubicBezTo>
                  <a:cubicBezTo>
                    <a:pt x="21" y="17"/>
                    <a:pt x="28" y="13"/>
                    <a:pt x="30" y="8"/>
                  </a:cubicBezTo>
                  <a:close/>
                </a:path>
              </a:pathLst>
            </a:custGeom>
            <a:grpFill/>
            <a:ln>
              <a:noFill/>
            </a:ln>
          </p:spPr>
          <p:txBody>
            <a:bodyPr anchor="ctr"/>
            <a:lstStyle/>
            <a:p>
              <a:pPr algn="ctr"/>
              <a:endParaRPr/>
            </a:p>
          </p:txBody>
        </p:sp>
        <p:sp>
          <p:nvSpPr>
            <p:cNvPr id="740" name="ïŝlïḑê"/>
            <p:cNvSpPr/>
            <p:nvPr/>
          </p:nvSpPr>
          <p:spPr bwMode="auto">
            <a:xfrm>
              <a:off x="3745033" y="1953855"/>
              <a:ext cx="115721"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6" y="17"/>
                    <a:pt x="13" y="17"/>
                  </a:cubicBezTo>
                  <a:cubicBezTo>
                    <a:pt x="21" y="17"/>
                    <a:pt x="29" y="13"/>
                    <a:pt x="30" y="8"/>
                  </a:cubicBezTo>
                  <a:close/>
                </a:path>
              </a:pathLst>
            </a:custGeom>
            <a:grpFill/>
            <a:ln>
              <a:noFill/>
            </a:ln>
          </p:spPr>
          <p:txBody>
            <a:bodyPr anchor="ctr"/>
            <a:lstStyle/>
            <a:p>
              <a:pPr algn="ctr"/>
              <a:endParaRPr/>
            </a:p>
          </p:txBody>
        </p:sp>
        <p:sp>
          <p:nvSpPr>
            <p:cNvPr id="741" name="íśḻîḑé"/>
            <p:cNvSpPr/>
            <p:nvPr/>
          </p:nvSpPr>
          <p:spPr bwMode="auto">
            <a:xfrm>
              <a:off x="3175687" y="1804190"/>
              <a:ext cx="117264"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2" name="íšļíďe"/>
            <p:cNvSpPr/>
            <p:nvPr/>
          </p:nvSpPr>
          <p:spPr bwMode="auto">
            <a:xfrm>
              <a:off x="3299122" y="1804190"/>
              <a:ext cx="114178" cy="61718"/>
            </a:xfrm>
            <a:custGeom>
              <a:avLst/>
              <a:gdLst>
                <a:gd name="T0" fmla="*/ 30 w 31"/>
                <a:gd name="T1" fmla="*/ 9 h 17"/>
                <a:gd name="T2" fmla="*/ 19 w 31"/>
                <a:gd name="T3" fmla="*/ 0 h 17"/>
                <a:gd name="T4" fmla="*/ 2 w 31"/>
                <a:gd name="T5" fmla="*/ 9 h 17"/>
                <a:gd name="T6" fmla="*/ 13 w 31"/>
                <a:gd name="T7" fmla="*/ 17 h 17"/>
                <a:gd name="T8" fmla="*/ 30 w 31"/>
                <a:gd name="T9" fmla="*/ 9 h 17"/>
              </a:gdLst>
              <a:ahLst/>
              <a:cxnLst>
                <a:cxn ang="0">
                  <a:pos x="T0" y="T1"/>
                </a:cxn>
                <a:cxn ang="0">
                  <a:pos x="T2" y="T3"/>
                </a:cxn>
                <a:cxn ang="0">
                  <a:pos x="T4" y="T5"/>
                </a:cxn>
                <a:cxn ang="0">
                  <a:pos x="T6" y="T7"/>
                </a:cxn>
                <a:cxn ang="0">
                  <a:pos x="T8" y="T9"/>
                </a:cxn>
              </a:cxnLst>
              <a:rect l="0" t="0" r="r" b="b"/>
              <a:pathLst>
                <a:path w="31" h="17">
                  <a:moveTo>
                    <a:pt x="30" y="9"/>
                  </a:moveTo>
                  <a:cubicBezTo>
                    <a:pt x="31" y="4"/>
                    <a:pt x="27" y="0"/>
                    <a:pt x="19" y="0"/>
                  </a:cubicBezTo>
                  <a:cubicBezTo>
                    <a:pt x="11"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3" name="iSlïḋê"/>
            <p:cNvSpPr/>
            <p:nvPr/>
          </p:nvSpPr>
          <p:spPr bwMode="auto">
            <a:xfrm>
              <a:off x="3146370" y="1878251"/>
              <a:ext cx="117264" cy="61718"/>
            </a:xfrm>
            <a:custGeom>
              <a:avLst/>
              <a:gdLst>
                <a:gd name="T0" fmla="*/ 30 w 32"/>
                <a:gd name="T1" fmla="*/ 9 h 17"/>
                <a:gd name="T2" fmla="*/ 19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44" name="îśḻídé"/>
            <p:cNvSpPr/>
            <p:nvPr/>
          </p:nvSpPr>
          <p:spPr bwMode="auto">
            <a:xfrm>
              <a:off x="3269806" y="1878251"/>
              <a:ext cx="117264" cy="61718"/>
            </a:xfrm>
            <a:custGeom>
              <a:avLst/>
              <a:gdLst>
                <a:gd name="T0" fmla="*/ 30 w 32"/>
                <a:gd name="T1" fmla="*/ 9 h 17"/>
                <a:gd name="T2" fmla="*/ 19 w 32"/>
                <a:gd name="T3" fmla="*/ 0 h 17"/>
                <a:gd name="T4" fmla="*/ 2 w 32"/>
                <a:gd name="T5" fmla="*/ 9 h 17"/>
                <a:gd name="T6" fmla="*/ 13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5" y="17"/>
                    <a:pt x="13" y="17"/>
                  </a:cubicBezTo>
                  <a:cubicBezTo>
                    <a:pt x="20" y="17"/>
                    <a:pt x="28" y="13"/>
                    <a:pt x="30" y="9"/>
                  </a:cubicBezTo>
                  <a:close/>
                </a:path>
              </a:pathLst>
            </a:custGeom>
            <a:grpFill/>
            <a:ln>
              <a:noFill/>
            </a:ln>
          </p:spPr>
          <p:txBody>
            <a:bodyPr anchor="ctr"/>
            <a:lstStyle/>
            <a:p>
              <a:pPr algn="ctr"/>
              <a:endParaRPr/>
            </a:p>
          </p:txBody>
        </p:sp>
        <p:sp>
          <p:nvSpPr>
            <p:cNvPr id="745" name="iş1ïḋê"/>
            <p:cNvSpPr/>
            <p:nvPr/>
          </p:nvSpPr>
          <p:spPr bwMode="auto">
            <a:xfrm>
              <a:off x="3113969" y="1953855"/>
              <a:ext cx="115721" cy="63261"/>
            </a:xfrm>
            <a:custGeom>
              <a:avLst/>
              <a:gdLst>
                <a:gd name="T0" fmla="*/ 30 w 32"/>
                <a:gd name="T1" fmla="*/ 8 h 17"/>
                <a:gd name="T2" fmla="*/ 20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2" y="0"/>
                    <a:pt x="4" y="4"/>
                    <a:pt x="2" y="8"/>
                  </a:cubicBezTo>
                  <a:cubicBezTo>
                    <a:pt x="0" y="13"/>
                    <a:pt x="5" y="17"/>
                    <a:pt x="13" y="17"/>
                  </a:cubicBezTo>
                  <a:cubicBezTo>
                    <a:pt x="21" y="17"/>
                    <a:pt x="29" y="13"/>
                    <a:pt x="30" y="8"/>
                  </a:cubicBezTo>
                  <a:close/>
                </a:path>
              </a:pathLst>
            </a:custGeom>
            <a:grpFill/>
            <a:ln>
              <a:noFill/>
            </a:ln>
          </p:spPr>
          <p:txBody>
            <a:bodyPr anchor="ctr"/>
            <a:lstStyle/>
            <a:p>
              <a:pPr algn="ctr"/>
              <a:endParaRPr/>
            </a:p>
          </p:txBody>
        </p:sp>
        <p:sp>
          <p:nvSpPr>
            <p:cNvPr id="746" name="îSľiḑê"/>
            <p:cNvSpPr/>
            <p:nvPr/>
          </p:nvSpPr>
          <p:spPr bwMode="auto">
            <a:xfrm>
              <a:off x="3240490" y="1953855"/>
              <a:ext cx="117264" cy="63261"/>
            </a:xfrm>
            <a:custGeom>
              <a:avLst/>
              <a:gdLst>
                <a:gd name="T0" fmla="*/ 30 w 32"/>
                <a:gd name="T1" fmla="*/ 8 h 17"/>
                <a:gd name="T2" fmla="*/ 19 w 32"/>
                <a:gd name="T3" fmla="*/ 0 h 17"/>
                <a:gd name="T4" fmla="*/ 2 w 32"/>
                <a:gd name="T5" fmla="*/ 8 h 17"/>
                <a:gd name="T6" fmla="*/ 13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1" y="0"/>
                    <a:pt x="4" y="4"/>
                    <a:pt x="2" y="8"/>
                  </a:cubicBezTo>
                  <a:cubicBezTo>
                    <a:pt x="0" y="13"/>
                    <a:pt x="5" y="17"/>
                    <a:pt x="13" y="17"/>
                  </a:cubicBezTo>
                  <a:cubicBezTo>
                    <a:pt x="20" y="17"/>
                    <a:pt x="28" y="13"/>
                    <a:pt x="30" y="8"/>
                  </a:cubicBezTo>
                  <a:close/>
                </a:path>
              </a:pathLst>
            </a:custGeom>
            <a:grpFill/>
            <a:ln>
              <a:noFill/>
            </a:ln>
          </p:spPr>
          <p:txBody>
            <a:bodyPr anchor="ctr"/>
            <a:lstStyle/>
            <a:p>
              <a:pPr algn="ctr"/>
              <a:endParaRPr/>
            </a:p>
          </p:txBody>
        </p:sp>
        <p:sp>
          <p:nvSpPr>
            <p:cNvPr id="747" name="iṣḷîḓe"/>
            <p:cNvSpPr/>
            <p:nvPr/>
          </p:nvSpPr>
          <p:spPr bwMode="auto">
            <a:xfrm>
              <a:off x="2884069" y="2188383"/>
              <a:ext cx="123436" cy="69433"/>
            </a:xfrm>
            <a:custGeom>
              <a:avLst/>
              <a:gdLst>
                <a:gd name="T0" fmla="*/ 31 w 34"/>
                <a:gd name="T1" fmla="*/ 9 h 19"/>
                <a:gd name="T2" fmla="*/ 21 w 34"/>
                <a:gd name="T3" fmla="*/ 0 h 19"/>
                <a:gd name="T4" fmla="*/ 2 w 34"/>
                <a:gd name="T5" fmla="*/ 9 h 19"/>
                <a:gd name="T6" fmla="*/ 13 w 34"/>
                <a:gd name="T7" fmla="*/ 19 h 19"/>
                <a:gd name="T8" fmla="*/ 31 w 34"/>
                <a:gd name="T9" fmla="*/ 9 h 19"/>
              </a:gdLst>
              <a:ahLst/>
              <a:cxnLst>
                <a:cxn ang="0">
                  <a:pos x="T0" y="T1"/>
                </a:cxn>
                <a:cxn ang="0">
                  <a:pos x="T2" y="T3"/>
                </a:cxn>
                <a:cxn ang="0">
                  <a:pos x="T4" y="T5"/>
                </a:cxn>
                <a:cxn ang="0">
                  <a:pos x="T6" y="T7"/>
                </a:cxn>
                <a:cxn ang="0">
                  <a:pos x="T8" y="T9"/>
                </a:cxn>
              </a:cxnLst>
              <a:rect l="0" t="0" r="r" b="b"/>
              <a:pathLst>
                <a:path w="34" h="19">
                  <a:moveTo>
                    <a:pt x="31" y="9"/>
                  </a:moveTo>
                  <a:cubicBezTo>
                    <a:pt x="34" y="4"/>
                    <a:pt x="29" y="0"/>
                    <a:pt x="21" y="0"/>
                  </a:cubicBezTo>
                  <a:cubicBezTo>
                    <a:pt x="13" y="0"/>
                    <a:pt x="4" y="4"/>
                    <a:pt x="2" y="9"/>
                  </a:cubicBezTo>
                  <a:cubicBezTo>
                    <a:pt x="0" y="14"/>
                    <a:pt x="5" y="19"/>
                    <a:pt x="13" y="19"/>
                  </a:cubicBezTo>
                  <a:cubicBezTo>
                    <a:pt x="21" y="19"/>
                    <a:pt x="29" y="14"/>
                    <a:pt x="31" y="9"/>
                  </a:cubicBezTo>
                  <a:close/>
                </a:path>
              </a:pathLst>
            </a:custGeom>
            <a:grpFill/>
            <a:ln>
              <a:noFill/>
            </a:ln>
          </p:spPr>
          <p:txBody>
            <a:bodyPr anchor="ctr"/>
            <a:lstStyle/>
            <a:p>
              <a:pPr algn="ctr"/>
              <a:endParaRPr/>
            </a:p>
          </p:txBody>
        </p:sp>
        <p:sp>
          <p:nvSpPr>
            <p:cNvPr id="748" name="îŝ1iďé"/>
            <p:cNvSpPr/>
            <p:nvPr/>
          </p:nvSpPr>
          <p:spPr bwMode="auto">
            <a:xfrm>
              <a:off x="2847039" y="2271702"/>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49" name="íSľíḍè"/>
            <p:cNvSpPr/>
            <p:nvPr/>
          </p:nvSpPr>
          <p:spPr bwMode="auto">
            <a:xfrm>
              <a:off x="2810008" y="2356565"/>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5"/>
                    <a:pt x="4" y="19"/>
                    <a:pt x="13" y="19"/>
                  </a:cubicBezTo>
                  <a:cubicBezTo>
                    <a:pt x="21" y="19"/>
                    <a:pt x="30" y="15"/>
                    <a:pt x="32" y="9"/>
                  </a:cubicBezTo>
                  <a:close/>
                </a:path>
              </a:pathLst>
            </a:custGeom>
            <a:grpFill/>
            <a:ln>
              <a:noFill/>
            </a:ln>
          </p:spPr>
          <p:txBody>
            <a:bodyPr anchor="ctr"/>
            <a:lstStyle/>
            <a:p>
              <a:pPr algn="ctr"/>
              <a:endParaRPr/>
            </a:p>
          </p:txBody>
        </p:sp>
        <p:sp>
          <p:nvSpPr>
            <p:cNvPr id="750" name="işlíḍé"/>
            <p:cNvSpPr/>
            <p:nvPr/>
          </p:nvSpPr>
          <p:spPr bwMode="auto">
            <a:xfrm>
              <a:off x="2769891" y="2439884"/>
              <a:ext cx="128065" cy="74061"/>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2" y="10"/>
                  </a:cubicBezTo>
                  <a:cubicBezTo>
                    <a:pt x="0" y="16"/>
                    <a:pt x="5" y="20"/>
                    <a:pt x="13" y="20"/>
                  </a:cubicBezTo>
                  <a:cubicBezTo>
                    <a:pt x="22" y="20"/>
                    <a:pt x="30" y="16"/>
                    <a:pt x="33" y="10"/>
                  </a:cubicBezTo>
                  <a:close/>
                </a:path>
              </a:pathLst>
            </a:custGeom>
            <a:grpFill/>
            <a:ln>
              <a:noFill/>
            </a:ln>
          </p:spPr>
          <p:txBody>
            <a:bodyPr anchor="ctr"/>
            <a:lstStyle/>
            <a:p>
              <a:pPr algn="ctr"/>
              <a:endParaRPr/>
            </a:p>
          </p:txBody>
        </p:sp>
        <p:sp>
          <p:nvSpPr>
            <p:cNvPr id="751" name="îṣḷïḑê"/>
            <p:cNvSpPr/>
            <p:nvPr/>
          </p:nvSpPr>
          <p:spPr bwMode="auto">
            <a:xfrm>
              <a:off x="2729775" y="2532461"/>
              <a:ext cx="131151" cy="72519"/>
            </a:xfrm>
            <a:custGeom>
              <a:avLst/>
              <a:gdLst>
                <a:gd name="T0" fmla="*/ 33 w 36"/>
                <a:gd name="T1" fmla="*/ 10 h 20"/>
                <a:gd name="T2" fmla="*/ 22 w 36"/>
                <a:gd name="T3" fmla="*/ 0 h 20"/>
                <a:gd name="T4" fmla="*/ 3 w 36"/>
                <a:gd name="T5" fmla="*/ 10 h 20"/>
                <a:gd name="T6" fmla="*/ 1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2" y="0"/>
                  </a:cubicBezTo>
                  <a:cubicBezTo>
                    <a:pt x="14" y="0"/>
                    <a:pt x="5" y="4"/>
                    <a:pt x="3" y="10"/>
                  </a:cubicBezTo>
                  <a:cubicBezTo>
                    <a:pt x="0" y="15"/>
                    <a:pt x="5" y="20"/>
                    <a:pt x="14" y="20"/>
                  </a:cubicBezTo>
                  <a:cubicBezTo>
                    <a:pt x="22" y="20"/>
                    <a:pt x="31" y="15"/>
                    <a:pt x="33" y="10"/>
                  </a:cubicBezTo>
                  <a:close/>
                </a:path>
              </a:pathLst>
            </a:custGeom>
            <a:grpFill/>
            <a:ln>
              <a:noFill/>
            </a:ln>
          </p:spPr>
          <p:txBody>
            <a:bodyPr anchor="ctr"/>
            <a:lstStyle/>
            <a:p>
              <a:pPr algn="ctr"/>
              <a:endParaRPr/>
            </a:p>
          </p:txBody>
        </p:sp>
        <p:sp>
          <p:nvSpPr>
            <p:cNvPr id="752" name="îṧļíďé"/>
            <p:cNvSpPr/>
            <p:nvPr/>
          </p:nvSpPr>
          <p:spPr bwMode="auto">
            <a:xfrm>
              <a:off x="2689658" y="2623494"/>
              <a:ext cx="131151"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4" y="20"/>
                  </a:cubicBezTo>
                  <a:cubicBezTo>
                    <a:pt x="22" y="20"/>
                    <a:pt x="31" y="16"/>
                    <a:pt x="34" y="10"/>
                  </a:cubicBezTo>
                  <a:close/>
                </a:path>
              </a:pathLst>
            </a:custGeom>
            <a:grpFill/>
            <a:ln>
              <a:noFill/>
            </a:ln>
          </p:spPr>
          <p:txBody>
            <a:bodyPr anchor="ctr"/>
            <a:lstStyle/>
            <a:p>
              <a:pPr algn="ctr"/>
              <a:endParaRPr/>
            </a:p>
          </p:txBody>
        </p:sp>
        <p:sp>
          <p:nvSpPr>
            <p:cNvPr id="753" name="iSľïḓè"/>
            <p:cNvSpPr/>
            <p:nvPr/>
          </p:nvSpPr>
          <p:spPr bwMode="auto">
            <a:xfrm>
              <a:off x="2649541" y="2714528"/>
              <a:ext cx="131151" cy="80233"/>
            </a:xfrm>
            <a:custGeom>
              <a:avLst/>
              <a:gdLst>
                <a:gd name="T0" fmla="*/ 34 w 36"/>
                <a:gd name="T1" fmla="*/ 11 h 22"/>
                <a:gd name="T2" fmla="*/ 23 w 36"/>
                <a:gd name="T3" fmla="*/ 0 h 22"/>
                <a:gd name="T4" fmla="*/ 2 w 36"/>
                <a:gd name="T5" fmla="*/ 11 h 22"/>
                <a:gd name="T6" fmla="*/ 13 w 36"/>
                <a:gd name="T7" fmla="*/ 22 h 22"/>
                <a:gd name="T8" fmla="*/ 34 w 36"/>
                <a:gd name="T9" fmla="*/ 11 h 22"/>
              </a:gdLst>
              <a:ahLst/>
              <a:cxnLst>
                <a:cxn ang="0">
                  <a:pos x="T0" y="T1"/>
                </a:cxn>
                <a:cxn ang="0">
                  <a:pos x="T2" y="T3"/>
                </a:cxn>
                <a:cxn ang="0">
                  <a:pos x="T4" y="T5"/>
                </a:cxn>
                <a:cxn ang="0">
                  <a:pos x="T6" y="T7"/>
                </a:cxn>
                <a:cxn ang="0">
                  <a:pos x="T8" y="T9"/>
                </a:cxn>
              </a:cxnLst>
              <a:rect l="0" t="0" r="r" b="b"/>
              <a:pathLst>
                <a:path w="36" h="22">
                  <a:moveTo>
                    <a:pt x="34" y="11"/>
                  </a:moveTo>
                  <a:cubicBezTo>
                    <a:pt x="36" y="5"/>
                    <a:pt x="31" y="0"/>
                    <a:pt x="23" y="0"/>
                  </a:cubicBezTo>
                  <a:cubicBezTo>
                    <a:pt x="14" y="0"/>
                    <a:pt x="5" y="5"/>
                    <a:pt x="2" y="11"/>
                  </a:cubicBezTo>
                  <a:cubicBezTo>
                    <a:pt x="0" y="17"/>
                    <a:pt x="5" y="22"/>
                    <a:pt x="13" y="22"/>
                  </a:cubicBezTo>
                  <a:cubicBezTo>
                    <a:pt x="22" y="22"/>
                    <a:pt x="31" y="17"/>
                    <a:pt x="34" y="11"/>
                  </a:cubicBezTo>
                  <a:close/>
                </a:path>
              </a:pathLst>
            </a:custGeom>
            <a:grpFill/>
            <a:ln>
              <a:noFill/>
            </a:ln>
          </p:spPr>
          <p:txBody>
            <a:bodyPr anchor="ctr"/>
            <a:lstStyle/>
            <a:p>
              <a:pPr algn="ctr"/>
              <a:endParaRPr/>
            </a:p>
          </p:txBody>
        </p:sp>
        <p:sp>
          <p:nvSpPr>
            <p:cNvPr id="754" name="îş1îḑe"/>
            <p:cNvSpPr/>
            <p:nvPr/>
          </p:nvSpPr>
          <p:spPr bwMode="auto">
            <a:xfrm>
              <a:off x="3055337" y="1804190"/>
              <a:ext cx="112636" cy="61718"/>
            </a:xfrm>
            <a:custGeom>
              <a:avLst/>
              <a:gdLst>
                <a:gd name="T0" fmla="*/ 29 w 31"/>
                <a:gd name="T1" fmla="*/ 9 h 17"/>
                <a:gd name="T2" fmla="*/ 19 w 31"/>
                <a:gd name="T3" fmla="*/ 0 h 17"/>
                <a:gd name="T4" fmla="*/ 2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6" y="0"/>
                    <a:pt x="19" y="0"/>
                  </a:cubicBezTo>
                  <a:cubicBezTo>
                    <a:pt x="11" y="0"/>
                    <a:pt x="4" y="4"/>
                    <a:pt x="2" y="9"/>
                  </a:cubicBezTo>
                  <a:cubicBezTo>
                    <a:pt x="0" y="13"/>
                    <a:pt x="4" y="17"/>
                    <a:pt x="12" y="17"/>
                  </a:cubicBezTo>
                  <a:cubicBezTo>
                    <a:pt x="19" y="17"/>
                    <a:pt x="27" y="13"/>
                    <a:pt x="29" y="9"/>
                  </a:cubicBezTo>
                  <a:close/>
                </a:path>
              </a:pathLst>
            </a:custGeom>
            <a:grpFill/>
            <a:ln>
              <a:noFill/>
            </a:ln>
          </p:spPr>
          <p:txBody>
            <a:bodyPr anchor="ctr"/>
            <a:lstStyle/>
            <a:p>
              <a:pPr algn="ctr"/>
              <a:endParaRPr/>
            </a:p>
          </p:txBody>
        </p:sp>
        <p:sp>
          <p:nvSpPr>
            <p:cNvPr id="755" name="íṩļiḋé"/>
            <p:cNvSpPr/>
            <p:nvPr/>
          </p:nvSpPr>
          <p:spPr bwMode="auto">
            <a:xfrm>
              <a:off x="3022934" y="1878251"/>
              <a:ext cx="115721" cy="61718"/>
            </a:xfrm>
            <a:custGeom>
              <a:avLst/>
              <a:gdLst>
                <a:gd name="T0" fmla="*/ 30 w 32"/>
                <a:gd name="T1" fmla="*/ 9 h 17"/>
                <a:gd name="T2" fmla="*/ 19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19" y="0"/>
                  </a:cubicBezTo>
                  <a:cubicBezTo>
                    <a:pt x="12" y="0"/>
                    <a:pt x="4"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56" name="îṣlíďe"/>
            <p:cNvSpPr/>
            <p:nvPr/>
          </p:nvSpPr>
          <p:spPr bwMode="auto">
            <a:xfrm>
              <a:off x="2988990" y="1953855"/>
              <a:ext cx="117264" cy="63261"/>
            </a:xfrm>
            <a:custGeom>
              <a:avLst/>
              <a:gdLst>
                <a:gd name="T0" fmla="*/ 30 w 32"/>
                <a:gd name="T1" fmla="*/ 8 h 17"/>
                <a:gd name="T2" fmla="*/ 19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7" y="0"/>
                    <a:pt x="19" y="0"/>
                  </a:cubicBezTo>
                  <a:cubicBezTo>
                    <a:pt x="12" y="0"/>
                    <a:pt x="4" y="4"/>
                    <a:pt x="2"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757" name="íṧ1iḍe"/>
            <p:cNvSpPr/>
            <p:nvPr/>
          </p:nvSpPr>
          <p:spPr bwMode="auto">
            <a:xfrm>
              <a:off x="2964302" y="1734757"/>
              <a:ext cx="112636" cy="58632"/>
            </a:xfrm>
            <a:custGeom>
              <a:avLst/>
              <a:gdLst>
                <a:gd name="T0" fmla="*/ 29 w 31"/>
                <a:gd name="T1" fmla="*/ 8 h 16"/>
                <a:gd name="T2" fmla="*/ 19 w 31"/>
                <a:gd name="T3" fmla="*/ 0 h 16"/>
                <a:gd name="T4" fmla="*/ 2 w 31"/>
                <a:gd name="T5" fmla="*/ 8 h 16"/>
                <a:gd name="T6" fmla="*/ 12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31" y="3"/>
                    <a:pt x="27" y="0"/>
                    <a:pt x="19" y="0"/>
                  </a:cubicBezTo>
                  <a:cubicBezTo>
                    <a:pt x="12" y="0"/>
                    <a:pt x="4" y="3"/>
                    <a:pt x="2" y="8"/>
                  </a:cubicBezTo>
                  <a:cubicBezTo>
                    <a:pt x="0" y="12"/>
                    <a:pt x="4" y="16"/>
                    <a:pt x="12" y="16"/>
                  </a:cubicBezTo>
                  <a:cubicBezTo>
                    <a:pt x="19" y="16"/>
                    <a:pt x="27" y="12"/>
                    <a:pt x="29" y="8"/>
                  </a:cubicBezTo>
                  <a:close/>
                </a:path>
              </a:pathLst>
            </a:custGeom>
            <a:grpFill/>
            <a:ln>
              <a:noFill/>
            </a:ln>
          </p:spPr>
          <p:txBody>
            <a:bodyPr anchor="ctr"/>
            <a:lstStyle/>
            <a:p>
              <a:pPr algn="ctr"/>
              <a:endParaRPr/>
            </a:p>
          </p:txBody>
        </p:sp>
        <p:sp>
          <p:nvSpPr>
            <p:cNvPr id="758" name="išlïdè"/>
            <p:cNvSpPr/>
            <p:nvPr/>
          </p:nvSpPr>
          <p:spPr bwMode="auto">
            <a:xfrm>
              <a:off x="2930358" y="1804190"/>
              <a:ext cx="114178" cy="61718"/>
            </a:xfrm>
            <a:custGeom>
              <a:avLst/>
              <a:gdLst>
                <a:gd name="T0" fmla="*/ 29 w 31"/>
                <a:gd name="T1" fmla="*/ 9 h 17"/>
                <a:gd name="T2" fmla="*/ 19 w 31"/>
                <a:gd name="T3" fmla="*/ 0 h 17"/>
                <a:gd name="T4" fmla="*/ 2 w 31"/>
                <a:gd name="T5" fmla="*/ 9 h 17"/>
                <a:gd name="T6" fmla="*/ 12 w 31"/>
                <a:gd name="T7" fmla="*/ 17 h 17"/>
                <a:gd name="T8" fmla="*/ 29 w 31"/>
                <a:gd name="T9" fmla="*/ 9 h 17"/>
              </a:gdLst>
              <a:ahLst/>
              <a:cxnLst>
                <a:cxn ang="0">
                  <a:pos x="T0" y="T1"/>
                </a:cxn>
                <a:cxn ang="0">
                  <a:pos x="T2" y="T3"/>
                </a:cxn>
                <a:cxn ang="0">
                  <a:pos x="T4" y="T5"/>
                </a:cxn>
                <a:cxn ang="0">
                  <a:pos x="T6" y="T7"/>
                </a:cxn>
                <a:cxn ang="0">
                  <a:pos x="T8" y="T9"/>
                </a:cxn>
              </a:cxnLst>
              <a:rect l="0" t="0" r="r" b="b"/>
              <a:pathLst>
                <a:path w="31" h="17">
                  <a:moveTo>
                    <a:pt x="29" y="9"/>
                  </a:moveTo>
                  <a:cubicBezTo>
                    <a:pt x="31" y="4"/>
                    <a:pt x="27" y="0"/>
                    <a:pt x="19" y="0"/>
                  </a:cubicBezTo>
                  <a:cubicBezTo>
                    <a:pt x="12" y="0"/>
                    <a:pt x="4" y="4"/>
                    <a:pt x="2" y="9"/>
                  </a:cubicBezTo>
                  <a:cubicBezTo>
                    <a:pt x="0" y="13"/>
                    <a:pt x="4" y="17"/>
                    <a:pt x="12" y="17"/>
                  </a:cubicBezTo>
                  <a:cubicBezTo>
                    <a:pt x="20" y="17"/>
                    <a:pt x="27" y="13"/>
                    <a:pt x="29" y="9"/>
                  </a:cubicBezTo>
                  <a:close/>
                </a:path>
              </a:pathLst>
            </a:custGeom>
            <a:grpFill/>
            <a:ln>
              <a:noFill/>
            </a:ln>
          </p:spPr>
          <p:txBody>
            <a:bodyPr anchor="ctr"/>
            <a:lstStyle/>
            <a:p>
              <a:pPr algn="ctr"/>
              <a:endParaRPr/>
            </a:p>
          </p:txBody>
        </p:sp>
        <p:sp>
          <p:nvSpPr>
            <p:cNvPr id="759" name="ï$lïďè"/>
            <p:cNvSpPr/>
            <p:nvPr/>
          </p:nvSpPr>
          <p:spPr bwMode="auto">
            <a:xfrm>
              <a:off x="2860926" y="1953855"/>
              <a:ext cx="117264" cy="63261"/>
            </a:xfrm>
            <a:custGeom>
              <a:avLst/>
              <a:gdLst>
                <a:gd name="T0" fmla="*/ 30 w 32"/>
                <a:gd name="T1" fmla="*/ 8 h 17"/>
                <a:gd name="T2" fmla="*/ 20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2" y="0"/>
                    <a:pt x="4" y="4"/>
                    <a:pt x="2" y="8"/>
                  </a:cubicBezTo>
                  <a:cubicBezTo>
                    <a:pt x="0" y="13"/>
                    <a:pt x="5" y="17"/>
                    <a:pt x="12" y="17"/>
                  </a:cubicBezTo>
                  <a:cubicBezTo>
                    <a:pt x="20" y="17"/>
                    <a:pt x="28" y="13"/>
                    <a:pt x="30" y="8"/>
                  </a:cubicBezTo>
                  <a:close/>
                </a:path>
              </a:pathLst>
            </a:custGeom>
            <a:grpFill/>
            <a:ln>
              <a:noFill/>
            </a:ln>
          </p:spPr>
          <p:txBody>
            <a:bodyPr anchor="ctr"/>
            <a:lstStyle/>
            <a:p>
              <a:pPr algn="ctr"/>
              <a:endParaRPr/>
            </a:p>
          </p:txBody>
        </p:sp>
        <p:sp>
          <p:nvSpPr>
            <p:cNvPr id="760" name="îS1îḑe"/>
            <p:cNvSpPr/>
            <p:nvPr/>
          </p:nvSpPr>
          <p:spPr bwMode="auto">
            <a:xfrm>
              <a:off x="2825437" y="2031003"/>
              <a:ext cx="120350" cy="61718"/>
            </a:xfrm>
            <a:custGeom>
              <a:avLst/>
              <a:gdLst>
                <a:gd name="T0" fmla="*/ 31 w 33"/>
                <a:gd name="T1" fmla="*/ 9 h 17"/>
                <a:gd name="T2" fmla="*/ 21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8" y="0"/>
                    <a:pt x="21" y="0"/>
                  </a:cubicBezTo>
                  <a:cubicBezTo>
                    <a:pt x="13" y="0"/>
                    <a:pt x="5" y="4"/>
                    <a:pt x="2" y="9"/>
                  </a:cubicBezTo>
                  <a:cubicBezTo>
                    <a:pt x="0" y="13"/>
                    <a:pt x="5" y="17"/>
                    <a:pt x="13" y="17"/>
                  </a:cubicBezTo>
                  <a:cubicBezTo>
                    <a:pt x="21" y="17"/>
                    <a:pt x="29" y="13"/>
                    <a:pt x="31" y="9"/>
                  </a:cubicBezTo>
                  <a:close/>
                </a:path>
              </a:pathLst>
            </a:custGeom>
            <a:grpFill/>
            <a:ln>
              <a:noFill/>
            </a:ln>
          </p:spPr>
          <p:txBody>
            <a:bodyPr anchor="ctr"/>
            <a:lstStyle/>
            <a:p>
              <a:pPr algn="ctr"/>
              <a:endParaRPr/>
            </a:p>
          </p:txBody>
        </p:sp>
        <p:sp>
          <p:nvSpPr>
            <p:cNvPr id="761" name="iṥļïďe"/>
            <p:cNvSpPr/>
            <p:nvPr/>
          </p:nvSpPr>
          <p:spPr bwMode="auto">
            <a:xfrm>
              <a:off x="2788407" y="2108150"/>
              <a:ext cx="124979" cy="64804"/>
            </a:xfrm>
            <a:custGeom>
              <a:avLst/>
              <a:gdLst>
                <a:gd name="T0" fmla="*/ 31 w 34"/>
                <a:gd name="T1" fmla="*/ 9 h 18"/>
                <a:gd name="T2" fmla="*/ 21 w 34"/>
                <a:gd name="T3" fmla="*/ 0 h 18"/>
                <a:gd name="T4" fmla="*/ 2 w 34"/>
                <a:gd name="T5" fmla="*/ 9 h 18"/>
                <a:gd name="T6" fmla="*/ 13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29" y="0"/>
                    <a:pt x="21" y="0"/>
                  </a:cubicBezTo>
                  <a:cubicBezTo>
                    <a:pt x="13" y="0"/>
                    <a:pt x="5" y="4"/>
                    <a:pt x="2" y="9"/>
                  </a:cubicBezTo>
                  <a:cubicBezTo>
                    <a:pt x="0" y="14"/>
                    <a:pt x="5" y="18"/>
                    <a:pt x="13" y="18"/>
                  </a:cubicBezTo>
                  <a:cubicBezTo>
                    <a:pt x="21" y="18"/>
                    <a:pt x="29" y="14"/>
                    <a:pt x="31" y="9"/>
                  </a:cubicBezTo>
                  <a:close/>
                </a:path>
              </a:pathLst>
            </a:custGeom>
            <a:grpFill/>
            <a:ln>
              <a:noFill/>
            </a:ln>
          </p:spPr>
          <p:txBody>
            <a:bodyPr anchor="ctr"/>
            <a:lstStyle/>
            <a:p>
              <a:pPr algn="ctr"/>
              <a:endParaRPr/>
            </a:p>
          </p:txBody>
        </p:sp>
        <p:sp>
          <p:nvSpPr>
            <p:cNvPr id="762" name="íš1íḍê"/>
            <p:cNvSpPr/>
            <p:nvPr/>
          </p:nvSpPr>
          <p:spPr bwMode="auto">
            <a:xfrm>
              <a:off x="2752919" y="2188383"/>
              <a:ext cx="123436"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763" name="íśļïḑé"/>
            <p:cNvSpPr/>
            <p:nvPr/>
          </p:nvSpPr>
          <p:spPr bwMode="auto">
            <a:xfrm>
              <a:off x="2715889" y="2271702"/>
              <a:ext cx="123436" cy="69433"/>
            </a:xfrm>
            <a:custGeom>
              <a:avLst/>
              <a:gdLst>
                <a:gd name="T0" fmla="*/ 32 w 34"/>
                <a:gd name="T1" fmla="*/ 9 h 19"/>
                <a:gd name="T2" fmla="*/ 21 w 34"/>
                <a:gd name="T3" fmla="*/ 0 h 19"/>
                <a:gd name="T4" fmla="*/ 2 w 34"/>
                <a:gd name="T5" fmla="*/ 9 h 19"/>
                <a:gd name="T6" fmla="*/ 12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4" y="4"/>
                    <a:pt x="2" y="9"/>
                  </a:cubicBezTo>
                  <a:cubicBezTo>
                    <a:pt x="0" y="14"/>
                    <a:pt x="4" y="19"/>
                    <a:pt x="12" y="19"/>
                  </a:cubicBezTo>
                  <a:cubicBezTo>
                    <a:pt x="21" y="19"/>
                    <a:pt x="29" y="14"/>
                    <a:pt x="32" y="9"/>
                  </a:cubicBezTo>
                  <a:close/>
                </a:path>
              </a:pathLst>
            </a:custGeom>
            <a:grpFill/>
            <a:ln>
              <a:noFill/>
            </a:ln>
          </p:spPr>
          <p:txBody>
            <a:bodyPr anchor="ctr"/>
            <a:lstStyle/>
            <a:p>
              <a:pPr algn="ctr"/>
              <a:endParaRPr/>
            </a:p>
          </p:txBody>
        </p:sp>
        <p:sp>
          <p:nvSpPr>
            <p:cNvPr id="764" name="ïṩlíḋê"/>
            <p:cNvSpPr/>
            <p:nvPr/>
          </p:nvSpPr>
          <p:spPr bwMode="auto">
            <a:xfrm>
              <a:off x="2675772" y="2356565"/>
              <a:ext cx="128065" cy="69433"/>
            </a:xfrm>
            <a:custGeom>
              <a:avLst/>
              <a:gdLst>
                <a:gd name="T0" fmla="*/ 32 w 35"/>
                <a:gd name="T1" fmla="*/ 9 h 19"/>
                <a:gd name="T2" fmla="*/ 22 w 35"/>
                <a:gd name="T3" fmla="*/ 0 h 19"/>
                <a:gd name="T4" fmla="*/ 2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3" y="0"/>
                    <a:pt x="5" y="4"/>
                    <a:pt x="2" y="9"/>
                  </a:cubicBezTo>
                  <a:cubicBezTo>
                    <a:pt x="0" y="15"/>
                    <a:pt x="5" y="19"/>
                    <a:pt x="13" y="19"/>
                  </a:cubicBezTo>
                  <a:cubicBezTo>
                    <a:pt x="21" y="19"/>
                    <a:pt x="30" y="15"/>
                    <a:pt x="32" y="9"/>
                  </a:cubicBezTo>
                  <a:close/>
                </a:path>
              </a:pathLst>
            </a:custGeom>
            <a:grpFill/>
            <a:ln>
              <a:noFill/>
            </a:ln>
          </p:spPr>
          <p:txBody>
            <a:bodyPr anchor="ctr"/>
            <a:lstStyle/>
            <a:p>
              <a:pPr algn="ctr"/>
              <a:endParaRPr/>
            </a:p>
          </p:txBody>
        </p:sp>
        <p:sp>
          <p:nvSpPr>
            <p:cNvPr id="765" name="íŝḷîḓê"/>
            <p:cNvSpPr/>
            <p:nvPr/>
          </p:nvSpPr>
          <p:spPr bwMode="auto">
            <a:xfrm>
              <a:off x="2635655" y="2439884"/>
              <a:ext cx="128065" cy="74061"/>
            </a:xfrm>
            <a:custGeom>
              <a:avLst/>
              <a:gdLst>
                <a:gd name="T0" fmla="*/ 33 w 35"/>
                <a:gd name="T1" fmla="*/ 10 h 20"/>
                <a:gd name="T2" fmla="*/ 22 w 35"/>
                <a:gd name="T3" fmla="*/ 0 h 20"/>
                <a:gd name="T4" fmla="*/ 2 w 35"/>
                <a:gd name="T5" fmla="*/ 10 h 20"/>
                <a:gd name="T6" fmla="*/ 13 w 35"/>
                <a:gd name="T7" fmla="*/ 20 h 20"/>
                <a:gd name="T8" fmla="*/ 33 w 35"/>
                <a:gd name="T9" fmla="*/ 10 h 20"/>
              </a:gdLst>
              <a:ahLst/>
              <a:cxnLst>
                <a:cxn ang="0">
                  <a:pos x="T0" y="T1"/>
                </a:cxn>
                <a:cxn ang="0">
                  <a:pos x="T2" y="T3"/>
                </a:cxn>
                <a:cxn ang="0">
                  <a:pos x="T4" y="T5"/>
                </a:cxn>
                <a:cxn ang="0">
                  <a:pos x="T6" y="T7"/>
                </a:cxn>
                <a:cxn ang="0">
                  <a:pos x="T8" y="T9"/>
                </a:cxn>
              </a:cxnLst>
              <a:rect l="0" t="0" r="r" b="b"/>
              <a:pathLst>
                <a:path w="35" h="20">
                  <a:moveTo>
                    <a:pt x="33" y="10"/>
                  </a:moveTo>
                  <a:cubicBezTo>
                    <a:pt x="35" y="5"/>
                    <a:pt x="30" y="0"/>
                    <a:pt x="22" y="0"/>
                  </a:cubicBezTo>
                  <a:cubicBezTo>
                    <a:pt x="14" y="0"/>
                    <a:pt x="5" y="5"/>
                    <a:pt x="2" y="10"/>
                  </a:cubicBezTo>
                  <a:cubicBezTo>
                    <a:pt x="0" y="16"/>
                    <a:pt x="5" y="20"/>
                    <a:pt x="13" y="20"/>
                  </a:cubicBezTo>
                  <a:cubicBezTo>
                    <a:pt x="21" y="20"/>
                    <a:pt x="30" y="16"/>
                    <a:pt x="33" y="10"/>
                  </a:cubicBezTo>
                  <a:close/>
                </a:path>
              </a:pathLst>
            </a:custGeom>
            <a:grpFill/>
            <a:ln>
              <a:noFill/>
            </a:ln>
          </p:spPr>
          <p:txBody>
            <a:bodyPr anchor="ctr"/>
            <a:lstStyle/>
            <a:p>
              <a:pPr algn="ctr"/>
              <a:endParaRPr/>
            </a:p>
          </p:txBody>
        </p:sp>
        <p:sp>
          <p:nvSpPr>
            <p:cNvPr id="766" name="išlïďê"/>
            <p:cNvSpPr/>
            <p:nvPr/>
          </p:nvSpPr>
          <p:spPr bwMode="auto">
            <a:xfrm>
              <a:off x="2590909" y="2532461"/>
              <a:ext cx="132693" cy="72519"/>
            </a:xfrm>
            <a:custGeom>
              <a:avLst/>
              <a:gdLst>
                <a:gd name="T0" fmla="*/ 34 w 36"/>
                <a:gd name="T1" fmla="*/ 10 h 20"/>
                <a:gd name="T2" fmla="*/ 23 w 36"/>
                <a:gd name="T3" fmla="*/ 0 h 20"/>
                <a:gd name="T4" fmla="*/ 3 w 36"/>
                <a:gd name="T5" fmla="*/ 10 h 20"/>
                <a:gd name="T6" fmla="*/ 14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5" y="0"/>
                    <a:pt x="6" y="4"/>
                    <a:pt x="3" y="10"/>
                  </a:cubicBezTo>
                  <a:cubicBezTo>
                    <a:pt x="0" y="15"/>
                    <a:pt x="5" y="20"/>
                    <a:pt x="14" y="20"/>
                  </a:cubicBezTo>
                  <a:cubicBezTo>
                    <a:pt x="22" y="20"/>
                    <a:pt x="31" y="15"/>
                    <a:pt x="34" y="10"/>
                  </a:cubicBezTo>
                  <a:close/>
                </a:path>
              </a:pathLst>
            </a:custGeom>
            <a:grpFill/>
            <a:ln>
              <a:noFill/>
            </a:ln>
          </p:spPr>
          <p:txBody>
            <a:bodyPr anchor="ctr"/>
            <a:lstStyle/>
            <a:p>
              <a:pPr algn="ctr"/>
              <a:endParaRPr/>
            </a:p>
          </p:txBody>
        </p:sp>
        <p:sp>
          <p:nvSpPr>
            <p:cNvPr id="767" name="îS1iḍe"/>
            <p:cNvSpPr/>
            <p:nvPr/>
          </p:nvSpPr>
          <p:spPr bwMode="auto">
            <a:xfrm>
              <a:off x="2550793" y="2623494"/>
              <a:ext cx="132693" cy="72519"/>
            </a:xfrm>
            <a:custGeom>
              <a:avLst/>
              <a:gdLst>
                <a:gd name="T0" fmla="*/ 34 w 36"/>
                <a:gd name="T1" fmla="*/ 10 h 20"/>
                <a:gd name="T2" fmla="*/ 23 w 36"/>
                <a:gd name="T3" fmla="*/ 0 h 20"/>
                <a:gd name="T4" fmla="*/ 3 w 36"/>
                <a:gd name="T5" fmla="*/ 10 h 20"/>
                <a:gd name="T6" fmla="*/ 13 w 36"/>
                <a:gd name="T7" fmla="*/ 20 h 20"/>
                <a:gd name="T8" fmla="*/ 34 w 36"/>
                <a:gd name="T9" fmla="*/ 10 h 20"/>
              </a:gdLst>
              <a:ahLst/>
              <a:cxnLst>
                <a:cxn ang="0">
                  <a:pos x="T0" y="T1"/>
                </a:cxn>
                <a:cxn ang="0">
                  <a:pos x="T2" y="T3"/>
                </a:cxn>
                <a:cxn ang="0">
                  <a:pos x="T4" y="T5"/>
                </a:cxn>
                <a:cxn ang="0">
                  <a:pos x="T6" y="T7"/>
                </a:cxn>
                <a:cxn ang="0">
                  <a:pos x="T8" y="T9"/>
                </a:cxn>
              </a:cxnLst>
              <a:rect l="0" t="0" r="r" b="b"/>
              <a:pathLst>
                <a:path w="36" h="20">
                  <a:moveTo>
                    <a:pt x="34" y="10"/>
                  </a:moveTo>
                  <a:cubicBezTo>
                    <a:pt x="36" y="4"/>
                    <a:pt x="31" y="0"/>
                    <a:pt x="23" y="0"/>
                  </a:cubicBezTo>
                  <a:cubicBezTo>
                    <a:pt x="14" y="0"/>
                    <a:pt x="5" y="4"/>
                    <a:pt x="3" y="10"/>
                  </a:cubicBezTo>
                  <a:cubicBezTo>
                    <a:pt x="0" y="16"/>
                    <a:pt x="5" y="20"/>
                    <a:pt x="13" y="20"/>
                  </a:cubicBezTo>
                  <a:cubicBezTo>
                    <a:pt x="22" y="20"/>
                    <a:pt x="31" y="16"/>
                    <a:pt x="34" y="10"/>
                  </a:cubicBezTo>
                  <a:close/>
                </a:path>
              </a:pathLst>
            </a:custGeom>
            <a:grpFill/>
            <a:ln>
              <a:noFill/>
            </a:ln>
          </p:spPr>
          <p:txBody>
            <a:bodyPr anchor="ctr"/>
            <a:lstStyle/>
            <a:p>
              <a:pPr algn="ctr"/>
              <a:endParaRPr/>
            </a:p>
          </p:txBody>
        </p:sp>
        <p:sp>
          <p:nvSpPr>
            <p:cNvPr id="768" name="íṥḷiḑé"/>
            <p:cNvSpPr/>
            <p:nvPr/>
          </p:nvSpPr>
          <p:spPr bwMode="auto">
            <a:xfrm>
              <a:off x="2507590" y="2714528"/>
              <a:ext cx="135779" cy="80233"/>
            </a:xfrm>
            <a:custGeom>
              <a:avLst/>
              <a:gdLst>
                <a:gd name="T0" fmla="*/ 34 w 37"/>
                <a:gd name="T1" fmla="*/ 11 h 22"/>
                <a:gd name="T2" fmla="*/ 23 w 37"/>
                <a:gd name="T3" fmla="*/ 0 h 22"/>
                <a:gd name="T4" fmla="*/ 3 w 37"/>
                <a:gd name="T5" fmla="*/ 11 h 22"/>
                <a:gd name="T6" fmla="*/ 14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2" y="0"/>
                    <a:pt x="23" y="0"/>
                  </a:cubicBezTo>
                  <a:cubicBezTo>
                    <a:pt x="15" y="0"/>
                    <a:pt x="5" y="5"/>
                    <a:pt x="3" y="11"/>
                  </a:cubicBezTo>
                  <a:cubicBezTo>
                    <a:pt x="0" y="17"/>
                    <a:pt x="5" y="22"/>
                    <a:pt x="14" y="22"/>
                  </a:cubicBezTo>
                  <a:cubicBezTo>
                    <a:pt x="22" y="22"/>
                    <a:pt x="32" y="17"/>
                    <a:pt x="34" y="11"/>
                  </a:cubicBezTo>
                  <a:close/>
                </a:path>
              </a:pathLst>
            </a:custGeom>
            <a:grpFill/>
            <a:ln>
              <a:noFill/>
            </a:ln>
          </p:spPr>
          <p:txBody>
            <a:bodyPr anchor="ctr"/>
            <a:lstStyle/>
            <a:p>
              <a:pPr algn="ctr"/>
              <a:endParaRPr/>
            </a:p>
          </p:txBody>
        </p:sp>
        <p:sp>
          <p:nvSpPr>
            <p:cNvPr id="769" name="ïŝļíḑe"/>
            <p:cNvSpPr/>
            <p:nvPr/>
          </p:nvSpPr>
          <p:spPr bwMode="auto">
            <a:xfrm>
              <a:off x="2839324" y="1734757"/>
              <a:ext cx="117264" cy="58632"/>
            </a:xfrm>
            <a:custGeom>
              <a:avLst/>
              <a:gdLst>
                <a:gd name="T0" fmla="*/ 30 w 32"/>
                <a:gd name="T1" fmla="*/ 8 h 16"/>
                <a:gd name="T2" fmla="*/ 20 w 32"/>
                <a:gd name="T3" fmla="*/ 0 h 16"/>
                <a:gd name="T4" fmla="*/ 2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7" y="0"/>
                    <a:pt x="20" y="0"/>
                  </a:cubicBezTo>
                  <a:cubicBezTo>
                    <a:pt x="12" y="0"/>
                    <a:pt x="5" y="3"/>
                    <a:pt x="2" y="8"/>
                  </a:cubicBezTo>
                  <a:cubicBezTo>
                    <a:pt x="0" y="12"/>
                    <a:pt x="5" y="16"/>
                    <a:pt x="12" y="16"/>
                  </a:cubicBezTo>
                  <a:cubicBezTo>
                    <a:pt x="20" y="16"/>
                    <a:pt x="28" y="12"/>
                    <a:pt x="30" y="8"/>
                  </a:cubicBezTo>
                  <a:close/>
                </a:path>
              </a:pathLst>
            </a:custGeom>
            <a:grpFill/>
            <a:ln>
              <a:noFill/>
            </a:ln>
          </p:spPr>
          <p:txBody>
            <a:bodyPr anchor="ctr"/>
            <a:lstStyle/>
            <a:p>
              <a:pPr algn="ctr"/>
              <a:endParaRPr/>
            </a:p>
          </p:txBody>
        </p:sp>
        <p:sp>
          <p:nvSpPr>
            <p:cNvPr id="770" name="ïşľîḑe"/>
            <p:cNvSpPr/>
            <p:nvPr/>
          </p:nvSpPr>
          <p:spPr bwMode="auto">
            <a:xfrm>
              <a:off x="2806922" y="1804190"/>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7" y="0"/>
                    <a:pt x="20" y="0"/>
                  </a:cubicBezTo>
                  <a:cubicBezTo>
                    <a:pt x="12" y="0"/>
                    <a:pt x="4"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71" name="íŝlidé"/>
            <p:cNvSpPr/>
            <p:nvPr/>
          </p:nvSpPr>
          <p:spPr bwMode="auto">
            <a:xfrm>
              <a:off x="2769891" y="1878251"/>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772" name="îṩľîḍè"/>
            <p:cNvSpPr/>
            <p:nvPr/>
          </p:nvSpPr>
          <p:spPr bwMode="auto">
            <a:xfrm>
              <a:off x="2734404" y="1953855"/>
              <a:ext cx="120350" cy="63261"/>
            </a:xfrm>
            <a:custGeom>
              <a:avLst/>
              <a:gdLst>
                <a:gd name="T0" fmla="*/ 31 w 33"/>
                <a:gd name="T1" fmla="*/ 8 h 17"/>
                <a:gd name="T2" fmla="*/ 21 w 33"/>
                <a:gd name="T3" fmla="*/ 0 h 17"/>
                <a:gd name="T4" fmla="*/ 3 w 33"/>
                <a:gd name="T5" fmla="*/ 8 h 17"/>
                <a:gd name="T6" fmla="*/ 13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8" y="0"/>
                    <a:pt x="21" y="0"/>
                  </a:cubicBezTo>
                  <a:cubicBezTo>
                    <a:pt x="13" y="0"/>
                    <a:pt x="5" y="4"/>
                    <a:pt x="3" y="8"/>
                  </a:cubicBezTo>
                  <a:cubicBezTo>
                    <a:pt x="0" y="13"/>
                    <a:pt x="5" y="17"/>
                    <a:pt x="13" y="17"/>
                  </a:cubicBezTo>
                  <a:cubicBezTo>
                    <a:pt x="20" y="17"/>
                    <a:pt x="29" y="13"/>
                    <a:pt x="31" y="8"/>
                  </a:cubicBezTo>
                  <a:close/>
                </a:path>
              </a:pathLst>
            </a:custGeom>
            <a:grpFill/>
            <a:ln>
              <a:noFill/>
            </a:ln>
          </p:spPr>
          <p:txBody>
            <a:bodyPr anchor="ctr"/>
            <a:lstStyle/>
            <a:p>
              <a:pPr algn="ctr"/>
              <a:endParaRPr/>
            </a:p>
          </p:txBody>
        </p:sp>
        <p:sp>
          <p:nvSpPr>
            <p:cNvPr id="773" name="îş1iďé"/>
            <p:cNvSpPr/>
            <p:nvPr/>
          </p:nvSpPr>
          <p:spPr bwMode="auto">
            <a:xfrm>
              <a:off x="2697373" y="2031003"/>
              <a:ext cx="120350" cy="61718"/>
            </a:xfrm>
            <a:custGeom>
              <a:avLst/>
              <a:gdLst>
                <a:gd name="T0" fmla="*/ 31 w 33"/>
                <a:gd name="T1" fmla="*/ 9 h 17"/>
                <a:gd name="T2" fmla="*/ 21 w 33"/>
                <a:gd name="T3" fmla="*/ 0 h 17"/>
                <a:gd name="T4" fmla="*/ 2 w 33"/>
                <a:gd name="T5" fmla="*/ 9 h 17"/>
                <a:gd name="T6" fmla="*/ 13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2" y="9"/>
                  </a:cubicBezTo>
                  <a:cubicBezTo>
                    <a:pt x="0" y="13"/>
                    <a:pt x="5" y="17"/>
                    <a:pt x="13" y="17"/>
                  </a:cubicBezTo>
                  <a:cubicBezTo>
                    <a:pt x="20" y="17"/>
                    <a:pt x="29" y="13"/>
                    <a:pt x="31" y="9"/>
                  </a:cubicBezTo>
                  <a:close/>
                </a:path>
              </a:pathLst>
            </a:custGeom>
            <a:grpFill/>
            <a:ln>
              <a:noFill/>
            </a:ln>
          </p:spPr>
          <p:txBody>
            <a:bodyPr anchor="ctr"/>
            <a:lstStyle/>
            <a:p>
              <a:pPr algn="ctr"/>
              <a:endParaRPr/>
            </a:p>
          </p:txBody>
        </p:sp>
        <p:sp>
          <p:nvSpPr>
            <p:cNvPr id="774" name="is1iḓe"/>
            <p:cNvSpPr/>
            <p:nvPr/>
          </p:nvSpPr>
          <p:spPr bwMode="auto">
            <a:xfrm>
              <a:off x="2660342" y="2108150"/>
              <a:ext cx="120350" cy="64804"/>
            </a:xfrm>
            <a:custGeom>
              <a:avLst/>
              <a:gdLst>
                <a:gd name="T0" fmla="*/ 31 w 33"/>
                <a:gd name="T1" fmla="*/ 9 h 18"/>
                <a:gd name="T2" fmla="*/ 21 w 33"/>
                <a:gd name="T3" fmla="*/ 0 h 18"/>
                <a:gd name="T4" fmla="*/ 2 w 33"/>
                <a:gd name="T5" fmla="*/ 9 h 18"/>
                <a:gd name="T6" fmla="*/ 12 w 33"/>
                <a:gd name="T7" fmla="*/ 18 h 18"/>
                <a:gd name="T8" fmla="*/ 31 w 33"/>
                <a:gd name="T9" fmla="*/ 9 h 18"/>
              </a:gdLst>
              <a:ahLst/>
              <a:cxnLst>
                <a:cxn ang="0">
                  <a:pos x="T0" y="T1"/>
                </a:cxn>
                <a:cxn ang="0">
                  <a:pos x="T2" y="T3"/>
                </a:cxn>
                <a:cxn ang="0">
                  <a:pos x="T4" y="T5"/>
                </a:cxn>
                <a:cxn ang="0">
                  <a:pos x="T6" y="T7"/>
                </a:cxn>
                <a:cxn ang="0">
                  <a:pos x="T8" y="T9"/>
                </a:cxn>
              </a:cxnLst>
              <a:rect l="0" t="0" r="r" b="b"/>
              <a:pathLst>
                <a:path w="33" h="18">
                  <a:moveTo>
                    <a:pt x="31" y="9"/>
                  </a:moveTo>
                  <a:cubicBezTo>
                    <a:pt x="33" y="4"/>
                    <a:pt x="29" y="0"/>
                    <a:pt x="21" y="0"/>
                  </a:cubicBezTo>
                  <a:cubicBezTo>
                    <a:pt x="13" y="0"/>
                    <a:pt x="4" y="4"/>
                    <a:pt x="2"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775" name="íṧľiďê"/>
            <p:cNvSpPr/>
            <p:nvPr/>
          </p:nvSpPr>
          <p:spPr bwMode="auto">
            <a:xfrm>
              <a:off x="2620226" y="2188383"/>
              <a:ext cx="124979" cy="69433"/>
            </a:xfrm>
            <a:custGeom>
              <a:avLst/>
              <a:gdLst>
                <a:gd name="T0" fmla="*/ 32 w 34"/>
                <a:gd name="T1" fmla="*/ 9 h 19"/>
                <a:gd name="T2" fmla="*/ 21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29" y="0"/>
                    <a:pt x="21" y="0"/>
                  </a:cubicBezTo>
                  <a:cubicBezTo>
                    <a:pt x="13" y="0"/>
                    <a:pt x="5" y="4"/>
                    <a:pt x="2"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776" name="íṧľïḑé"/>
            <p:cNvSpPr/>
            <p:nvPr/>
          </p:nvSpPr>
          <p:spPr bwMode="auto">
            <a:xfrm>
              <a:off x="2580109" y="2271702"/>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77" name="isľiḍe"/>
            <p:cNvSpPr/>
            <p:nvPr/>
          </p:nvSpPr>
          <p:spPr bwMode="auto">
            <a:xfrm>
              <a:off x="2539993" y="2356565"/>
              <a:ext cx="128065" cy="69433"/>
            </a:xfrm>
            <a:custGeom>
              <a:avLst/>
              <a:gdLst>
                <a:gd name="T0" fmla="*/ 32 w 35"/>
                <a:gd name="T1" fmla="*/ 9 h 19"/>
                <a:gd name="T2" fmla="*/ 22 w 35"/>
                <a:gd name="T3" fmla="*/ 0 h 19"/>
                <a:gd name="T4" fmla="*/ 2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2" y="9"/>
                  </a:cubicBezTo>
                  <a:cubicBezTo>
                    <a:pt x="0" y="15"/>
                    <a:pt x="5" y="19"/>
                    <a:pt x="13" y="19"/>
                  </a:cubicBezTo>
                  <a:cubicBezTo>
                    <a:pt x="21" y="19"/>
                    <a:pt x="30" y="15"/>
                    <a:pt x="32" y="9"/>
                  </a:cubicBezTo>
                  <a:close/>
                </a:path>
              </a:pathLst>
            </a:custGeom>
            <a:grpFill/>
            <a:ln>
              <a:noFill/>
            </a:ln>
          </p:spPr>
          <p:txBody>
            <a:bodyPr anchor="ctr"/>
            <a:lstStyle/>
            <a:p>
              <a:pPr algn="ctr"/>
              <a:endParaRPr/>
            </a:p>
          </p:txBody>
        </p:sp>
        <p:sp>
          <p:nvSpPr>
            <p:cNvPr id="778" name="i$ľiḓé"/>
            <p:cNvSpPr/>
            <p:nvPr/>
          </p:nvSpPr>
          <p:spPr bwMode="auto">
            <a:xfrm>
              <a:off x="2496790" y="2439884"/>
              <a:ext cx="131151" cy="74061"/>
            </a:xfrm>
            <a:custGeom>
              <a:avLst/>
              <a:gdLst>
                <a:gd name="T0" fmla="*/ 33 w 36"/>
                <a:gd name="T1" fmla="*/ 10 h 20"/>
                <a:gd name="T2" fmla="*/ 23 w 36"/>
                <a:gd name="T3" fmla="*/ 0 h 20"/>
                <a:gd name="T4" fmla="*/ 3 w 36"/>
                <a:gd name="T5" fmla="*/ 10 h 20"/>
                <a:gd name="T6" fmla="*/ 14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5" y="20"/>
                    <a:pt x="14" y="20"/>
                  </a:cubicBezTo>
                  <a:cubicBezTo>
                    <a:pt x="22" y="20"/>
                    <a:pt x="31" y="16"/>
                    <a:pt x="33" y="10"/>
                  </a:cubicBezTo>
                  <a:close/>
                </a:path>
              </a:pathLst>
            </a:custGeom>
            <a:grpFill/>
            <a:ln>
              <a:noFill/>
            </a:ln>
          </p:spPr>
          <p:txBody>
            <a:bodyPr anchor="ctr"/>
            <a:lstStyle/>
            <a:p>
              <a:pPr algn="ctr"/>
              <a:endParaRPr/>
            </a:p>
          </p:txBody>
        </p:sp>
        <p:sp>
          <p:nvSpPr>
            <p:cNvPr id="779" name="iš1îḑé"/>
            <p:cNvSpPr/>
            <p:nvPr/>
          </p:nvSpPr>
          <p:spPr bwMode="auto">
            <a:xfrm>
              <a:off x="2456674" y="2532461"/>
              <a:ext cx="131151" cy="72519"/>
            </a:xfrm>
            <a:custGeom>
              <a:avLst/>
              <a:gdLst>
                <a:gd name="T0" fmla="*/ 33 w 36"/>
                <a:gd name="T1" fmla="*/ 10 h 20"/>
                <a:gd name="T2" fmla="*/ 22 w 36"/>
                <a:gd name="T3" fmla="*/ 0 h 20"/>
                <a:gd name="T4" fmla="*/ 2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2" y="0"/>
                  </a:cubicBezTo>
                  <a:cubicBezTo>
                    <a:pt x="14" y="0"/>
                    <a:pt x="5" y="4"/>
                    <a:pt x="2" y="10"/>
                  </a:cubicBezTo>
                  <a:cubicBezTo>
                    <a:pt x="0" y="15"/>
                    <a:pt x="4" y="20"/>
                    <a:pt x="13" y="20"/>
                  </a:cubicBezTo>
                  <a:cubicBezTo>
                    <a:pt x="21" y="20"/>
                    <a:pt x="31" y="15"/>
                    <a:pt x="33" y="10"/>
                  </a:cubicBezTo>
                  <a:close/>
                </a:path>
              </a:pathLst>
            </a:custGeom>
            <a:grpFill/>
            <a:ln>
              <a:noFill/>
            </a:ln>
          </p:spPr>
          <p:txBody>
            <a:bodyPr anchor="ctr"/>
            <a:lstStyle/>
            <a:p>
              <a:pPr algn="ctr"/>
              <a:endParaRPr/>
            </a:p>
          </p:txBody>
        </p:sp>
        <p:sp>
          <p:nvSpPr>
            <p:cNvPr id="780" name="iśḻiďè"/>
            <p:cNvSpPr/>
            <p:nvPr/>
          </p:nvSpPr>
          <p:spPr bwMode="auto">
            <a:xfrm>
              <a:off x="2413471" y="2623494"/>
              <a:ext cx="131151" cy="72519"/>
            </a:xfrm>
            <a:custGeom>
              <a:avLst/>
              <a:gdLst>
                <a:gd name="T0" fmla="*/ 33 w 36"/>
                <a:gd name="T1" fmla="*/ 10 h 20"/>
                <a:gd name="T2" fmla="*/ 23 w 36"/>
                <a:gd name="T3" fmla="*/ 0 h 20"/>
                <a:gd name="T4" fmla="*/ 2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3" y="0"/>
                  </a:cubicBezTo>
                  <a:cubicBezTo>
                    <a:pt x="14" y="0"/>
                    <a:pt x="5" y="4"/>
                    <a:pt x="2" y="10"/>
                  </a:cubicBezTo>
                  <a:cubicBezTo>
                    <a:pt x="0" y="16"/>
                    <a:pt x="4" y="20"/>
                    <a:pt x="13" y="20"/>
                  </a:cubicBezTo>
                  <a:cubicBezTo>
                    <a:pt x="22" y="20"/>
                    <a:pt x="31" y="16"/>
                    <a:pt x="33" y="10"/>
                  </a:cubicBezTo>
                  <a:close/>
                </a:path>
              </a:pathLst>
            </a:custGeom>
            <a:grpFill/>
            <a:ln>
              <a:noFill/>
            </a:ln>
          </p:spPr>
          <p:txBody>
            <a:bodyPr anchor="ctr"/>
            <a:lstStyle/>
            <a:p>
              <a:pPr algn="ctr"/>
              <a:endParaRPr/>
            </a:p>
          </p:txBody>
        </p:sp>
        <p:sp>
          <p:nvSpPr>
            <p:cNvPr id="781" name="iṣľíḋé"/>
            <p:cNvSpPr/>
            <p:nvPr/>
          </p:nvSpPr>
          <p:spPr bwMode="auto">
            <a:xfrm>
              <a:off x="2365639" y="2714528"/>
              <a:ext cx="134237" cy="80233"/>
            </a:xfrm>
            <a:custGeom>
              <a:avLst/>
              <a:gdLst>
                <a:gd name="T0" fmla="*/ 35 w 37"/>
                <a:gd name="T1" fmla="*/ 11 h 22"/>
                <a:gd name="T2" fmla="*/ 24 w 37"/>
                <a:gd name="T3" fmla="*/ 0 h 22"/>
                <a:gd name="T4" fmla="*/ 3 w 37"/>
                <a:gd name="T5" fmla="*/ 11 h 22"/>
                <a:gd name="T6" fmla="*/ 14 w 37"/>
                <a:gd name="T7" fmla="*/ 22 h 22"/>
                <a:gd name="T8" fmla="*/ 35 w 37"/>
                <a:gd name="T9" fmla="*/ 11 h 22"/>
              </a:gdLst>
              <a:ahLst/>
              <a:cxnLst>
                <a:cxn ang="0">
                  <a:pos x="T0" y="T1"/>
                </a:cxn>
                <a:cxn ang="0">
                  <a:pos x="T2" y="T3"/>
                </a:cxn>
                <a:cxn ang="0">
                  <a:pos x="T4" y="T5"/>
                </a:cxn>
                <a:cxn ang="0">
                  <a:pos x="T6" y="T7"/>
                </a:cxn>
                <a:cxn ang="0">
                  <a:pos x="T8" y="T9"/>
                </a:cxn>
              </a:cxnLst>
              <a:rect l="0" t="0" r="r" b="b"/>
              <a:pathLst>
                <a:path w="37" h="22">
                  <a:moveTo>
                    <a:pt x="35" y="11"/>
                  </a:moveTo>
                  <a:cubicBezTo>
                    <a:pt x="37" y="5"/>
                    <a:pt x="32" y="0"/>
                    <a:pt x="24" y="0"/>
                  </a:cubicBezTo>
                  <a:cubicBezTo>
                    <a:pt x="15" y="0"/>
                    <a:pt x="6" y="5"/>
                    <a:pt x="3" y="11"/>
                  </a:cubicBezTo>
                  <a:cubicBezTo>
                    <a:pt x="0" y="17"/>
                    <a:pt x="5" y="22"/>
                    <a:pt x="14" y="22"/>
                  </a:cubicBezTo>
                  <a:cubicBezTo>
                    <a:pt x="22" y="22"/>
                    <a:pt x="32" y="17"/>
                    <a:pt x="35" y="11"/>
                  </a:cubicBezTo>
                  <a:close/>
                </a:path>
              </a:pathLst>
            </a:custGeom>
            <a:grpFill/>
            <a:ln>
              <a:noFill/>
            </a:ln>
          </p:spPr>
          <p:txBody>
            <a:bodyPr anchor="ctr"/>
            <a:lstStyle/>
            <a:p>
              <a:pPr algn="ctr"/>
              <a:endParaRPr/>
            </a:p>
          </p:txBody>
        </p:sp>
        <p:sp>
          <p:nvSpPr>
            <p:cNvPr id="782" name="iṧľíďê"/>
            <p:cNvSpPr/>
            <p:nvPr/>
          </p:nvSpPr>
          <p:spPr bwMode="auto">
            <a:xfrm>
              <a:off x="2317808" y="2810191"/>
              <a:ext cx="138865" cy="80233"/>
            </a:xfrm>
            <a:custGeom>
              <a:avLst/>
              <a:gdLst>
                <a:gd name="T0" fmla="*/ 35 w 38"/>
                <a:gd name="T1" fmla="*/ 11 h 22"/>
                <a:gd name="T2" fmla="*/ 24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5" y="22"/>
                    <a:pt x="14" y="22"/>
                  </a:cubicBezTo>
                  <a:cubicBezTo>
                    <a:pt x="23" y="22"/>
                    <a:pt x="33" y="17"/>
                    <a:pt x="35" y="11"/>
                  </a:cubicBezTo>
                  <a:close/>
                </a:path>
              </a:pathLst>
            </a:custGeom>
            <a:grpFill/>
            <a:ln>
              <a:noFill/>
            </a:ln>
          </p:spPr>
          <p:txBody>
            <a:bodyPr anchor="ctr"/>
            <a:lstStyle/>
            <a:p>
              <a:pPr algn="ctr"/>
              <a:endParaRPr/>
            </a:p>
          </p:txBody>
        </p:sp>
        <p:sp>
          <p:nvSpPr>
            <p:cNvPr id="783" name="işļiďé"/>
            <p:cNvSpPr/>
            <p:nvPr/>
          </p:nvSpPr>
          <p:spPr bwMode="auto">
            <a:xfrm>
              <a:off x="2269977" y="2907396"/>
              <a:ext cx="143495" cy="84863"/>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784" name="î$1ïde"/>
            <p:cNvSpPr/>
            <p:nvPr/>
          </p:nvSpPr>
          <p:spPr bwMode="auto">
            <a:xfrm>
              <a:off x="2354839" y="1734757"/>
              <a:ext cx="115721" cy="58632"/>
            </a:xfrm>
            <a:custGeom>
              <a:avLst/>
              <a:gdLst>
                <a:gd name="T0" fmla="*/ 29 w 32"/>
                <a:gd name="T1" fmla="*/ 8 h 16"/>
                <a:gd name="T2" fmla="*/ 20 w 32"/>
                <a:gd name="T3" fmla="*/ 0 h 16"/>
                <a:gd name="T4" fmla="*/ 2 w 32"/>
                <a:gd name="T5" fmla="*/ 8 h 16"/>
                <a:gd name="T6" fmla="*/ 11 w 32"/>
                <a:gd name="T7" fmla="*/ 16 h 16"/>
                <a:gd name="T8" fmla="*/ 29 w 32"/>
                <a:gd name="T9" fmla="*/ 8 h 16"/>
              </a:gdLst>
              <a:ahLst/>
              <a:cxnLst>
                <a:cxn ang="0">
                  <a:pos x="T0" y="T1"/>
                </a:cxn>
                <a:cxn ang="0">
                  <a:pos x="T2" y="T3"/>
                </a:cxn>
                <a:cxn ang="0">
                  <a:pos x="T4" y="T5"/>
                </a:cxn>
                <a:cxn ang="0">
                  <a:pos x="T6" y="T7"/>
                </a:cxn>
                <a:cxn ang="0">
                  <a:pos x="T8" y="T9"/>
                </a:cxn>
              </a:cxnLst>
              <a:rect l="0" t="0" r="r" b="b"/>
              <a:pathLst>
                <a:path w="32" h="16">
                  <a:moveTo>
                    <a:pt x="29" y="8"/>
                  </a:moveTo>
                  <a:cubicBezTo>
                    <a:pt x="32" y="3"/>
                    <a:pt x="27" y="0"/>
                    <a:pt x="20" y="0"/>
                  </a:cubicBezTo>
                  <a:cubicBezTo>
                    <a:pt x="12" y="0"/>
                    <a:pt x="4" y="3"/>
                    <a:pt x="2" y="8"/>
                  </a:cubicBezTo>
                  <a:cubicBezTo>
                    <a:pt x="0" y="12"/>
                    <a:pt x="4" y="16"/>
                    <a:pt x="11" y="16"/>
                  </a:cubicBezTo>
                  <a:cubicBezTo>
                    <a:pt x="19" y="16"/>
                    <a:pt x="27" y="12"/>
                    <a:pt x="29" y="8"/>
                  </a:cubicBezTo>
                  <a:close/>
                </a:path>
              </a:pathLst>
            </a:custGeom>
            <a:grpFill/>
            <a:ln>
              <a:noFill/>
            </a:ln>
          </p:spPr>
          <p:txBody>
            <a:bodyPr anchor="ctr"/>
            <a:lstStyle/>
            <a:p>
              <a:pPr algn="ctr"/>
              <a:endParaRPr/>
            </a:p>
          </p:txBody>
        </p:sp>
        <p:sp>
          <p:nvSpPr>
            <p:cNvPr id="785" name="ïṧlïḓè"/>
            <p:cNvSpPr/>
            <p:nvPr/>
          </p:nvSpPr>
          <p:spPr bwMode="auto">
            <a:xfrm>
              <a:off x="2475189" y="1734757"/>
              <a:ext cx="115721" cy="58632"/>
            </a:xfrm>
            <a:custGeom>
              <a:avLst/>
              <a:gdLst>
                <a:gd name="T0" fmla="*/ 30 w 32"/>
                <a:gd name="T1" fmla="*/ 8 h 16"/>
                <a:gd name="T2" fmla="*/ 20 w 32"/>
                <a:gd name="T3" fmla="*/ 0 h 16"/>
                <a:gd name="T4" fmla="*/ 2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8" y="0"/>
                    <a:pt x="20" y="0"/>
                  </a:cubicBezTo>
                  <a:cubicBezTo>
                    <a:pt x="13" y="0"/>
                    <a:pt x="5" y="3"/>
                    <a:pt x="2" y="8"/>
                  </a:cubicBezTo>
                  <a:cubicBezTo>
                    <a:pt x="0" y="12"/>
                    <a:pt x="4" y="16"/>
                    <a:pt x="12" y="16"/>
                  </a:cubicBezTo>
                  <a:cubicBezTo>
                    <a:pt x="19" y="16"/>
                    <a:pt x="27" y="12"/>
                    <a:pt x="30" y="8"/>
                  </a:cubicBezTo>
                  <a:close/>
                </a:path>
              </a:pathLst>
            </a:custGeom>
            <a:grpFill/>
            <a:ln>
              <a:noFill/>
            </a:ln>
          </p:spPr>
          <p:txBody>
            <a:bodyPr anchor="ctr"/>
            <a:lstStyle/>
            <a:p>
              <a:pPr algn="ctr"/>
              <a:endParaRPr/>
            </a:p>
          </p:txBody>
        </p:sp>
        <p:sp>
          <p:nvSpPr>
            <p:cNvPr id="786" name="îšlidê"/>
            <p:cNvSpPr/>
            <p:nvPr/>
          </p:nvSpPr>
          <p:spPr bwMode="auto">
            <a:xfrm>
              <a:off x="2595539" y="1734757"/>
              <a:ext cx="117264" cy="58632"/>
            </a:xfrm>
            <a:custGeom>
              <a:avLst/>
              <a:gdLst>
                <a:gd name="T0" fmla="*/ 30 w 32"/>
                <a:gd name="T1" fmla="*/ 8 h 16"/>
                <a:gd name="T2" fmla="*/ 20 w 32"/>
                <a:gd name="T3" fmla="*/ 0 h 16"/>
                <a:gd name="T4" fmla="*/ 3 w 32"/>
                <a:gd name="T5" fmla="*/ 8 h 16"/>
                <a:gd name="T6" fmla="*/ 12 w 32"/>
                <a:gd name="T7" fmla="*/ 16 h 16"/>
                <a:gd name="T8" fmla="*/ 30 w 32"/>
                <a:gd name="T9" fmla="*/ 8 h 16"/>
              </a:gdLst>
              <a:ahLst/>
              <a:cxnLst>
                <a:cxn ang="0">
                  <a:pos x="T0" y="T1"/>
                </a:cxn>
                <a:cxn ang="0">
                  <a:pos x="T2" y="T3"/>
                </a:cxn>
                <a:cxn ang="0">
                  <a:pos x="T4" y="T5"/>
                </a:cxn>
                <a:cxn ang="0">
                  <a:pos x="T6" y="T7"/>
                </a:cxn>
                <a:cxn ang="0">
                  <a:pos x="T8" y="T9"/>
                </a:cxn>
              </a:cxnLst>
              <a:rect l="0" t="0" r="r" b="b"/>
              <a:pathLst>
                <a:path w="32" h="16">
                  <a:moveTo>
                    <a:pt x="30" y="8"/>
                  </a:moveTo>
                  <a:cubicBezTo>
                    <a:pt x="32" y="3"/>
                    <a:pt x="28" y="0"/>
                    <a:pt x="20" y="0"/>
                  </a:cubicBezTo>
                  <a:cubicBezTo>
                    <a:pt x="13" y="0"/>
                    <a:pt x="5" y="3"/>
                    <a:pt x="3" y="8"/>
                  </a:cubicBezTo>
                  <a:cubicBezTo>
                    <a:pt x="0" y="12"/>
                    <a:pt x="5" y="16"/>
                    <a:pt x="12" y="16"/>
                  </a:cubicBezTo>
                  <a:cubicBezTo>
                    <a:pt x="20" y="16"/>
                    <a:pt x="28" y="12"/>
                    <a:pt x="30" y="8"/>
                  </a:cubicBezTo>
                  <a:close/>
                </a:path>
              </a:pathLst>
            </a:custGeom>
            <a:grpFill/>
            <a:ln>
              <a:noFill/>
            </a:ln>
          </p:spPr>
          <p:txBody>
            <a:bodyPr anchor="ctr"/>
            <a:lstStyle/>
            <a:p>
              <a:pPr algn="ctr"/>
              <a:endParaRPr/>
            </a:p>
          </p:txBody>
        </p:sp>
        <p:sp>
          <p:nvSpPr>
            <p:cNvPr id="787" name="îṧḻïde"/>
            <p:cNvSpPr/>
            <p:nvPr/>
          </p:nvSpPr>
          <p:spPr bwMode="auto">
            <a:xfrm>
              <a:off x="2558508" y="1804190"/>
              <a:ext cx="117264" cy="61718"/>
            </a:xfrm>
            <a:custGeom>
              <a:avLst/>
              <a:gdLst>
                <a:gd name="T0" fmla="*/ 30 w 32"/>
                <a:gd name="T1" fmla="*/ 9 h 17"/>
                <a:gd name="T2" fmla="*/ 20 w 32"/>
                <a:gd name="T3" fmla="*/ 0 h 17"/>
                <a:gd name="T4" fmla="*/ 3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3"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788" name="iŝḻiḑé"/>
            <p:cNvSpPr/>
            <p:nvPr/>
          </p:nvSpPr>
          <p:spPr bwMode="auto">
            <a:xfrm>
              <a:off x="2523020" y="1878251"/>
              <a:ext cx="115721"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4" y="4"/>
                    <a:pt x="2" y="9"/>
                  </a:cubicBezTo>
                  <a:cubicBezTo>
                    <a:pt x="0" y="13"/>
                    <a:pt x="4" y="17"/>
                    <a:pt x="12" y="17"/>
                  </a:cubicBezTo>
                  <a:cubicBezTo>
                    <a:pt x="19" y="17"/>
                    <a:pt x="28" y="13"/>
                    <a:pt x="30" y="9"/>
                  </a:cubicBezTo>
                  <a:close/>
                </a:path>
              </a:pathLst>
            </a:custGeom>
            <a:grpFill/>
            <a:ln>
              <a:noFill/>
            </a:ln>
          </p:spPr>
          <p:txBody>
            <a:bodyPr anchor="ctr"/>
            <a:lstStyle/>
            <a:p>
              <a:pPr algn="ctr"/>
              <a:endParaRPr/>
            </a:p>
          </p:txBody>
        </p:sp>
        <p:sp>
          <p:nvSpPr>
            <p:cNvPr id="789" name="ïSlíḑé"/>
            <p:cNvSpPr/>
            <p:nvPr/>
          </p:nvSpPr>
          <p:spPr bwMode="auto">
            <a:xfrm>
              <a:off x="2482903" y="1953855"/>
              <a:ext cx="120350" cy="63261"/>
            </a:xfrm>
            <a:custGeom>
              <a:avLst/>
              <a:gdLst>
                <a:gd name="T0" fmla="*/ 31 w 33"/>
                <a:gd name="T1" fmla="*/ 8 h 17"/>
                <a:gd name="T2" fmla="*/ 21 w 33"/>
                <a:gd name="T3" fmla="*/ 0 h 17"/>
                <a:gd name="T4" fmla="*/ 2 w 33"/>
                <a:gd name="T5" fmla="*/ 8 h 17"/>
                <a:gd name="T6" fmla="*/ 12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9" y="0"/>
                    <a:pt x="21" y="0"/>
                  </a:cubicBezTo>
                  <a:cubicBezTo>
                    <a:pt x="13" y="0"/>
                    <a:pt x="5" y="4"/>
                    <a:pt x="2"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790" name="íṡļíḍè"/>
            <p:cNvSpPr/>
            <p:nvPr/>
          </p:nvSpPr>
          <p:spPr bwMode="auto">
            <a:xfrm>
              <a:off x="2442787" y="2031003"/>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3" y="9"/>
                  </a:cubicBezTo>
                  <a:cubicBezTo>
                    <a:pt x="0" y="13"/>
                    <a:pt x="4" y="17"/>
                    <a:pt x="12" y="17"/>
                  </a:cubicBezTo>
                  <a:cubicBezTo>
                    <a:pt x="20" y="17"/>
                    <a:pt x="29" y="13"/>
                    <a:pt x="31" y="9"/>
                  </a:cubicBezTo>
                  <a:close/>
                </a:path>
              </a:pathLst>
            </a:custGeom>
            <a:grpFill/>
            <a:ln>
              <a:noFill/>
            </a:ln>
          </p:spPr>
          <p:txBody>
            <a:bodyPr anchor="ctr"/>
            <a:lstStyle/>
            <a:p>
              <a:pPr algn="ctr"/>
              <a:endParaRPr/>
            </a:p>
          </p:txBody>
        </p:sp>
        <p:sp>
          <p:nvSpPr>
            <p:cNvPr id="791" name="isḻiḑe"/>
            <p:cNvSpPr/>
            <p:nvPr/>
          </p:nvSpPr>
          <p:spPr bwMode="auto">
            <a:xfrm>
              <a:off x="2401127" y="2108150"/>
              <a:ext cx="124979" cy="64804"/>
            </a:xfrm>
            <a:custGeom>
              <a:avLst/>
              <a:gdLst>
                <a:gd name="T0" fmla="*/ 31 w 34"/>
                <a:gd name="T1" fmla="*/ 9 h 18"/>
                <a:gd name="T2" fmla="*/ 21 w 34"/>
                <a:gd name="T3" fmla="*/ 0 h 18"/>
                <a:gd name="T4" fmla="*/ 2 w 34"/>
                <a:gd name="T5" fmla="*/ 9 h 18"/>
                <a:gd name="T6" fmla="*/ 1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29" y="0"/>
                    <a:pt x="21" y="0"/>
                  </a:cubicBezTo>
                  <a:cubicBezTo>
                    <a:pt x="13" y="0"/>
                    <a:pt x="5" y="4"/>
                    <a:pt x="2"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792" name="îsḻîḍe"/>
            <p:cNvSpPr/>
            <p:nvPr/>
          </p:nvSpPr>
          <p:spPr bwMode="auto">
            <a:xfrm>
              <a:off x="2357925" y="2188383"/>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0" y="0"/>
                    <a:pt x="22" y="0"/>
                  </a:cubicBezTo>
                  <a:cubicBezTo>
                    <a:pt x="14" y="0"/>
                    <a:pt x="5"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793" name="îš1iḓè"/>
            <p:cNvSpPr/>
            <p:nvPr/>
          </p:nvSpPr>
          <p:spPr bwMode="auto">
            <a:xfrm>
              <a:off x="2314722" y="2271702"/>
              <a:ext cx="128065" cy="69433"/>
            </a:xfrm>
            <a:custGeom>
              <a:avLst/>
              <a:gdLst>
                <a:gd name="T0" fmla="*/ 33 w 35"/>
                <a:gd name="T1" fmla="*/ 9 h 19"/>
                <a:gd name="T2" fmla="*/ 23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4"/>
                    <a:pt x="5" y="19"/>
                    <a:pt x="13" y="19"/>
                  </a:cubicBezTo>
                  <a:cubicBezTo>
                    <a:pt x="21" y="19"/>
                    <a:pt x="30" y="14"/>
                    <a:pt x="33" y="9"/>
                  </a:cubicBezTo>
                  <a:close/>
                </a:path>
              </a:pathLst>
            </a:custGeom>
            <a:grpFill/>
            <a:ln>
              <a:noFill/>
            </a:ln>
          </p:spPr>
          <p:txBody>
            <a:bodyPr anchor="ctr"/>
            <a:lstStyle/>
            <a:p>
              <a:pPr algn="ctr"/>
              <a:endParaRPr/>
            </a:p>
          </p:txBody>
        </p:sp>
        <p:sp>
          <p:nvSpPr>
            <p:cNvPr id="794" name="išlîďê"/>
            <p:cNvSpPr/>
            <p:nvPr/>
          </p:nvSpPr>
          <p:spPr bwMode="auto">
            <a:xfrm>
              <a:off x="2269977" y="2356565"/>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1" y="0"/>
                    <a:pt x="23" y="0"/>
                  </a:cubicBezTo>
                  <a:cubicBezTo>
                    <a:pt x="15" y="0"/>
                    <a:pt x="6" y="4"/>
                    <a:pt x="3" y="9"/>
                  </a:cubicBezTo>
                  <a:cubicBezTo>
                    <a:pt x="0" y="15"/>
                    <a:pt x="5" y="19"/>
                    <a:pt x="13" y="19"/>
                  </a:cubicBezTo>
                  <a:cubicBezTo>
                    <a:pt x="21" y="19"/>
                    <a:pt x="30" y="15"/>
                    <a:pt x="33" y="9"/>
                  </a:cubicBezTo>
                  <a:close/>
                </a:path>
              </a:pathLst>
            </a:custGeom>
            <a:grpFill/>
            <a:ln>
              <a:noFill/>
            </a:ln>
          </p:spPr>
          <p:txBody>
            <a:bodyPr anchor="ctr"/>
            <a:lstStyle/>
            <a:p>
              <a:pPr algn="ctr"/>
              <a:endParaRPr/>
            </a:p>
          </p:txBody>
        </p:sp>
        <p:sp>
          <p:nvSpPr>
            <p:cNvPr id="795" name="iṩľíḓé"/>
            <p:cNvSpPr/>
            <p:nvPr/>
          </p:nvSpPr>
          <p:spPr bwMode="auto">
            <a:xfrm>
              <a:off x="2226774" y="2439884"/>
              <a:ext cx="131151" cy="74061"/>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4" y="20"/>
                    <a:pt x="13" y="20"/>
                  </a:cubicBezTo>
                  <a:cubicBezTo>
                    <a:pt x="21" y="20"/>
                    <a:pt x="30" y="16"/>
                    <a:pt x="33" y="10"/>
                  </a:cubicBezTo>
                  <a:close/>
                </a:path>
              </a:pathLst>
            </a:custGeom>
            <a:grpFill/>
            <a:ln>
              <a:noFill/>
            </a:ln>
          </p:spPr>
          <p:txBody>
            <a:bodyPr anchor="ctr"/>
            <a:lstStyle/>
            <a:p>
              <a:pPr algn="ctr"/>
              <a:endParaRPr/>
            </a:p>
          </p:txBody>
        </p:sp>
        <p:sp>
          <p:nvSpPr>
            <p:cNvPr id="796" name="íṡľîḑê"/>
            <p:cNvSpPr/>
            <p:nvPr/>
          </p:nvSpPr>
          <p:spPr bwMode="auto">
            <a:xfrm>
              <a:off x="2178943" y="2532461"/>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5"/>
                    <a:pt x="5" y="20"/>
                    <a:pt x="13" y="20"/>
                  </a:cubicBezTo>
                  <a:cubicBezTo>
                    <a:pt x="22" y="20"/>
                    <a:pt x="31" y="15"/>
                    <a:pt x="34" y="10"/>
                  </a:cubicBezTo>
                  <a:close/>
                </a:path>
              </a:pathLst>
            </a:custGeom>
            <a:grpFill/>
            <a:ln>
              <a:noFill/>
            </a:ln>
          </p:spPr>
          <p:txBody>
            <a:bodyPr anchor="ctr"/>
            <a:lstStyle/>
            <a:p>
              <a:pPr algn="ctr"/>
              <a:endParaRPr/>
            </a:p>
          </p:txBody>
        </p:sp>
        <p:sp>
          <p:nvSpPr>
            <p:cNvPr id="797" name="iS1ïḍè"/>
            <p:cNvSpPr/>
            <p:nvPr/>
          </p:nvSpPr>
          <p:spPr bwMode="auto">
            <a:xfrm>
              <a:off x="2131111" y="2623494"/>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5" y="20"/>
                    <a:pt x="13" y="20"/>
                  </a:cubicBezTo>
                  <a:cubicBezTo>
                    <a:pt x="22" y="20"/>
                    <a:pt x="31" y="16"/>
                    <a:pt x="34" y="10"/>
                  </a:cubicBezTo>
                  <a:close/>
                </a:path>
              </a:pathLst>
            </a:custGeom>
            <a:grpFill/>
            <a:ln>
              <a:noFill/>
            </a:ln>
          </p:spPr>
          <p:txBody>
            <a:bodyPr anchor="ctr"/>
            <a:lstStyle/>
            <a:p>
              <a:pPr algn="ctr"/>
              <a:endParaRPr/>
            </a:p>
          </p:txBody>
        </p:sp>
        <p:sp>
          <p:nvSpPr>
            <p:cNvPr id="798" name="î$ḷiḓé"/>
            <p:cNvSpPr/>
            <p:nvPr/>
          </p:nvSpPr>
          <p:spPr bwMode="auto">
            <a:xfrm>
              <a:off x="2189743" y="1804190"/>
              <a:ext cx="117264" cy="61718"/>
            </a:xfrm>
            <a:custGeom>
              <a:avLst/>
              <a:gdLst>
                <a:gd name="T0" fmla="*/ 30 w 32"/>
                <a:gd name="T1" fmla="*/ 9 h 17"/>
                <a:gd name="T2" fmla="*/ 21 w 32"/>
                <a:gd name="T3" fmla="*/ 0 h 17"/>
                <a:gd name="T4" fmla="*/ 2 w 32"/>
                <a:gd name="T5" fmla="*/ 9 h 17"/>
                <a:gd name="T6" fmla="*/ 1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1" y="0"/>
                  </a:cubicBezTo>
                  <a:cubicBezTo>
                    <a:pt x="13" y="0"/>
                    <a:pt x="5" y="4"/>
                    <a:pt x="2" y="9"/>
                  </a:cubicBezTo>
                  <a:cubicBezTo>
                    <a:pt x="0" y="13"/>
                    <a:pt x="4" y="17"/>
                    <a:pt x="11" y="17"/>
                  </a:cubicBezTo>
                  <a:cubicBezTo>
                    <a:pt x="19" y="17"/>
                    <a:pt x="27" y="13"/>
                    <a:pt x="30" y="9"/>
                  </a:cubicBezTo>
                  <a:close/>
                </a:path>
              </a:pathLst>
            </a:custGeom>
            <a:grpFill/>
            <a:ln>
              <a:noFill/>
            </a:ln>
          </p:spPr>
          <p:txBody>
            <a:bodyPr anchor="ctr"/>
            <a:lstStyle/>
            <a:p>
              <a:pPr algn="ctr"/>
              <a:endParaRPr/>
            </a:p>
          </p:txBody>
        </p:sp>
        <p:sp>
          <p:nvSpPr>
            <p:cNvPr id="799" name="îśḷidé"/>
            <p:cNvSpPr/>
            <p:nvPr/>
          </p:nvSpPr>
          <p:spPr bwMode="auto">
            <a:xfrm>
              <a:off x="2314722" y="1804190"/>
              <a:ext cx="115721" cy="61718"/>
            </a:xfrm>
            <a:custGeom>
              <a:avLst/>
              <a:gdLst>
                <a:gd name="T0" fmla="*/ 30 w 32"/>
                <a:gd name="T1" fmla="*/ 9 h 17"/>
                <a:gd name="T2" fmla="*/ 20 w 32"/>
                <a:gd name="T3" fmla="*/ 0 h 17"/>
                <a:gd name="T4" fmla="*/ 2 w 32"/>
                <a:gd name="T5" fmla="*/ 9 h 17"/>
                <a:gd name="T6" fmla="*/ 11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4" y="17"/>
                    <a:pt x="11" y="17"/>
                  </a:cubicBezTo>
                  <a:cubicBezTo>
                    <a:pt x="19" y="17"/>
                    <a:pt x="27" y="13"/>
                    <a:pt x="30" y="9"/>
                  </a:cubicBezTo>
                  <a:close/>
                </a:path>
              </a:pathLst>
            </a:custGeom>
            <a:grpFill/>
            <a:ln>
              <a:noFill/>
            </a:ln>
          </p:spPr>
          <p:txBody>
            <a:bodyPr anchor="ctr"/>
            <a:lstStyle/>
            <a:p>
              <a:pPr algn="ctr"/>
              <a:endParaRPr/>
            </a:p>
          </p:txBody>
        </p:sp>
        <p:sp>
          <p:nvSpPr>
            <p:cNvPr id="800" name="iṥ1ide"/>
            <p:cNvSpPr/>
            <p:nvPr/>
          </p:nvSpPr>
          <p:spPr bwMode="auto">
            <a:xfrm>
              <a:off x="2435072" y="1804190"/>
              <a:ext cx="120350" cy="61718"/>
            </a:xfrm>
            <a:custGeom>
              <a:avLst/>
              <a:gdLst>
                <a:gd name="T0" fmla="*/ 30 w 33"/>
                <a:gd name="T1" fmla="*/ 9 h 17"/>
                <a:gd name="T2" fmla="*/ 21 w 33"/>
                <a:gd name="T3" fmla="*/ 0 h 17"/>
                <a:gd name="T4" fmla="*/ 3 w 33"/>
                <a:gd name="T5" fmla="*/ 9 h 17"/>
                <a:gd name="T6" fmla="*/ 12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33" y="4"/>
                    <a:pt x="28" y="0"/>
                    <a:pt x="21" y="0"/>
                  </a:cubicBezTo>
                  <a:cubicBezTo>
                    <a:pt x="13" y="0"/>
                    <a:pt x="5" y="4"/>
                    <a:pt x="3" y="9"/>
                  </a:cubicBezTo>
                  <a:cubicBezTo>
                    <a:pt x="0" y="13"/>
                    <a:pt x="5" y="17"/>
                    <a:pt x="12" y="17"/>
                  </a:cubicBezTo>
                  <a:cubicBezTo>
                    <a:pt x="20" y="17"/>
                    <a:pt x="28" y="13"/>
                    <a:pt x="30" y="9"/>
                  </a:cubicBezTo>
                  <a:close/>
                </a:path>
              </a:pathLst>
            </a:custGeom>
            <a:grpFill/>
            <a:ln>
              <a:noFill/>
            </a:ln>
          </p:spPr>
          <p:txBody>
            <a:bodyPr anchor="ctr"/>
            <a:lstStyle/>
            <a:p>
              <a:pPr algn="ctr"/>
              <a:endParaRPr/>
            </a:p>
          </p:txBody>
        </p:sp>
        <p:sp>
          <p:nvSpPr>
            <p:cNvPr id="801" name="ï$líḋê"/>
            <p:cNvSpPr/>
            <p:nvPr/>
          </p:nvSpPr>
          <p:spPr bwMode="auto">
            <a:xfrm>
              <a:off x="1895041" y="1878251"/>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2" name="îSliďé"/>
            <p:cNvSpPr/>
            <p:nvPr/>
          </p:nvSpPr>
          <p:spPr bwMode="auto">
            <a:xfrm>
              <a:off x="2023105" y="1878251"/>
              <a:ext cx="120350" cy="61718"/>
            </a:xfrm>
            <a:custGeom>
              <a:avLst/>
              <a:gdLst>
                <a:gd name="T0" fmla="*/ 30 w 33"/>
                <a:gd name="T1" fmla="*/ 9 h 17"/>
                <a:gd name="T2" fmla="*/ 21 w 33"/>
                <a:gd name="T3" fmla="*/ 0 h 17"/>
                <a:gd name="T4" fmla="*/ 2 w 33"/>
                <a:gd name="T5" fmla="*/ 9 h 17"/>
                <a:gd name="T6" fmla="*/ 11 w 33"/>
                <a:gd name="T7" fmla="*/ 17 h 17"/>
                <a:gd name="T8" fmla="*/ 30 w 33"/>
                <a:gd name="T9" fmla="*/ 9 h 17"/>
              </a:gdLst>
              <a:ahLst/>
              <a:cxnLst>
                <a:cxn ang="0">
                  <a:pos x="T0" y="T1"/>
                </a:cxn>
                <a:cxn ang="0">
                  <a:pos x="T2" y="T3"/>
                </a:cxn>
                <a:cxn ang="0">
                  <a:pos x="T4" y="T5"/>
                </a:cxn>
                <a:cxn ang="0">
                  <a:pos x="T6" y="T7"/>
                </a:cxn>
                <a:cxn ang="0">
                  <a:pos x="T8" y="T9"/>
                </a:cxn>
              </a:cxnLst>
              <a:rect l="0" t="0" r="r" b="b"/>
              <a:pathLst>
                <a:path w="33" h="17">
                  <a:moveTo>
                    <a:pt x="30" y="9"/>
                  </a:moveTo>
                  <a:cubicBezTo>
                    <a:pt x="33" y="4"/>
                    <a:pt x="29" y="0"/>
                    <a:pt x="21" y="0"/>
                  </a:cubicBezTo>
                  <a:cubicBezTo>
                    <a:pt x="14" y="0"/>
                    <a:pt x="5" y="4"/>
                    <a:pt x="2" y="9"/>
                  </a:cubicBezTo>
                  <a:cubicBezTo>
                    <a:pt x="0" y="13"/>
                    <a:pt x="4" y="17"/>
                    <a:pt x="11" y="17"/>
                  </a:cubicBezTo>
                  <a:cubicBezTo>
                    <a:pt x="19" y="17"/>
                    <a:pt x="28" y="13"/>
                    <a:pt x="30" y="9"/>
                  </a:cubicBezTo>
                  <a:close/>
                </a:path>
              </a:pathLst>
            </a:custGeom>
            <a:grpFill/>
            <a:ln>
              <a:noFill/>
            </a:ln>
          </p:spPr>
          <p:txBody>
            <a:bodyPr anchor="ctr"/>
            <a:lstStyle/>
            <a:p>
              <a:pPr algn="ctr"/>
              <a:endParaRPr/>
            </a:p>
          </p:txBody>
        </p:sp>
        <p:sp>
          <p:nvSpPr>
            <p:cNvPr id="803" name="íṩľïdê"/>
            <p:cNvSpPr/>
            <p:nvPr/>
          </p:nvSpPr>
          <p:spPr bwMode="auto">
            <a:xfrm>
              <a:off x="2146541"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4" name="išḷîďé"/>
            <p:cNvSpPr/>
            <p:nvPr/>
          </p:nvSpPr>
          <p:spPr bwMode="auto">
            <a:xfrm>
              <a:off x="2269977"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05" name="ïślïḍe"/>
            <p:cNvSpPr/>
            <p:nvPr/>
          </p:nvSpPr>
          <p:spPr bwMode="auto">
            <a:xfrm>
              <a:off x="2394956" y="1878251"/>
              <a:ext cx="120350" cy="61718"/>
            </a:xfrm>
            <a:custGeom>
              <a:avLst/>
              <a:gdLst>
                <a:gd name="T0" fmla="*/ 31 w 33"/>
                <a:gd name="T1" fmla="*/ 9 h 17"/>
                <a:gd name="T2" fmla="*/ 21 w 33"/>
                <a:gd name="T3" fmla="*/ 0 h 17"/>
                <a:gd name="T4" fmla="*/ 3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4" y="0"/>
                    <a:pt x="5" y="4"/>
                    <a:pt x="3" y="9"/>
                  </a:cubicBezTo>
                  <a:cubicBezTo>
                    <a:pt x="0" y="13"/>
                    <a:pt x="5" y="17"/>
                    <a:pt x="12" y="17"/>
                  </a:cubicBezTo>
                  <a:cubicBezTo>
                    <a:pt x="20" y="17"/>
                    <a:pt x="28" y="13"/>
                    <a:pt x="31" y="9"/>
                  </a:cubicBezTo>
                  <a:close/>
                </a:path>
              </a:pathLst>
            </a:custGeom>
            <a:grpFill/>
            <a:ln>
              <a:noFill/>
            </a:ln>
          </p:spPr>
          <p:txBody>
            <a:bodyPr anchor="ctr"/>
            <a:lstStyle/>
            <a:p>
              <a:pPr algn="ctr"/>
              <a:endParaRPr/>
            </a:p>
          </p:txBody>
        </p:sp>
        <p:sp>
          <p:nvSpPr>
            <p:cNvPr id="806" name="ïş1ïďe"/>
            <p:cNvSpPr/>
            <p:nvPr/>
          </p:nvSpPr>
          <p:spPr bwMode="auto">
            <a:xfrm>
              <a:off x="1850295" y="1953855"/>
              <a:ext cx="124979"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2" y="0"/>
                  </a:cubicBezTo>
                  <a:cubicBezTo>
                    <a:pt x="14" y="0"/>
                    <a:pt x="6" y="4"/>
                    <a:pt x="3" y="8"/>
                  </a:cubicBezTo>
                  <a:cubicBezTo>
                    <a:pt x="0" y="13"/>
                    <a:pt x="4" y="17"/>
                    <a:pt x="12" y="17"/>
                  </a:cubicBezTo>
                  <a:cubicBezTo>
                    <a:pt x="19" y="17"/>
                    <a:pt x="28" y="13"/>
                    <a:pt x="31" y="8"/>
                  </a:cubicBezTo>
                  <a:close/>
                </a:path>
              </a:pathLst>
            </a:custGeom>
            <a:grpFill/>
            <a:ln>
              <a:noFill/>
            </a:ln>
          </p:spPr>
          <p:txBody>
            <a:bodyPr anchor="ctr"/>
            <a:lstStyle/>
            <a:p>
              <a:pPr algn="ctr"/>
              <a:endParaRPr/>
            </a:p>
          </p:txBody>
        </p:sp>
        <p:sp>
          <p:nvSpPr>
            <p:cNvPr id="807" name="iṡḻîḍé"/>
            <p:cNvSpPr/>
            <p:nvPr/>
          </p:nvSpPr>
          <p:spPr bwMode="auto">
            <a:xfrm>
              <a:off x="1975274" y="1953855"/>
              <a:ext cx="123436"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2" y="0"/>
                  </a:cubicBezTo>
                  <a:cubicBezTo>
                    <a:pt x="15" y="0"/>
                    <a:pt x="6" y="4"/>
                    <a:pt x="3" y="8"/>
                  </a:cubicBezTo>
                  <a:cubicBezTo>
                    <a:pt x="0" y="13"/>
                    <a:pt x="4" y="17"/>
                    <a:pt x="12" y="17"/>
                  </a:cubicBezTo>
                  <a:cubicBezTo>
                    <a:pt x="20" y="17"/>
                    <a:pt x="29" y="13"/>
                    <a:pt x="31" y="8"/>
                  </a:cubicBezTo>
                  <a:close/>
                </a:path>
              </a:pathLst>
            </a:custGeom>
            <a:grpFill/>
            <a:ln>
              <a:noFill/>
            </a:ln>
          </p:spPr>
          <p:txBody>
            <a:bodyPr anchor="ctr"/>
            <a:lstStyle/>
            <a:p>
              <a:pPr algn="ctr"/>
              <a:endParaRPr/>
            </a:p>
          </p:txBody>
        </p:sp>
        <p:sp>
          <p:nvSpPr>
            <p:cNvPr id="808" name="íṥliḓé"/>
            <p:cNvSpPr/>
            <p:nvPr/>
          </p:nvSpPr>
          <p:spPr bwMode="auto">
            <a:xfrm>
              <a:off x="2103338" y="1953855"/>
              <a:ext cx="123436" cy="63261"/>
            </a:xfrm>
            <a:custGeom>
              <a:avLst/>
              <a:gdLst>
                <a:gd name="T0" fmla="*/ 31 w 34"/>
                <a:gd name="T1" fmla="*/ 8 h 17"/>
                <a:gd name="T2" fmla="*/ 22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29" y="0"/>
                    <a:pt x="22" y="0"/>
                  </a:cubicBezTo>
                  <a:cubicBezTo>
                    <a:pt x="14" y="0"/>
                    <a:pt x="5" y="4"/>
                    <a:pt x="3"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09" name="iṡļíďe"/>
            <p:cNvSpPr/>
            <p:nvPr/>
          </p:nvSpPr>
          <p:spPr bwMode="auto">
            <a:xfrm>
              <a:off x="2229860" y="1953855"/>
              <a:ext cx="120350" cy="63261"/>
            </a:xfrm>
            <a:custGeom>
              <a:avLst/>
              <a:gdLst>
                <a:gd name="T0" fmla="*/ 31 w 33"/>
                <a:gd name="T1" fmla="*/ 8 h 17"/>
                <a:gd name="T2" fmla="*/ 21 w 33"/>
                <a:gd name="T3" fmla="*/ 0 h 17"/>
                <a:gd name="T4" fmla="*/ 2 w 33"/>
                <a:gd name="T5" fmla="*/ 8 h 17"/>
                <a:gd name="T6" fmla="*/ 12 w 33"/>
                <a:gd name="T7" fmla="*/ 17 h 17"/>
                <a:gd name="T8" fmla="*/ 31 w 33"/>
                <a:gd name="T9" fmla="*/ 8 h 17"/>
              </a:gdLst>
              <a:ahLst/>
              <a:cxnLst>
                <a:cxn ang="0">
                  <a:pos x="T0" y="T1"/>
                </a:cxn>
                <a:cxn ang="0">
                  <a:pos x="T2" y="T3"/>
                </a:cxn>
                <a:cxn ang="0">
                  <a:pos x="T4" y="T5"/>
                </a:cxn>
                <a:cxn ang="0">
                  <a:pos x="T6" y="T7"/>
                </a:cxn>
                <a:cxn ang="0">
                  <a:pos x="T8" y="T9"/>
                </a:cxn>
              </a:cxnLst>
              <a:rect l="0" t="0" r="r" b="b"/>
              <a:pathLst>
                <a:path w="33" h="17">
                  <a:moveTo>
                    <a:pt x="31" y="8"/>
                  </a:moveTo>
                  <a:cubicBezTo>
                    <a:pt x="33" y="4"/>
                    <a:pt x="29" y="0"/>
                    <a:pt x="21" y="0"/>
                  </a:cubicBezTo>
                  <a:cubicBezTo>
                    <a:pt x="13" y="0"/>
                    <a:pt x="5" y="4"/>
                    <a:pt x="2"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10" name="ísľïḋe"/>
            <p:cNvSpPr/>
            <p:nvPr/>
          </p:nvSpPr>
          <p:spPr bwMode="auto">
            <a:xfrm>
              <a:off x="2354839" y="1953855"/>
              <a:ext cx="123436" cy="63261"/>
            </a:xfrm>
            <a:custGeom>
              <a:avLst/>
              <a:gdLst>
                <a:gd name="T0" fmla="*/ 31 w 34"/>
                <a:gd name="T1" fmla="*/ 8 h 17"/>
                <a:gd name="T2" fmla="*/ 21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29" y="0"/>
                    <a:pt x="21" y="0"/>
                  </a:cubicBezTo>
                  <a:cubicBezTo>
                    <a:pt x="14" y="0"/>
                    <a:pt x="5" y="4"/>
                    <a:pt x="3" y="8"/>
                  </a:cubicBezTo>
                  <a:cubicBezTo>
                    <a:pt x="0" y="13"/>
                    <a:pt x="5" y="17"/>
                    <a:pt x="12" y="17"/>
                  </a:cubicBezTo>
                  <a:cubicBezTo>
                    <a:pt x="20" y="17"/>
                    <a:pt x="29" y="13"/>
                    <a:pt x="31" y="8"/>
                  </a:cubicBezTo>
                  <a:close/>
                </a:path>
              </a:pathLst>
            </a:custGeom>
            <a:grpFill/>
            <a:ln>
              <a:noFill/>
            </a:ln>
          </p:spPr>
          <p:txBody>
            <a:bodyPr anchor="ctr"/>
            <a:lstStyle/>
            <a:p>
              <a:pPr algn="ctr"/>
              <a:endParaRPr/>
            </a:p>
          </p:txBody>
        </p:sp>
        <p:sp>
          <p:nvSpPr>
            <p:cNvPr id="811" name="îşḷíḋê"/>
            <p:cNvSpPr/>
            <p:nvPr/>
          </p:nvSpPr>
          <p:spPr bwMode="auto">
            <a:xfrm>
              <a:off x="1804007" y="2031003"/>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6" y="4"/>
                    <a:pt x="3"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12" name="îṥļiḓé"/>
            <p:cNvSpPr/>
            <p:nvPr/>
          </p:nvSpPr>
          <p:spPr bwMode="auto">
            <a:xfrm>
              <a:off x="1930528" y="2031003"/>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3" name="ïṩľiḋè"/>
            <p:cNvSpPr/>
            <p:nvPr/>
          </p:nvSpPr>
          <p:spPr bwMode="auto">
            <a:xfrm>
              <a:off x="2058593" y="2031003"/>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4" name="işļîḑe"/>
            <p:cNvSpPr/>
            <p:nvPr/>
          </p:nvSpPr>
          <p:spPr bwMode="auto">
            <a:xfrm>
              <a:off x="2186657" y="2031003"/>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29" y="0"/>
                    <a:pt x="22" y="0"/>
                  </a:cubicBezTo>
                  <a:cubicBezTo>
                    <a:pt x="14" y="0"/>
                    <a:pt x="5"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15" name="íṩḻïḋê"/>
            <p:cNvSpPr/>
            <p:nvPr/>
          </p:nvSpPr>
          <p:spPr bwMode="auto">
            <a:xfrm>
              <a:off x="2314722" y="2031003"/>
              <a:ext cx="123436" cy="61718"/>
            </a:xfrm>
            <a:custGeom>
              <a:avLst/>
              <a:gdLst>
                <a:gd name="T0" fmla="*/ 31 w 34"/>
                <a:gd name="T1" fmla="*/ 9 h 17"/>
                <a:gd name="T2" fmla="*/ 21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29" y="0"/>
                    <a:pt x="21" y="0"/>
                  </a:cubicBezTo>
                  <a:cubicBezTo>
                    <a:pt x="14" y="0"/>
                    <a:pt x="5" y="4"/>
                    <a:pt x="3" y="9"/>
                  </a:cubicBezTo>
                  <a:cubicBezTo>
                    <a:pt x="0" y="13"/>
                    <a:pt x="4" y="17"/>
                    <a:pt x="12" y="17"/>
                  </a:cubicBezTo>
                  <a:cubicBezTo>
                    <a:pt x="20" y="17"/>
                    <a:pt x="29" y="13"/>
                    <a:pt x="31" y="9"/>
                  </a:cubicBezTo>
                  <a:close/>
                </a:path>
              </a:pathLst>
            </a:custGeom>
            <a:grpFill/>
            <a:ln>
              <a:noFill/>
            </a:ln>
          </p:spPr>
          <p:txBody>
            <a:bodyPr anchor="ctr"/>
            <a:lstStyle/>
            <a:p>
              <a:pPr algn="ctr"/>
              <a:endParaRPr/>
            </a:p>
          </p:txBody>
        </p:sp>
        <p:sp>
          <p:nvSpPr>
            <p:cNvPr id="816" name="ïṡ1ïďè"/>
            <p:cNvSpPr/>
            <p:nvPr/>
          </p:nvSpPr>
          <p:spPr bwMode="auto">
            <a:xfrm>
              <a:off x="1625025" y="2108150"/>
              <a:ext cx="128065"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17" name="ïslíḍe"/>
            <p:cNvSpPr/>
            <p:nvPr/>
          </p:nvSpPr>
          <p:spPr bwMode="auto">
            <a:xfrm>
              <a:off x="1753090" y="2108150"/>
              <a:ext cx="126522"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18" name="işļïḑé"/>
            <p:cNvSpPr/>
            <p:nvPr/>
          </p:nvSpPr>
          <p:spPr bwMode="auto">
            <a:xfrm>
              <a:off x="1884240" y="2108150"/>
              <a:ext cx="123436" cy="64804"/>
            </a:xfrm>
            <a:custGeom>
              <a:avLst/>
              <a:gdLst>
                <a:gd name="T0" fmla="*/ 32 w 34"/>
                <a:gd name="T1" fmla="*/ 9 h 18"/>
                <a:gd name="T2" fmla="*/ 22 w 34"/>
                <a:gd name="T3" fmla="*/ 0 h 18"/>
                <a:gd name="T4" fmla="*/ 3 w 34"/>
                <a:gd name="T5" fmla="*/ 9 h 18"/>
                <a:gd name="T6" fmla="*/ 12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30" y="0"/>
                    <a:pt x="22" y="0"/>
                  </a:cubicBezTo>
                  <a:cubicBezTo>
                    <a:pt x="14"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19" name="îṡḷiḑè"/>
            <p:cNvSpPr/>
            <p:nvPr/>
          </p:nvSpPr>
          <p:spPr bwMode="auto">
            <a:xfrm>
              <a:off x="2010761" y="2108150"/>
              <a:ext cx="128065" cy="64804"/>
            </a:xfrm>
            <a:custGeom>
              <a:avLst/>
              <a:gdLst>
                <a:gd name="T0" fmla="*/ 32 w 35"/>
                <a:gd name="T1" fmla="*/ 9 h 18"/>
                <a:gd name="T2" fmla="*/ 23 w 35"/>
                <a:gd name="T3" fmla="*/ 0 h 18"/>
                <a:gd name="T4" fmla="*/ 3 w 35"/>
                <a:gd name="T5" fmla="*/ 9 h 18"/>
                <a:gd name="T6" fmla="*/ 12 w 35"/>
                <a:gd name="T7" fmla="*/ 18 h 18"/>
                <a:gd name="T8" fmla="*/ 32 w 35"/>
                <a:gd name="T9" fmla="*/ 9 h 18"/>
              </a:gdLst>
              <a:ahLst/>
              <a:cxnLst>
                <a:cxn ang="0">
                  <a:pos x="T0" y="T1"/>
                </a:cxn>
                <a:cxn ang="0">
                  <a:pos x="T2" y="T3"/>
                </a:cxn>
                <a:cxn ang="0">
                  <a:pos x="T4" y="T5"/>
                </a:cxn>
                <a:cxn ang="0">
                  <a:pos x="T6" y="T7"/>
                </a:cxn>
                <a:cxn ang="0">
                  <a:pos x="T8" y="T9"/>
                </a:cxn>
              </a:cxnLst>
              <a:rect l="0" t="0" r="r" b="b"/>
              <a:pathLst>
                <a:path w="35" h="18">
                  <a:moveTo>
                    <a:pt x="32" y="9"/>
                  </a:moveTo>
                  <a:cubicBezTo>
                    <a:pt x="35" y="4"/>
                    <a:pt x="31" y="0"/>
                    <a:pt x="23" y="0"/>
                  </a:cubicBezTo>
                  <a:cubicBezTo>
                    <a:pt x="15" y="0"/>
                    <a:pt x="6" y="4"/>
                    <a:pt x="3" y="9"/>
                  </a:cubicBezTo>
                  <a:cubicBezTo>
                    <a:pt x="0" y="14"/>
                    <a:pt x="4" y="18"/>
                    <a:pt x="12" y="18"/>
                  </a:cubicBezTo>
                  <a:cubicBezTo>
                    <a:pt x="20" y="18"/>
                    <a:pt x="29" y="14"/>
                    <a:pt x="32" y="9"/>
                  </a:cubicBezTo>
                  <a:close/>
                </a:path>
              </a:pathLst>
            </a:custGeom>
            <a:grpFill/>
            <a:ln>
              <a:noFill/>
            </a:ln>
          </p:spPr>
          <p:txBody>
            <a:bodyPr anchor="ctr"/>
            <a:lstStyle/>
            <a:p>
              <a:pPr algn="ctr"/>
              <a:endParaRPr/>
            </a:p>
          </p:txBody>
        </p:sp>
        <p:sp>
          <p:nvSpPr>
            <p:cNvPr id="820" name="îSlîḓê"/>
            <p:cNvSpPr/>
            <p:nvPr/>
          </p:nvSpPr>
          <p:spPr bwMode="auto">
            <a:xfrm>
              <a:off x="2143455" y="2108150"/>
              <a:ext cx="123436" cy="64804"/>
            </a:xfrm>
            <a:custGeom>
              <a:avLst/>
              <a:gdLst>
                <a:gd name="T0" fmla="*/ 31 w 34"/>
                <a:gd name="T1" fmla="*/ 9 h 18"/>
                <a:gd name="T2" fmla="*/ 22 w 34"/>
                <a:gd name="T3" fmla="*/ 0 h 18"/>
                <a:gd name="T4" fmla="*/ 3 w 34"/>
                <a:gd name="T5" fmla="*/ 9 h 18"/>
                <a:gd name="T6" fmla="*/ 12 w 34"/>
                <a:gd name="T7" fmla="*/ 18 h 18"/>
                <a:gd name="T8" fmla="*/ 31 w 34"/>
                <a:gd name="T9" fmla="*/ 9 h 18"/>
              </a:gdLst>
              <a:ahLst/>
              <a:cxnLst>
                <a:cxn ang="0">
                  <a:pos x="T0" y="T1"/>
                </a:cxn>
                <a:cxn ang="0">
                  <a:pos x="T2" y="T3"/>
                </a:cxn>
                <a:cxn ang="0">
                  <a:pos x="T4" y="T5"/>
                </a:cxn>
                <a:cxn ang="0">
                  <a:pos x="T6" y="T7"/>
                </a:cxn>
                <a:cxn ang="0">
                  <a:pos x="T8" y="T9"/>
                </a:cxn>
              </a:cxnLst>
              <a:rect l="0" t="0" r="r" b="b"/>
              <a:pathLst>
                <a:path w="34" h="18">
                  <a:moveTo>
                    <a:pt x="31" y="9"/>
                  </a:moveTo>
                  <a:cubicBezTo>
                    <a:pt x="34" y="4"/>
                    <a:pt x="30" y="0"/>
                    <a:pt x="22" y="0"/>
                  </a:cubicBezTo>
                  <a:cubicBezTo>
                    <a:pt x="14" y="0"/>
                    <a:pt x="5" y="4"/>
                    <a:pt x="3" y="9"/>
                  </a:cubicBezTo>
                  <a:cubicBezTo>
                    <a:pt x="0" y="14"/>
                    <a:pt x="4" y="18"/>
                    <a:pt x="12" y="18"/>
                  </a:cubicBezTo>
                  <a:cubicBezTo>
                    <a:pt x="20" y="18"/>
                    <a:pt x="29" y="14"/>
                    <a:pt x="31" y="9"/>
                  </a:cubicBezTo>
                  <a:close/>
                </a:path>
              </a:pathLst>
            </a:custGeom>
            <a:grpFill/>
            <a:ln>
              <a:noFill/>
            </a:ln>
          </p:spPr>
          <p:txBody>
            <a:bodyPr anchor="ctr"/>
            <a:lstStyle/>
            <a:p>
              <a:pPr algn="ctr"/>
              <a:endParaRPr/>
            </a:p>
          </p:txBody>
        </p:sp>
        <p:sp>
          <p:nvSpPr>
            <p:cNvPr id="821" name="ïṧlîḋè"/>
            <p:cNvSpPr/>
            <p:nvPr/>
          </p:nvSpPr>
          <p:spPr bwMode="auto">
            <a:xfrm>
              <a:off x="2269977" y="2108150"/>
              <a:ext cx="124979" cy="64804"/>
            </a:xfrm>
            <a:custGeom>
              <a:avLst/>
              <a:gdLst>
                <a:gd name="T0" fmla="*/ 32 w 34"/>
                <a:gd name="T1" fmla="*/ 9 h 18"/>
                <a:gd name="T2" fmla="*/ 22 w 34"/>
                <a:gd name="T3" fmla="*/ 0 h 18"/>
                <a:gd name="T4" fmla="*/ 3 w 34"/>
                <a:gd name="T5" fmla="*/ 9 h 18"/>
                <a:gd name="T6" fmla="*/ 13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30" y="0"/>
                    <a:pt x="22" y="0"/>
                  </a:cubicBezTo>
                  <a:cubicBezTo>
                    <a:pt x="14" y="0"/>
                    <a:pt x="6" y="4"/>
                    <a:pt x="3" y="9"/>
                  </a:cubicBezTo>
                  <a:cubicBezTo>
                    <a:pt x="0" y="14"/>
                    <a:pt x="5" y="18"/>
                    <a:pt x="13" y="18"/>
                  </a:cubicBezTo>
                  <a:cubicBezTo>
                    <a:pt x="21" y="18"/>
                    <a:pt x="29" y="14"/>
                    <a:pt x="32" y="9"/>
                  </a:cubicBezTo>
                  <a:close/>
                </a:path>
              </a:pathLst>
            </a:custGeom>
            <a:grpFill/>
            <a:ln>
              <a:noFill/>
            </a:ln>
          </p:spPr>
          <p:txBody>
            <a:bodyPr anchor="ctr"/>
            <a:lstStyle/>
            <a:p>
              <a:pPr algn="ctr"/>
              <a:endParaRPr/>
            </a:p>
          </p:txBody>
        </p:sp>
        <p:sp>
          <p:nvSpPr>
            <p:cNvPr id="822" name="íSľïḋe"/>
            <p:cNvSpPr/>
            <p:nvPr/>
          </p:nvSpPr>
          <p:spPr bwMode="auto">
            <a:xfrm>
              <a:off x="1023276" y="1878251"/>
              <a:ext cx="126522" cy="61718"/>
            </a:xfrm>
            <a:custGeom>
              <a:avLst/>
              <a:gdLst>
                <a:gd name="T0" fmla="*/ 31 w 35"/>
                <a:gd name="T1" fmla="*/ 9 h 17"/>
                <a:gd name="T2" fmla="*/ 23 w 35"/>
                <a:gd name="T3" fmla="*/ 0 h 17"/>
                <a:gd name="T4" fmla="*/ 3 w 35"/>
                <a:gd name="T5" fmla="*/ 9 h 17"/>
                <a:gd name="T6" fmla="*/ 11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23" name="ïšļíḑé"/>
            <p:cNvSpPr/>
            <p:nvPr/>
          </p:nvSpPr>
          <p:spPr bwMode="auto">
            <a:xfrm>
              <a:off x="1146711" y="1878251"/>
              <a:ext cx="128065" cy="61718"/>
            </a:xfrm>
            <a:custGeom>
              <a:avLst/>
              <a:gdLst>
                <a:gd name="T0" fmla="*/ 31 w 35"/>
                <a:gd name="T1" fmla="*/ 9 h 17"/>
                <a:gd name="T2" fmla="*/ 23 w 35"/>
                <a:gd name="T3" fmla="*/ 0 h 17"/>
                <a:gd name="T4" fmla="*/ 3 w 35"/>
                <a:gd name="T5" fmla="*/ 9 h 17"/>
                <a:gd name="T6" fmla="*/ 11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3" y="9"/>
                  </a:cubicBezTo>
                  <a:cubicBezTo>
                    <a:pt x="0" y="13"/>
                    <a:pt x="4" y="17"/>
                    <a:pt x="11" y="17"/>
                  </a:cubicBezTo>
                  <a:cubicBezTo>
                    <a:pt x="19" y="17"/>
                    <a:pt x="28" y="13"/>
                    <a:pt x="31" y="9"/>
                  </a:cubicBezTo>
                  <a:close/>
                </a:path>
              </a:pathLst>
            </a:custGeom>
            <a:grpFill/>
            <a:ln>
              <a:noFill/>
            </a:ln>
          </p:spPr>
          <p:txBody>
            <a:bodyPr anchor="ctr"/>
            <a:lstStyle/>
            <a:p>
              <a:pPr algn="ctr"/>
              <a:endParaRPr/>
            </a:p>
          </p:txBody>
        </p:sp>
        <p:sp>
          <p:nvSpPr>
            <p:cNvPr id="824" name="íṥḻídê"/>
            <p:cNvSpPr/>
            <p:nvPr/>
          </p:nvSpPr>
          <p:spPr bwMode="auto">
            <a:xfrm>
              <a:off x="1270147" y="1878251"/>
              <a:ext cx="128065" cy="61718"/>
            </a:xfrm>
            <a:custGeom>
              <a:avLst/>
              <a:gdLst>
                <a:gd name="T0" fmla="*/ 31 w 35"/>
                <a:gd name="T1" fmla="*/ 9 h 17"/>
                <a:gd name="T2" fmla="*/ 23 w 35"/>
                <a:gd name="T3" fmla="*/ 0 h 17"/>
                <a:gd name="T4" fmla="*/ 4 w 35"/>
                <a:gd name="T5" fmla="*/ 9 h 17"/>
                <a:gd name="T6" fmla="*/ 12 w 35"/>
                <a:gd name="T7" fmla="*/ 17 h 17"/>
                <a:gd name="T8" fmla="*/ 31 w 35"/>
                <a:gd name="T9" fmla="*/ 9 h 17"/>
              </a:gdLst>
              <a:ahLst/>
              <a:cxnLst>
                <a:cxn ang="0">
                  <a:pos x="T0" y="T1"/>
                </a:cxn>
                <a:cxn ang="0">
                  <a:pos x="T2" y="T3"/>
                </a:cxn>
                <a:cxn ang="0">
                  <a:pos x="T4" y="T5"/>
                </a:cxn>
                <a:cxn ang="0">
                  <a:pos x="T6" y="T7"/>
                </a:cxn>
                <a:cxn ang="0">
                  <a:pos x="T8" y="T9"/>
                </a:cxn>
              </a:cxnLst>
              <a:rect l="0" t="0" r="r" b="b"/>
              <a:pathLst>
                <a:path w="35" h="17">
                  <a:moveTo>
                    <a:pt x="31" y="9"/>
                  </a:moveTo>
                  <a:cubicBezTo>
                    <a:pt x="35" y="4"/>
                    <a:pt x="31" y="0"/>
                    <a:pt x="23" y="0"/>
                  </a:cubicBezTo>
                  <a:cubicBezTo>
                    <a:pt x="16" y="0"/>
                    <a:pt x="7" y="4"/>
                    <a:pt x="4"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25" name="išḷïḋê"/>
            <p:cNvSpPr/>
            <p:nvPr/>
          </p:nvSpPr>
          <p:spPr bwMode="auto">
            <a:xfrm>
              <a:off x="1398211" y="1878251"/>
              <a:ext cx="124979"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3" y="17"/>
                    <a:pt x="11" y="17"/>
                  </a:cubicBezTo>
                  <a:cubicBezTo>
                    <a:pt x="19" y="17"/>
                    <a:pt x="27" y="13"/>
                    <a:pt x="31" y="9"/>
                  </a:cubicBezTo>
                  <a:close/>
                </a:path>
              </a:pathLst>
            </a:custGeom>
            <a:grpFill/>
            <a:ln>
              <a:noFill/>
            </a:ln>
          </p:spPr>
          <p:txBody>
            <a:bodyPr anchor="ctr"/>
            <a:lstStyle/>
            <a:p>
              <a:pPr algn="ctr"/>
              <a:endParaRPr/>
            </a:p>
          </p:txBody>
        </p:sp>
        <p:sp>
          <p:nvSpPr>
            <p:cNvPr id="826" name="iśľíḍé"/>
            <p:cNvSpPr/>
            <p:nvPr/>
          </p:nvSpPr>
          <p:spPr bwMode="auto">
            <a:xfrm>
              <a:off x="1523190" y="1878251"/>
              <a:ext cx="123436"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27" name="ïṩļíḍè"/>
            <p:cNvSpPr/>
            <p:nvPr/>
          </p:nvSpPr>
          <p:spPr bwMode="auto">
            <a:xfrm>
              <a:off x="1646626" y="1878251"/>
              <a:ext cx="123436"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19" y="17"/>
                    <a:pt x="28" y="13"/>
                    <a:pt x="31" y="9"/>
                  </a:cubicBezTo>
                  <a:close/>
                </a:path>
              </a:pathLst>
            </a:custGeom>
            <a:grpFill/>
            <a:ln>
              <a:noFill/>
            </a:ln>
          </p:spPr>
          <p:txBody>
            <a:bodyPr anchor="ctr"/>
            <a:lstStyle/>
            <a:p>
              <a:pPr algn="ctr"/>
              <a:endParaRPr/>
            </a:p>
          </p:txBody>
        </p:sp>
        <p:sp>
          <p:nvSpPr>
            <p:cNvPr id="828" name="iṧlîdé"/>
            <p:cNvSpPr/>
            <p:nvPr/>
          </p:nvSpPr>
          <p:spPr bwMode="auto">
            <a:xfrm>
              <a:off x="1770062" y="1878251"/>
              <a:ext cx="124979" cy="61718"/>
            </a:xfrm>
            <a:custGeom>
              <a:avLst/>
              <a:gdLst>
                <a:gd name="T0" fmla="*/ 31 w 34"/>
                <a:gd name="T1" fmla="*/ 9 h 17"/>
                <a:gd name="T2" fmla="*/ 22 w 34"/>
                <a:gd name="T3" fmla="*/ 0 h 17"/>
                <a:gd name="T4" fmla="*/ 3 w 34"/>
                <a:gd name="T5" fmla="*/ 9 h 17"/>
                <a:gd name="T6" fmla="*/ 12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2" y="17"/>
                  </a:cubicBezTo>
                  <a:cubicBezTo>
                    <a:pt x="20" y="17"/>
                    <a:pt x="28" y="13"/>
                    <a:pt x="31" y="9"/>
                  </a:cubicBezTo>
                  <a:close/>
                </a:path>
              </a:pathLst>
            </a:custGeom>
            <a:grpFill/>
            <a:ln>
              <a:noFill/>
            </a:ln>
          </p:spPr>
          <p:txBody>
            <a:bodyPr anchor="ctr"/>
            <a:lstStyle/>
            <a:p>
              <a:pPr algn="ctr"/>
              <a:endParaRPr/>
            </a:p>
          </p:txBody>
        </p:sp>
        <p:sp>
          <p:nvSpPr>
            <p:cNvPr id="829" name="ï$ľîḋè"/>
            <p:cNvSpPr/>
            <p:nvPr/>
          </p:nvSpPr>
          <p:spPr bwMode="auto">
            <a:xfrm>
              <a:off x="839665" y="1953855"/>
              <a:ext cx="128065" cy="63261"/>
            </a:xfrm>
            <a:custGeom>
              <a:avLst/>
              <a:gdLst>
                <a:gd name="T0" fmla="*/ 31 w 35"/>
                <a:gd name="T1" fmla="*/ 8 h 17"/>
                <a:gd name="T2" fmla="*/ 24 w 35"/>
                <a:gd name="T3" fmla="*/ 0 h 17"/>
                <a:gd name="T4" fmla="*/ 3 w 35"/>
                <a:gd name="T5" fmla="*/ 8 h 17"/>
                <a:gd name="T6" fmla="*/ 11 w 35"/>
                <a:gd name="T7" fmla="*/ 17 h 17"/>
                <a:gd name="T8" fmla="*/ 31 w 35"/>
                <a:gd name="T9" fmla="*/ 8 h 17"/>
              </a:gdLst>
              <a:ahLst/>
              <a:cxnLst>
                <a:cxn ang="0">
                  <a:pos x="T0" y="T1"/>
                </a:cxn>
                <a:cxn ang="0">
                  <a:pos x="T2" y="T3"/>
                </a:cxn>
                <a:cxn ang="0">
                  <a:pos x="T4" y="T5"/>
                </a:cxn>
                <a:cxn ang="0">
                  <a:pos x="T6" y="T7"/>
                </a:cxn>
                <a:cxn ang="0">
                  <a:pos x="T8" y="T9"/>
                </a:cxn>
              </a:cxnLst>
              <a:rect l="0" t="0" r="r" b="b"/>
              <a:pathLst>
                <a:path w="35" h="17">
                  <a:moveTo>
                    <a:pt x="31" y="8"/>
                  </a:moveTo>
                  <a:cubicBezTo>
                    <a:pt x="35" y="4"/>
                    <a:pt x="32" y="0"/>
                    <a:pt x="24" y="0"/>
                  </a:cubicBezTo>
                  <a:cubicBezTo>
                    <a:pt x="16" y="0"/>
                    <a:pt x="7" y="4"/>
                    <a:pt x="3" y="8"/>
                  </a:cubicBezTo>
                  <a:cubicBezTo>
                    <a:pt x="0" y="13"/>
                    <a:pt x="3" y="17"/>
                    <a:pt x="11" y="17"/>
                  </a:cubicBezTo>
                  <a:cubicBezTo>
                    <a:pt x="19" y="17"/>
                    <a:pt x="28" y="13"/>
                    <a:pt x="31" y="8"/>
                  </a:cubicBezTo>
                  <a:close/>
                </a:path>
              </a:pathLst>
            </a:custGeom>
            <a:grpFill/>
            <a:ln>
              <a:noFill/>
            </a:ln>
          </p:spPr>
          <p:txBody>
            <a:bodyPr anchor="ctr"/>
            <a:lstStyle/>
            <a:p>
              <a:pPr algn="ctr"/>
              <a:endParaRPr/>
            </a:p>
          </p:txBody>
        </p:sp>
        <p:sp>
          <p:nvSpPr>
            <p:cNvPr id="830" name="ïṥḷíḍè"/>
            <p:cNvSpPr/>
            <p:nvPr/>
          </p:nvSpPr>
          <p:spPr bwMode="auto">
            <a:xfrm>
              <a:off x="964644" y="1953855"/>
              <a:ext cx="126522" cy="63261"/>
            </a:xfrm>
            <a:custGeom>
              <a:avLst/>
              <a:gdLst>
                <a:gd name="T0" fmla="*/ 32 w 35"/>
                <a:gd name="T1" fmla="*/ 8 h 17"/>
                <a:gd name="T2" fmla="*/ 24 w 35"/>
                <a:gd name="T3" fmla="*/ 0 h 17"/>
                <a:gd name="T4" fmla="*/ 4 w 35"/>
                <a:gd name="T5" fmla="*/ 8 h 17"/>
                <a:gd name="T6" fmla="*/ 11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2" y="0"/>
                    <a:pt x="24" y="0"/>
                  </a:cubicBezTo>
                  <a:cubicBezTo>
                    <a:pt x="16" y="0"/>
                    <a:pt x="7" y="4"/>
                    <a:pt x="4" y="8"/>
                  </a:cubicBezTo>
                  <a:cubicBezTo>
                    <a:pt x="0" y="13"/>
                    <a:pt x="4" y="17"/>
                    <a:pt x="11" y="17"/>
                  </a:cubicBezTo>
                  <a:cubicBezTo>
                    <a:pt x="19" y="17"/>
                    <a:pt x="28" y="13"/>
                    <a:pt x="32" y="8"/>
                  </a:cubicBezTo>
                  <a:close/>
                </a:path>
              </a:pathLst>
            </a:custGeom>
            <a:grpFill/>
            <a:ln>
              <a:noFill/>
            </a:ln>
          </p:spPr>
          <p:txBody>
            <a:bodyPr anchor="ctr"/>
            <a:lstStyle/>
            <a:p>
              <a:pPr algn="ctr"/>
              <a:endParaRPr/>
            </a:p>
          </p:txBody>
        </p:sp>
        <p:sp>
          <p:nvSpPr>
            <p:cNvPr id="831" name="íŝḷíḓê"/>
            <p:cNvSpPr/>
            <p:nvPr/>
          </p:nvSpPr>
          <p:spPr bwMode="auto">
            <a:xfrm>
              <a:off x="1091165" y="1953855"/>
              <a:ext cx="128065" cy="63261"/>
            </a:xfrm>
            <a:custGeom>
              <a:avLst/>
              <a:gdLst>
                <a:gd name="T0" fmla="*/ 32 w 35"/>
                <a:gd name="T1" fmla="*/ 8 h 17"/>
                <a:gd name="T2" fmla="*/ 24 w 35"/>
                <a:gd name="T3" fmla="*/ 0 h 17"/>
                <a:gd name="T4" fmla="*/ 3 w 35"/>
                <a:gd name="T5" fmla="*/ 8 h 17"/>
                <a:gd name="T6" fmla="*/ 11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4" y="0"/>
                  </a:cubicBezTo>
                  <a:cubicBezTo>
                    <a:pt x="16" y="0"/>
                    <a:pt x="7" y="4"/>
                    <a:pt x="3" y="8"/>
                  </a:cubicBezTo>
                  <a:cubicBezTo>
                    <a:pt x="0" y="13"/>
                    <a:pt x="3" y="17"/>
                    <a:pt x="11" y="17"/>
                  </a:cubicBezTo>
                  <a:cubicBezTo>
                    <a:pt x="19" y="17"/>
                    <a:pt x="28" y="13"/>
                    <a:pt x="32" y="8"/>
                  </a:cubicBezTo>
                  <a:close/>
                </a:path>
              </a:pathLst>
            </a:custGeom>
            <a:grpFill/>
            <a:ln>
              <a:noFill/>
            </a:ln>
          </p:spPr>
          <p:txBody>
            <a:bodyPr anchor="ctr"/>
            <a:lstStyle/>
            <a:p>
              <a:pPr algn="ctr"/>
              <a:endParaRPr/>
            </a:p>
          </p:txBody>
        </p:sp>
        <p:sp>
          <p:nvSpPr>
            <p:cNvPr id="832" name="ïṥļiḍe"/>
            <p:cNvSpPr/>
            <p:nvPr/>
          </p:nvSpPr>
          <p:spPr bwMode="auto">
            <a:xfrm>
              <a:off x="1216144" y="1953855"/>
              <a:ext cx="128065" cy="63261"/>
            </a:xfrm>
            <a:custGeom>
              <a:avLst/>
              <a:gdLst>
                <a:gd name="T0" fmla="*/ 32 w 35"/>
                <a:gd name="T1" fmla="*/ 8 h 17"/>
                <a:gd name="T2" fmla="*/ 24 w 35"/>
                <a:gd name="T3" fmla="*/ 0 h 17"/>
                <a:gd name="T4" fmla="*/ 4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2" y="0"/>
                    <a:pt x="24" y="0"/>
                  </a:cubicBezTo>
                  <a:cubicBezTo>
                    <a:pt x="16" y="0"/>
                    <a:pt x="7" y="4"/>
                    <a:pt x="4" y="8"/>
                  </a:cubicBezTo>
                  <a:cubicBezTo>
                    <a:pt x="0" y="13"/>
                    <a:pt x="4" y="17"/>
                    <a:pt x="12" y="17"/>
                  </a:cubicBezTo>
                  <a:cubicBezTo>
                    <a:pt x="20" y="17"/>
                    <a:pt x="29" y="13"/>
                    <a:pt x="32" y="8"/>
                  </a:cubicBezTo>
                  <a:close/>
                </a:path>
              </a:pathLst>
            </a:custGeom>
            <a:grpFill/>
            <a:ln>
              <a:noFill/>
            </a:ln>
          </p:spPr>
          <p:txBody>
            <a:bodyPr anchor="ctr"/>
            <a:lstStyle/>
            <a:p>
              <a:pPr algn="ctr"/>
              <a:endParaRPr/>
            </a:p>
          </p:txBody>
        </p:sp>
        <p:sp>
          <p:nvSpPr>
            <p:cNvPr id="833" name="iS1íḍè"/>
            <p:cNvSpPr/>
            <p:nvPr/>
          </p:nvSpPr>
          <p:spPr bwMode="auto">
            <a:xfrm>
              <a:off x="1344209" y="1953855"/>
              <a:ext cx="126522" cy="63261"/>
            </a:xfrm>
            <a:custGeom>
              <a:avLst/>
              <a:gdLst>
                <a:gd name="T0" fmla="*/ 32 w 35"/>
                <a:gd name="T1" fmla="*/ 8 h 17"/>
                <a:gd name="T2" fmla="*/ 23 w 35"/>
                <a:gd name="T3" fmla="*/ 0 h 17"/>
                <a:gd name="T4" fmla="*/ 3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3" y="0"/>
                  </a:cubicBezTo>
                  <a:cubicBezTo>
                    <a:pt x="16" y="0"/>
                    <a:pt x="7" y="4"/>
                    <a:pt x="3" y="8"/>
                  </a:cubicBezTo>
                  <a:cubicBezTo>
                    <a:pt x="0" y="13"/>
                    <a:pt x="4" y="17"/>
                    <a:pt x="12" y="17"/>
                  </a:cubicBezTo>
                  <a:cubicBezTo>
                    <a:pt x="19" y="17"/>
                    <a:pt x="28" y="13"/>
                    <a:pt x="32" y="8"/>
                  </a:cubicBezTo>
                  <a:close/>
                </a:path>
              </a:pathLst>
            </a:custGeom>
            <a:grpFill/>
            <a:ln>
              <a:noFill/>
            </a:ln>
          </p:spPr>
          <p:txBody>
            <a:bodyPr anchor="ctr"/>
            <a:lstStyle/>
            <a:p>
              <a:pPr algn="ctr"/>
              <a:endParaRPr/>
            </a:p>
          </p:txBody>
        </p:sp>
        <p:sp>
          <p:nvSpPr>
            <p:cNvPr id="834" name="îṥḷide"/>
            <p:cNvSpPr/>
            <p:nvPr/>
          </p:nvSpPr>
          <p:spPr bwMode="auto">
            <a:xfrm>
              <a:off x="1470730" y="1953855"/>
              <a:ext cx="124979" cy="63261"/>
            </a:xfrm>
            <a:custGeom>
              <a:avLst/>
              <a:gdLst>
                <a:gd name="T0" fmla="*/ 31 w 34"/>
                <a:gd name="T1" fmla="*/ 8 h 17"/>
                <a:gd name="T2" fmla="*/ 23 w 34"/>
                <a:gd name="T3" fmla="*/ 0 h 17"/>
                <a:gd name="T4" fmla="*/ 3 w 34"/>
                <a:gd name="T5" fmla="*/ 8 h 17"/>
                <a:gd name="T6" fmla="*/ 11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3" y="0"/>
                  </a:cubicBezTo>
                  <a:cubicBezTo>
                    <a:pt x="15" y="0"/>
                    <a:pt x="6" y="4"/>
                    <a:pt x="3" y="8"/>
                  </a:cubicBezTo>
                  <a:cubicBezTo>
                    <a:pt x="0" y="13"/>
                    <a:pt x="4" y="17"/>
                    <a:pt x="11" y="17"/>
                  </a:cubicBezTo>
                  <a:cubicBezTo>
                    <a:pt x="19" y="17"/>
                    <a:pt x="28" y="13"/>
                    <a:pt x="31" y="8"/>
                  </a:cubicBezTo>
                  <a:close/>
                </a:path>
              </a:pathLst>
            </a:custGeom>
            <a:grpFill/>
            <a:ln>
              <a:noFill/>
            </a:ln>
          </p:spPr>
          <p:txBody>
            <a:bodyPr anchor="ctr"/>
            <a:lstStyle/>
            <a:p>
              <a:pPr algn="ctr"/>
              <a:endParaRPr/>
            </a:p>
          </p:txBody>
        </p:sp>
        <p:sp>
          <p:nvSpPr>
            <p:cNvPr id="835" name="îṥḻiḑê"/>
            <p:cNvSpPr/>
            <p:nvPr/>
          </p:nvSpPr>
          <p:spPr bwMode="auto">
            <a:xfrm>
              <a:off x="1595708" y="1953855"/>
              <a:ext cx="128065" cy="63261"/>
            </a:xfrm>
            <a:custGeom>
              <a:avLst/>
              <a:gdLst>
                <a:gd name="T0" fmla="*/ 32 w 35"/>
                <a:gd name="T1" fmla="*/ 8 h 17"/>
                <a:gd name="T2" fmla="*/ 23 w 35"/>
                <a:gd name="T3" fmla="*/ 0 h 17"/>
                <a:gd name="T4" fmla="*/ 4 w 35"/>
                <a:gd name="T5" fmla="*/ 8 h 17"/>
                <a:gd name="T6" fmla="*/ 12 w 35"/>
                <a:gd name="T7" fmla="*/ 17 h 17"/>
                <a:gd name="T8" fmla="*/ 32 w 35"/>
                <a:gd name="T9" fmla="*/ 8 h 17"/>
              </a:gdLst>
              <a:ahLst/>
              <a:cxnLst>
                <a:cxn ang="0">
                  <a:pos x="T0" y="T1"/>
                </a:cxn>
                <a:cxn ang="0">
                  <a:pos x="T2" y="T3"/>
                </a:cxn>
                <a:cxn ang="0">
                  <a:pos x="T4" y="T5"/>
                </a:cxn>
                <a:cxn ang="0">
                  <a:pos x="T6" y="T7"/>
                </a:cxn>
                <a:cxn ang="0">
                  <a:pos x="T8" y="T9"/>
                </a:cxn>
              </a:cxnLst>
              <a:rect l="0" t="0" r="r" b="b"/>
              <a:pathLst>
                <a:path w="35" h="17">
                  <a:moveTo>
                    <a:pt x="32" y="8"/>
                  </a:moveTo>
                  <a:cubicBezTo>
                    <a:pt x="35" y="4"/>
                    <a:pt x="31" y="0"/>
                    <a:pt x="23" y="0"/>
                  </a:cubicBezTo>
                  <a:cubicBezTo>
                    <a:pt x="15" y="0"/>
                    <a:pt x="7" y="4"/>
                    <a:pt x="4" y="8"/>
                  </a:cubicBezTo>
                  <a:cubicBezTo>
                    <a:pt x="0" y="13"/>
                    <a:pt x="4" y="17"/>
                    <a:pt x="12" y="17"/>
                  </a:cubicBezTo>
                  <a:cubicBezTo>
                    <a:pt x="20" y="17"/>
                    <a:pt x="29" y="13"/>
                    <a:pt x="32" y="8"/>
                  </a:cubicBezTo>
                  <a:close/>
                </a:path>
              </a:pathLst>
            </a:custGeom>
            <a:grpFill/>
            <a:ln>
              <a:noFill/>
            </a:ln>
          </p:spPr>
          <p:txBody>
            <a:bodyPr anchor="ctr"/>
            <a:lstStyle/>
            <a:p>
              <a:pPr algn="ctr"/>
              <a:endParaRPr/>
            </a:p>
          </p:txBody>
        </p:sp>
        <p:sp>
          <p:nvSpPr>
            <p:cNvPr id="836" name="ïṥḻiďê"/>
            <p:cNvSpPr/>
            <p:nvPr/>
          </p:nvSpPr>
          <p:spPr bwMode="auto">
            <a:xfrm>
              <a:off x="1723773" y="1953855"/>
              <a:ext cx="123436" cy="63261"/>
            </a:xfrm>
            <a:custGeom>
              <a:avLst/>
              <a:gdLst>
                <a:gd name="T0" fmla="*/ 31 w 34"/>
                <a:gd name="T1" fmla="*/ 8 h 17"/>
                <a:gd name="T2" fmla="*/ 23 w 34"/>
                <a:gd name="T3" fmla="*/ 0 h 17"/>
                <a:gd name="T4" fmla="*/ 3 w 34"/>
                <a:gd name="T5" fmla="*/ 8 h 17"/>
                <a:gd name="T6" fmla="*/ 12 w 34"/>
                <a:gd name="T7" fmla="*/ 17 h 17"/>
                <a:gd name="T8" fmla="*/ 31 w 34"/>
                <a:gd name="T9" fmla="*/ 8 h 17"/>
              </a:gdLst>
              <a:ahLst/>
              <a:cxnLst>
                <a:cxn ang="0">
                  <a:pos x="T0" y="T1"/>
                </a:cxn>
                <a:cxn ang="0">
                  <a:pos x="T2" y="T3"/>
                </a:cxn>
                <a:cxn ang="0">
                  <a:pos x="T4" y="T5"/>
                </a:cxn>
                <a:cxn ang="0">
                  <a:pos x="T6" y="T7"/>
                </a:cxn>
                <a:cxn ang="0">
                  <a:pos x="T8" y="T9"/>
                </a:cxn>
              </a:cxnLst>
              <a:rect l="0" t="0" r="r" b="b"/>
              <a:pathLst>
                <a:path w="34" h="17">
                  <a:moveTo>
                    <a:pt x="31" y="8"/>
                  </a:moveTo>
                  <a:cubicBezTo>
                    <a:pt x="34" y="4"/>
                    <a:pt x="30" y="0"/>
                    <a:pt x="23" y="0"/>
                  </a:cubicBezTo>
                  <a:cubicBezTo>
                    <a:pt x="15" y="0"/>
                    <a:pt x="6" y="4"/>
                    <a:pt x="3" y="8"/>
                  </a:cubicBezTo>
                  <a:cubicBezTo>
                    <a:pt x="0" y="13"/>
                    <a:pt x="4" y="17"/>
                    <a:pt x="12" y="17"/>
                  </a:cubicBezTo>
                  <a:cubicBezTo>
                    <a:pt x="20" y="17"/>
                    <a:pt x="28" y="13"/>
                    <a:pt x="31" y="8"/>
                  </a:cubicBezTo>
                  <a:close/>
                </a:path>
              </a:pathLst>
            </a:custGeom>
            <a:grpFill/>
            <a:ln>
              <a:noFill/>
            </a:ln>
          </p:spPr>
          <p:txBody>
            <a:bodyPr anchor="ctr"/>
            <a:lstStyle/>
            <a:p>
              <a:pPr algn="ctr"/>
              <a:endParaRPr/>
            </a:p>
          </p:txBody>
        </p:sp>
        <p:sp>
          <p:nvSpPr>
            <p:cNvPr id="837" name="îṣḻíḓé"/>
            <p:cNvSpPr/>
            <p:nvPr/>
          </p:nvSpPr>
          <p:spPr bwMode="auto">
            <a:xfrm>
              <a:off x="906012" y="2031003"/>
              <a:ext cx="131151" cy="61718"/>
            </a:xfrm>
            <a:custGeom>
              <a:avLst/>
              <a:gdLst>
                <a:gd name="T0" fmla="*/ 32 w 36"/>
                <a:gd name="T1" fmla="*/ 9 h 17"/>
                <a:gd name="T2" fmla="*/ 25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5" y="0"/>
                  </a:cubicBezTo>
                  <a:cubicBezTo>
                    <a:pt x="17"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38" name="iṧḻíḑè"/>
            <p:cNvSpPr/>
            <p:nvPr/>
          </p:nvSpPr>
          <p:spPr bwMode="auto">
            <a:xfrm>
              <a:off x="1034076" y="2031003"/>
              <a:ext cx="131151"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7"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39" name="iṥlíḑê"/>
            <p:cNvSpPr/>
            <p:nvPr/>
          </p:nvSpPr>
          <p:spPr bwMode="auto">
            <a:xfrm>
              <a:off x="1160597" y="2031003"/>
              <a:ext cx="132693"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0" name="îśḷïďe"/>
            <p:cNvSpPr/>
            <p:nvPr/>
          </p:nvSpPr>
          <p:spPr bwMode="auto">
            <a:xfrm>
              <a:off x="1288663" y="2031003"/>
              <a:ext cx="131151" cy="61718"/>
            </a:xfrm>
            <a:custGeom>
              <a:avLst/>
              <a:gdLst>
                <a:gd name="T0" fmla="*/ 32 w 36"/>
                <a:gd name="T1" fmla="*/ 9 h 17"/>
                <a:gd name="T2" fmla="*/ 24 w 36"/>
                <a:gd name="T3" fmla="*/ 0 h 17"/>
                <a:gd name="T4" fmla="*/ 4 w 36"/>
                <a:gd name="T5" fmla="*/ 9 h 17"/>
                <a:gd name="T6" fmla="*/ 12 w 36"/>
                <a:gd name="T7" fmla="*/ 17 h 17"/>
                <a:gd name="T8" fmla="*/ 32 w 36"/>
                <a:gd name="T9" fmla="*/ 9 h 17"/>
              </a:gdLst>
              <a:ahLst/>
              <a:cxnLst>
                <a:cxn ang="0">
                  <a:pos x="T0" y="T1"/>
                </a:cxn>
                <a:cxn ang="0">
                  <a:pos x="T2" y="T3"/>
                </a:cxn>
                <a:cxn ang="0">
                  <a:pos x="T4" y="T5"/>
                </a:cxn>
                <a:cxn ang="0">
                  <a:pos x="T6" y="T7"/>
                </a:cxn>
                <a:cxn ang="0">
                  <a:pos x="T8" y="T9"/>
                </a:cxn>
              </a:cxnLst>
              <a:rect l="0" t="0" r="r" b="b"/>
              <a:pathLst>
                <a:path w="36" h="17">
                  <a:moveTo>
                    <a:pt x="32" y="9"/>
                  </a:moveTo>
                  <a:cubicBezTo>
                    <a:pt x="36"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1" name="ïṧḻîdê"/>
            <p:cNvSpPr/>
            <p:nvPr/>
          </p:nvSpPr>
          <p:spPr bwMode="auto">
            <a:xfrm>
              <a:off x="1416727" y="2031003"/>
              <a:ext cx="128065" cy="61718"/>
            </a:xfrm>
            <a:custGeom>
              <a:avLst/>
              <a:gdLst>
                <a:gd name="T0" fmla="*/ 32 w 35"/>
                <a:gd name="T1" fmla="*/ 9 h 17"/>
                <a:gd name="T2" fmla="*/ 24 w 35"/>
                <a:gd name="T3" fmla="*/ 0 h 17"/>
                <a:gd name="T4" fmla="*/ 4 w 35"/>
                <a:gd name="T5" fmla="*/ 9 h 17"/>
                <a:gd name="T6" fmla="*/ 12 w 35"/>
                <a:gd name="T7" fmla="*/ 17 h 17"/>
                <a:gd name="T8" fmla="*/ 32 w 35"/>
                <a:gd name="T9" fmla="*/ 9 h 17"/>
              </a:gdLst>
              <a:ahLst/>
              <a:cxnLst>
                <a:cxn ang="0">
                  <a:pos x="T0" y="T1"/>
                </a:cxn>
                <a:cxn ang="0">
                  <a:pos x="T2" y="T3"/>
                </a:cxn>
                <a:cxn ang="0">
                  <a:pos x="T4" y="T5"/>
                </a:cxn>
                <a:cxn ang="0">
                  <a:pos x="T6" y="T7"/>
                </a:cxn>
                <a:cxn ang="0">
                  <a:pos x="T8" y="T9"/>
                </a:cxn>
              </a:cxnLst>
              <a:rect l="0" t="0" r="r" b="b"/>
              <a:pathLst>
                <a:path w="35" h="17">
                  <a:moveTo>
                    <a:pt x="32" y="9"/>
                  </a:moveTo>
                  <a:cubicBezTo>
                    <a:pt x="35" y="4"/>
                    <a:pt x="32" y="0"/>
                    <a:pt x="24" y="0"/>
                  </a:cubicBezTo>
                  <a:cubicBezTo>
                    <a:pt x="16" y="0"/>
                    <a:pt x="7" y="4"/>
                    <a:pt x="4" y="9"/>
                  </a:cubicBezTo>
                  <a:cubicBezTo>
                    <a:pt x="0" y="13"/>
                    <a:pt x="4" y="17"/>
                    <a:pt x="12" y="17"/>
                  </a:cubicBezTo>
                  <a:cubicBezTo>
                    <a:pt x="20" y="17"/>
                    <a:pt x="29" y="13"/>
                    <a:pt x="32" y="9"/>
                  </a:cubicBezTo>
                  <a:close/>
                </a:path>
              </a:pathLst>
            </a:custGeom>
            <a:grpFill/>
            <a:ln>
              <a:noFill/>
            </a:ln>
          </p:spPr>
          <p:txBody>
            <a:bodyPr anchor="ctr"/>
            <a:lstStyle/>
            <a:p>
              <a:pPr algn="ctr"/>
              <a:endParaRPr/>
            </a:p>
          </p:txBody>
        </p:sp>
        <p:sp>
          <p:nvSpPr>
            <p:cNvPr id="842" name="iš1iḓê"/>
            <p:cNvSpPr/>
            <p:nvPr/>
          </p:nvSpPr>
          <p:spPr bwMode="auto">
            <a:xfrm>
              <a:off x="1547878" y="2031003"/>
              <a:ext cx="124979" cy="61718"/>
            </a:xfrm>
            <a:custGeom>
              <a:avLst/>
              <a:gdLst>
                <a:gd name="T0" fmla="*/ 31 w 34"/>
                <a:gd name="T1" fmla="*/ 9 h 17"/>
                <a:gd name="T2" fmla="*/ 23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3" y="0"/>
                  </a:cubicBezTo>
                  <a:cubicBezTo>
                    <a:pt x="15" y="0"/>
                    <a:pt x="6" y="4"/>
                    <a:pt x="3" y="9"/>
                  </a:cubicBezTo>
                  <a:cubicBezTo>
                    <a:pt x="0" y="13"/>
                    <a:pt x="3" y="17"/>
                    <a:pt x="11" y="17"/>
                  </a:cubicBezTo>
                  <a:cubicBezTo>
                    <a:pt x="19" y="17"/>
                    <a:pt x="28" y="13"/>
                    <a:pt x="31" y="9"/>
                  </a:cubicBezTo>
                  <a:close/>
                </a:path>
              </a:pathLst>
            </a:custGeom>
            <a:grpFill/>
            <a:ln>
              <a:noFill/>
            </a:ln>
          </p:spPr>
          <p:txBody>
            <a:bodyPr anchor="ctr"/>
            <a:lstStyle/>
            <a:p>
              <a:pPr algn="ctr"/>
              <a:endParaRPr/>
            </a:p>
          </p:txBody>
        </p:sp>
        <p:sp>
          <p:nvSpPr>
            <p:cNvPr id="843" name="íṩḷiďè"/>
            <p:cNvSpPr/>
            <p:nvPr/>
          </p:nvSpPr>
          <p:spPr bwMode="auto">
            <a:xfrm>
              <a:off x="1675942" y="2031003"/>
              <a:ext cx="123436" cy="61718"/>
            </a:xfrm>
            <a:custGeom>
              <a:avLst/>
              <a:gdLst>
                <a:gd name="T0" fmla="*/ 31 w 34"/>
                <a:gd name="T1" fmla="*/ 9 h 17"/>
                <a:gd name="T2" fmla="*/ 22 w 34"/>
                <a:gd name="T3" fmla="*/ 0 h 17"/>
                <a:gd name="T4" fmla="*/ 3 w 34"/>
                <a:gd name="T5" fmla="*/ 9 h 17"/>
                <a:gd name="T6" fmla="*/ 11 w 34"/>
                <a:gd name="T7" fmla="*/ 17 h 17"/>
                <a:gd name="T8" fmla="*/ 31 w 34"/>
                <a:gd name="T9" fmla="*/ 9 h 17"/>
              </a:gdLst>
              <a:ahLst/>
              <a:cxnLst>
                <a:cxn ang="0">
                  <a:pos x="T0" y="T1"/>
                </a:cxn>
                <a:cxn ang="0">
                  <a:pos x="T2" y="T3"/>
                </a:cxn>
                <a:cxn ang="0">
                  <a:pos x="T4" y="T5"/>
                </a:cxn>
                <a:cxn ang="0">
                  <a:pos x="T6" y="T7"/>
                </a:cxn>
                <a:cxn ang="0">
                  <a:pos x="T8" y="T9"/>
                </a:cxn>
              </a:cxnLst>
              <a:rect l="0" t="0" r="r" b="b"/>
              <a:pathLst>
                <a:path w="34" h="17">
                  <a:moveTo>
                    <a:pt x="31" y="9"/>
                  </a:moveTo>
                  <a:cubicBezTo>
                    <a:pt x="34" y="4"/>
                    <a:pt x="30" y="0"/>
                    <a:pt x="22" y="0"/>
                  </a:cubicBezTo>
                  <a:cubicBezTo>
                    <a:pt x="15" y="0"/>
                    <a:pt x="6" y="4"/>
                    <a:pt x="3" y="9"/>
                  </a:cubicBezTo>
                  <a:cubicBezTo>
                    <a:pt x="0" y="13"/>
                    <a:pt x="4" y="17"/>
                    <a:pt x="11" y="17"/>
                  </a:cubicBezTo>
                  <a:cubicBezTo>
                    <a:pt x="19" y="17"/>
                    <a:pt x="28" y="13"/>
                    <a:pt x="31" y="9"/>
                  </a:cubicBezTo>
                  <a:close/>
                </a:path>
              </a:pathLst>
            </a:custGeom>
            <a:grpFill/>
            <a:ln>
              <a:noFill/>
            </a:ln>
          </p:spPr>
          <p:txBody>
            <a:bodyPr anchor="ctr"/>
            <a:lstStyle/>
            <a:p>
              <a:pPr algn="ctr"/>
              <a:endParaRPr/>
            </a:p>
          </p:txBody>
        </p:sp>
        <p:sp>
          <p:nvSpPr>
            <p:cNvPr id="844" name="iś1îďê"/>
            <p:cNvSpPr/>
            <p:nvPr/>
          </p:nvSpPr>
          <p:spPr bwMode="auto">
            <a:xfrm>
              <a:off x="975444" y="2108150"/>
              <a:ext cx="131151" cy="64804"/>
            </a:xfrm>
            <a:custGeom>
              <a:avLst/>
              <a:gdLst>
                <a:gd name="T0" fmla="*/ 33 w 36"/>
                <a:gd name="T1" fmla="*/ 9 h 18"/>
                <a:gd name="T2" fmla="*/ 25 w 36"/>
                <a:gd name="T3" fmla="*/ 0 h 18"/>
                <a:gd name="T4" fmla="*/ 4 w 36"/>
                <a:gd name="T5" fmla="*/ 9 h 18"/>
                <a:gd name="T6" fmla="*/ 12 w 36"/>
                <a:gd name="T7" fmla="*/ 18 h 18"/>
                <a:gd name="T8" fmla="*/ 33 w 36"/>
                <a:gd name="T9" fmla="*/ 9 h 18"/>
              </a:gdLst>
              <a:ahLst/>
              <a:cxnLst>
                <a:cxn ang="0">
                  <a:pos x="T0" y="T1"/>
                </a:cxn>
                <a:cxn ang="0">
                  <a:pos x="T2" y="T3"/>
                </a:cxn>
                <a:cxn ang="0">
                  <a:pos x="T4" y="T5"/>
                </a:cxn>
                <a:cxn ang="0">
                  <a:pos x="T6" y="T7"/>
                </a:cxn>
                <a:cxn ang="0">
                  <a:pos x="T8" y="T9"/>
                </a:cxn>
              </a:cxnLst>
              <a:rect l="0" t="0" r="r" b="b"/>
              <a:pathLst>
                <a:path w="36" h="18">
                  <a:moveTo>
                    <a:pt x="33" y="9"/>
                  </a:moveTo>
                  <a:cubicBezTo>
                    <a:pt x="36" y="4"/>
                    <a:pt x="33" y="0"/>
                    <a:pt x="25" y="0"/>
                  </a:cubicBezTo>
                  <a:cubicBezTo>
                    <a:pt x="17" y="0"/>
                    <a:pt x="8" y="4"/>
                    <a:pt x="4" y="9"/>
                  </a:cubicBezTo>
                  <a:cubicBezTo>
                    <a:pt x="0" y="14"/>
                    <a:pt x="4" y="18"/>
                    <a:pt x="12" y="18"/>
                  </a:cubicBezTo>
                  <a:cubicBezTo>
                    <a:pt x="20" y="18"/>
                    <a:pt x="29" y="14"/>
                    <a:pt x="33" y="9"/>
                  </a:cubicBezTo>
                  <a:close/>
                </a:path>
              </a:pathLst>
            </a:custGeom>
            <a:grpFill/>
            <a:ln>
              <a:noFill/>
            </a:ln>
          </p:spPr>
          <p:txBody>
            <a:bodyPr anchor="ctr"/>
            <a:lstStyle/>
            <a:p>
              <a:pPr algn="ctr"/>
              <a:endParaRPr/>
            </a:p>
          </p:txBody>
        </p:sp>
        <p:sp>
          <p:nvSpPr>
            <p:cNvPr id="845" name="îṩḻiḍé"/>
            <p:cNvSpPr/>
            <p:nvPr/>
          </p:nvSpPr>
          <p:spPr bwMode="auto">
            <a:xfrm>
              <a:off x="1106595" y="2108150"/>
              <a:ext cx="131151" cy="64804"/>
            </a:xfrm>
            <a:custGeom>
              <a:avLst/>
              <a:gdLst>
                <a:gd name="T0" fmla="*/ 32 w 36"/>
                <a:gd name="T1" fmla="*/ 9 h 18"/>
                <a:gd name="T2" fmla="*/ 24 w 36"/>
                <a:gd name="T3" fmla="*/ 0 h 18"/>
                <a:gd name="T4" fmla="*/ 3 w 36"/>
                <a:gd name="T5" fmla="*/ 9 h 18"/>
                <a:gd name="T6" fmla="*/ 11 w 36"/>
                <a:gd name="T7" fmla="*/ 18 h 18"/>
                <a:gd name="T8" fmla="*/ 32 w 36"/>
                <a:gd name="T9" fmla="*/ 9 h 18"/>
              </a:gdLst>
              <a:ahLst/>
              <a:cxnLst>
                <a:cxn ang="0">
                  <a:pos x="T0" y="T1"/>
                </a:cxn>
                <a:cxn ang="0">
                  <a:pos x="T2" y="T3"/>
                </a:cxn>
                <a:cxn ang="0">
                  <a:pos x="T4" y="T5"/>
                </a:cxn>
                <a:cxn ang="0">
                  <a:pos x="T6" y="T7"/>
                </a:cxn>
                <a:cxn ang="0">
                  <a:pos x="T8" y="T9"/>
                </a:cxn>
              </a:cxnLst>
              <a:rect l="0" t="0" r="r" b="b"/>
              <a:pathLst>
                <a:path w="36" h="18">
                  <a:moveTo>
                    <a:pt x="32" y="9"/>
                  </a:moveTo>
                  <a:cubicBezTo>
                    <a:pt x="36" y="4"/>
                    <a:pt x="32" y="0"/>
                    <a:pt x="24" y="0"/>
                  </a:cubicBezTo>
                  <a:cubicBezTo>
                    <a:pt x="16" y="0"/>
                    <a:pt x="7" y="4"/>
                    <a:pt x="3" y="9"/>
                  </a:cubicBezTo>
                  <a:cubicBezTo>
                    <a:pt x="0" y="14"/>
                    <a:pt x="3" y="18"/>
                    <a:pt x="11" y="18"/>
                  </a:cubicBezTo>
                  <a:cubicBezTo>
                    <a:pt x="19" y="18"/>
                    <a:pt x="29" y="14"/>
                    <a:pt x="32" y="9"/>
                  </a:cubicBezTo>
                  <a:close/>
                </a:path>
              </a:pathLst>
            </a:custGeom>
            <a:grpFill/>
            <a:ln>
              <a:noFill/>
            </a:ln>
          </p:spPr>
          <p:txBody>
            <a:bodyPr anchor="ctr"/>
            <a:lstStyle/>
            <a:p>
              <a:pPr algn="ctr"/>
              <a:endParaRPr/>
            </a:p>
          </p:txBody>
        </p:sp>
        <p:sp>
          <p:nvSpPr>
            <p:cNvPr id="846" name="işļîḍê"/>
            <p:cNvSpPr/>
            <p:nvPr/>
          </p:nvSpPr>
          <p:spPr bwMode="auto">
            <a:xfrm>
              <a:off x="654511" y="2188383"/>
              <a:ext cx="134237" cy="69433"/>
            </a:xfrm>
            <a:custGeom>
              <a:avLst/>
              <a:gdLst>
                <a:gd name="T0" fmla="*/ 33 w 37"/>
                <a:gd name="T1" fmla="*/ 9 h 19"/>
                <a:gd name="T2" fmla="*/ 26 w 37"/>
                <a:gd name="T3" fmla="*/ 0 h 19"/>
                <a:gd name="T4" fmla="*/ 4 w 37"/>
                <a:gd name="T5" fmla="*/ 9 h 19"/>
                <a:gd name="T6" fmla="*/ 12 w 37"/>
                <a:gd name="T7" fmla="*/ 19 h 19"/>
                <a:gd name="T8" fmla="*/ 33 w 37"/>
                <a:gd name="T9" fmla="*/ 9 h 19"/>
              </a:gdLst>
              <a:ahLst/>
              <a:cxnLst>
                <a:cxn ang="0">
                  <a:pos x="T0" y="T1"/>
                </a:cxn>
                <a:cxn ang="0">
                  <a:pos x="T2" y="T3"/>
                </a:cxn>
                <a:cxn ang="0">
                  <a:pos x="T4" y="T5"/>
                </a:cxn>
                <a:cxn ang="0">
                  <a:pos x="T6" y="T7"/>
                </a:cxn>
                <a:cxn ang="0">
                  <a:pos x="T8" y="T9"/>
                </a:cxn>
              </a:cxnLst>
              <a:rect l="0" t="0" r="r" b="b"/>
              <a:pathLst>
                <a:path w="37" h="19">
                  <a:moveTo>
                    <a:pt x="33" y="9"/>
                  </a:moveTo>
                  <a:cubicBezTo>
                    <a:pt x="37" y="4"/>
                    <a:pt x="34" y="0"/>
                    <a:pt x="26" y="0"/>
                  </a:cubicBezTo>
                  <a:cubicBezTo>
                    <a:pt x="18" y="0"/>
                    <a:pt x="8" y="4"/>
                    <a:pt x="4" y="9"/>
                  </a:cubicBezTo>
                  <a:cubicBezTo>
                    <a:pt x="0" y="14"/>
                    <a:pt x="4" y="19"/>
                    <a:pt x="12" y="19"/>
                  </a:cubicBezTo>
                  <a:cubicBezTo>
                    <a:pt x="20" y="19"/>
                    <a:pt x="29" y="14"/>
                    <a:pt x="33" y="9"/>
                  </a:cubicBezTo>
                  <a:close/>
                </a:path>
              </a:pathLst>
            </a:custGeom>
            <a:grpFill/>
            <a:ln>
              <a:noFill/>
            </a:ln>
          </p:spPr>
          <p:txBody>
            <a:bodyPr anchor="ctr"/>
            <a:lstStyle/>
            <a:p>
              <a:pPr algn="ctr"/>
              <a:endParaRPr/>
            </a:p>
          </p:txBody>
        </p:sp>
        <p:sp>
          <p:nvSpPr>
            <p:cNvPr id="847" name="îṩļidé"/>
            <p:cNvSpPr/>
            <p:nvPr/>
          </p:nvSpPr>
          <p:spPr bwMode="auto">
            <a:xfrm>
              <a:off x="785662" y="2188383"/>
              <a:ext cx="134237" cy="69433"/>
            </a:xfrm>
            <a:custGeom>
              <a:avLst/>
              <a:gdLst>
                <a:gd name="T0" fmla="*/ 33 w 37"/>
                <a:gd name="T1" fmla="*/ 9 h 19"/>
                <a:gd name="T2" fmla="*/ 25 w 37"/>
                <a:gd name="T3" fmla="*/ 0 h 19"/>
                <a:gd name="T4" fmla="*/ 4 w 37"/>
                <a:gd name="T5" fmla="*/ 9 h 19"/>
                <a:gd name="T6" fmla="*/ 12 w 37"/>
                <a:gd name="T7" fmla="*/ 19 h 19"/>
                <a:gd name="T8" fmla="*/ 33 w 37"/>
                <a:gd name="T9" fmla="*/ 9 h 19"/>
              </a:gdLst>
              <a:ahLst/>
              <a:cxnLst>
                <a:cxn ang="0">
                  <a:pos x="T0" y="T1"/>
                </a:cxn>
                <a:cxn ang="0">
                  <a:pos x="T2" y="T3"/>
                </a:cxn>
                <a:cxn ang="0">
                  <a:pos x="T4" y="T5"/>
                </a:cxn>
                <a:cxn ang="0">
                  <a:pos x="T6" y="T7"/>
                </a:cxn>
                <a:cxn ang="0">
                  <a:pos x="T8" y="T9"/>
                </a:cxn>
              </a:cxnLst>
              <a:rect l="0" t="0" r="r" b="b"/>
              <a:pathLst>
                <a:path w="37" h="19">
                  <a:moveTo>
                    <a:pt x="33" y="9"/>
                  </a:moveTo>
                  <a:cubicBezTo>
                    <a:pt x="37" y="4"/>
                    <a:pt x="33" y="0"/>
                    <a:pt x="25" y="0"/>
                  </a:cubicBezTo>
                  <a:cubicBezTo>
                    <a:pt x="17" y="0"/>
                    <a:pt x="8" y="4"/>
                    <a:pt x="4" y="9"/>
                  </a:cubicBezTo>
                  <a:cubicBezTo>
                    <a:pt x="0" y="14"/>
                    <a:pt x="4" y="19"/>
                    <a:pt x="12" y="19"/>
                  </a:cubicBezTo>
                  <a:cubicBezTo>
                    <a:pt x="20" y="19"/>
                    <a:pt x="29" y="14"/>
                    <a:pt x="33" y="9"/>
                  </a:cubicBezTo>
                  <a:close/>
                </a:path>
              </a:pathLst>
            </a:custGeom>
            <a:grpFill/>
            <a:ln>
              <a:noFill/>
            </a:ln>
          </p:spPr>
          <p:txBody>
            <a:bodyPr anchor="ctr"/>
            <a:lstStyle/>
            <a:p>
              <a:pPr algn="ctr"/>
              <a:endParaRPr/>
            </a:p>
          </p:txBody>
        </p:sp>
        <p:sp>
          <p:nvSpPr>
            <p:cNvPr id="848" name="iSḷíďe"/>
            <p:cNvSpPr/>
            <p:nvPr/>
          </p:nvSpPr>
          <p:spPr bwMode="auto">
            <a:xfrm>
              <a:off x="1836408" y="2188383"/>
              <a:ext cx="128065" cy="69433"/>
            </a:xfrm>
            <a:custGeom>
              <a:avLst/>
              <a:gdLst>
                <a:gd name="T0" fmla="*/ 32 w 35"/>
                <a:gd name="T1" fmla="*/ 9 h 19"/>
                <a:gd name="T2" fmla="*/ 23 w 35"/>
                <a:gd name="T3" fmla="*/ 0 h 19"/>
                <a:gd name="T4" fmla="*/ 3 w 35"/>
                <a:gd name="T5" fmla="*/ 9 h 19"/>
                <a:gd name="T6" fmla="*/ 1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5" y="0"/>
                    <a:pt x="6" y="4"/>
                    <a:pt x="3" y="9"/>
                  </a:cubicBezTo>
                  <a:cubicBezTo>
                    <a:pt x="0" y="14"/>
                    <a:pt x="4" y="19"/>
                    <a:pt x="12" y="19"/>
                  </a:cubicBezTo>
                  <a:cubicBezTo>
                    <a:pt x="20" y="19"/>
                    <a:pt x="29" y="14"/>
                    <a:pt x="32" y="9"/>
                  </a:cubicBezTo>
                  <a:close/>
                </a:path>
              </a:pathLst>
            </a:custGeom>
            <a:grpFill/>
            <a:ln>
              <a:noFill/>
            </a:ln>
          </p:spPr>
          <p:txBody>
            <a:bodyPr anchor="ctr"/>
            <a:lstStyle/>
            <a:p>
              <a:pPr algn="ctr"/>
              <a:endParaRPr/>
            </a:p>
          </p:txBody>
        </p:sp>
        <p:sp>
          <p:nvSpPr>
            <p:cNvPr id="849" name="iṩľíḑé"/>
            <p:cNvSpPr/>
            <p:nvPr/>
          </p:nvSpPr>
          <p:spPr bwMode="auto">
            <a:xfrm>
              <a:off x="1964473" y="2188383"/>
              <a:ext cx="126522" cy="69433"/>
            </a:xfrm>
            <a:custGeom>
              <a:avLst/>
              <a:gdLst>
                <a:gd name="T0" fmla="*/ 33 w 35"/>
                <a:gd name="T1" fmla="*/ 9 h 19"/>
                <a:gd name="T2" fmla="*/ 23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4"/>
                    <a:pt x="5" y="19"/>
                    <a:pt x="13" y="19"/>
                  </a:cubicBezTo>
                  <a:cubicBezTo>
                    <a:pt x="21" y="19"/>
                    <a:pt x="30" y="14"/>
                    <a:pt x="33" y="9"/>
                  </a:cubicBezTo>
                  <a:close/>
                </a:path>
              </a:pathLst>
            </a:custGeom>
            <a:grpFill/>
            <a:ln>
              <a:noFill/>
            </a:ln>
          </p:spPr>
          <p:txBody>
            <a:bodyPr anchor="ctr"/>
            <a:lstStyle/>
            <a:p>
              <a:pPr algn="ctr"/>
              <a:endParaRPr/>
            </a:p>
          </p:txBody>
        </p:sp>
        <p:sp>
          <p:nvSpPr>
            <p:cNvPr id="850" name="iśḻïdé"/>
            <p:cNvSpPr/>
            <p:nvPr/>
          </p:nvSpPr>
          <p:spPr bwMode="auto">
            <a:xfrm>
              <a:off x="2095623" y="2188383"/>
              <a:ext cx="128065" cy="69433"/>
            </a:xfrm>
            <a:custGeom>
              <a:avLst/>
              <a:gdLst>
                <a:gd name="T0" fmla="*/ 32 w 35"/>
                <a:gd name="T1" fmla="*/ 9 h 19"/>
                <a:gd name="T2" fmla="*/ 23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5" y="0"/>
                    <a:pt x="6"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851" name="ïsľîdê"/>
            <p:cNvSpPr/>
            <p:nvPr/>
          </p:nvSpPr>
          <p:spPr bwMode="auto">
            <a:xfrm>
              <a:off x="2226774" y="2188383"/>
              <a:ext cx="128065" cy="69433"/>
            </a:xfrm>
            <a:custGeom>
              <a:avLst/>
              <a:gdLst>
                <a:gd name="T0" fmla="*/ 32 w 35"/>
                <a:gd name="T1" fmla="*/ 9 h 19"/>
                <a:gd name="T2" fmla="*/ 22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2" y="0"/>
                  </a:cubicBezTo>
                  <a:cubicBezTo>
                    <a:pt x="14" y="0"/>
                    <a:pt x="6" y="4"/>
                    <a:pt x="3" y="9"/>
                  </a:cubicBezTo>
                  <a:cubicBezTo>
                    <a:pt x="0" y="14"/>
                    <a:pt x="5" y="19"/>
                    <a:pt x="13" y="19"/>
                  </a:cubicBezTo>
                  <a:cubicBezTo>
                    <a:pt x="21" y="19"/>
                    <a:pt x="30" y="14"/>
                    <a:pt x="32" y="9"/>
                  </a:cubicBezTo>
                  <a:close/>
                </a:path>
              </a:pathLst>
            </a:custGeom>
            <a:grpFill/>
            <a:ln>
              <a:noFill/>
            </a:ln>
          </p:spPr>
          <p:txBody>
            <a:bodyPr anchor="ctr"/>
            <a:lstStyle/>
            <a:p>
              <a:pPr algn="ctr"/>
              <a:endParaRPr/>
            </a:p>
          </p:txBody>
        </p:sp>
        <p:sp>
          <p:nvSpPr>
            <p:cNvPr id="852" name="iŝ1ïḓé"/>
            <p:cNvSpPr/>
            <p:nvPr/>
          </p:nvSpPr>
          <p:spPr bwMode="auto">
            <a:xfrm>
              <a:off x="1785491" y="2271702"/>
              <a:ext cx="131151" cy="69433"/>
            </a:xfrm>
            <a:custGeom>
              <a:avLst/>
              <a:gdLst>
                <a:gd name="T0" fmla="*/ 33 w 36"/>
                <a:gd name="T1" fmla="*/ 9 h 19"/>
                <a:gd name="T2" fmla="*/ 23 w 36"/>
                <a:gd name="T3" fmla="*/ 0 h 19"/>
                <a:gd name="T4" fmla="*/ 3 w 36"/>
                <a:gd name="T5" fmla="*/ 9 h 19"/>
                <a:gd name="T6" fmla="*/ 12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1" y="0"/>
                    <a:pt x="23" y="0"/>
                  </a:cubicBezTo>
                  <a:cubicBezTo>
                    <a:pt x="15" y="0"/>
                    <a:pt x="6" y="4"/>
                    <a:pt x="3" y="9"/>
                  </a:cubicBezTo>
                  <a:cubicBezTo>
                    <a:pt x="0" y="14"/>
                    <a:pt x="4" y="19"/>
                    <a:pt x="12" y="19"/>
                  </a:cubicBezTo>
                  <a:cubicBezTo>
                    <a:pt x="20" y="19"/>
                    <a:pt x="30" y="14"/>
                    <a:pt x="33" y="9"/>
                  </a:cubicBezTo>
                  <a:close/>
                </a:path>
              </a:pathLst>
            </a:custGeom>
            <a:grpFill/>
            <a:ln>
              <a:noFill/>
            </a:ln>
          </p:spPr>
          <p:txBody>
            <a:bodyPr anchor="ctr"/>
            <a:lstStyle/>
            <a:p>
              <a:pPr algn="ctr"/>
              <a:endParaRPr/>
            </a:p>
          </p:txBody>
        </p:sp>
        <p:sp>
          <p:nvSpPr>
            <p:cNvPr id="853" name="îs1íḑê"/>
            <p:cNvSpPr/>
            <p:nvPr/>
          </p:nvSpPr>
          <p:spPr bwMode="auto">
            <a:xfrm>
              <a:off x="1916641" y="2271702"/>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4"/>
                    <a:pt x="4" y="19"/>
                    <a:pt x="13" y="19"/>
                  </a:cubicBezTo>
                  <a:cubicBezTo>
                    <a:pt x="21" y="19"/>
                    <a:pt x="30" y="14"/>
                    <a:pt x="33" y="9"/>
                  </a:cubicBezTo>
                  <a:close/>
                </a:path>
              </a:pathLst>
            </a:custGeom>
            <a:grpFill/>
            <a:ln>
              <a:noFill/>
            </a:ln>
          </p:spPr>
          <p:txBody>
            <a:bodyPr anchor="ctr"/>
            <a:lstStyle/>
            <a:p>
              <a:pPr algn="ctr"/>
              <a:endParaRPr/>
            </a:p>
          </p:txBody>
        </p:sp>
        <p:sp>
          <p:nvSpPr>
            <p:cNvPr id="854" name="i$ľïďê"/>
            <p:cNvSpPr/>
            <p:nvPr/>
          </p:nvSpPr>
          <p:spPr bwMode="auto">
            <a:xfrm>
              <a:off x="2050878" y="2271702"/>
              <a:ext cx="128065" cy="69433"/>
            </a:xfrm>
            <a:custGeom>
              <a:avLst/>
              <a:gdLst>
                <a:gd name="T0" fmla="*/ 32 w 35"/>
                <a:gd name="T1" fmla="*/ 9 h 19"/>
                <a:gd name="T2" fmla="*/ 22 w 35"/>
                <a:gd name="T3" fmla="*/ 0 h 19"/>
                <a:gd name="T4" fmla="*/ 3 w 35"/>
                <a:gd name="T5" fmla="*/ 9 h 19"/>
                <a:gd name="T6" fmla="*/ 12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2" y="0"/>
                  </a:cubicBezTo>
                  <a:cubicBezTo>
                    <a:pt x="14" y="0"/>
                    <a:pt x="5" y="4"/>
                    <a:pt x="3" y="9"/>
                  </a:cubicBezTo>
                  <a:cubicBezTo>
                    <a:pt x="0" y="14"/>
                    <a:pt x="4" y="19"/>
                    <a:pt x="12" y="19"/>
                  </a:cubicBezTo>
                  <a:cubicBezTo>
                    <a:pt x="20" y="19"/>
                    <a:pt x="29" y="14"/>
                    <a:pt x="32" y="9"/>
                  </a:cubicBezTo>
                  <a:close/>
                </a:path>
              </a:pathLst>
            </a:custGeom>
            <a:grpFill/>
            <a:ln>
              <a:noFill/>
            </a:ln>
          </p:spPr>
          <p:txBody>
            <a:bodyPr anchor="ctr"/>
            <a:lstStyle/>
            <a:p>
              <a:pPr algn="ctr"/>
              <a:endParaRPr/>
            </a:p>
          </p:txBody>
        </p:sp>
        <p:sp>
          <p:nvSpPr>
            <p:cNvPr id="855" name="iŝlïḍe"/>
            <p:cNvSpPr/>
            <p:nvPr/>
          </p:nvSpPr>
          <p:spPr bwMode="auto">
            <a:xfrm>
              <a:off x="2183571" y="2271702"/>
              <a:ext cx="126522" cy="69433"/>
            </a:xfrm>
            <a:custGeom>
              <a:avLst/>
              <a:gdLst>
                <a:gd name="T0" fmla="*/ 32 w 35"/>
                <a:gd name="T1" fmla="*/ 9 h 19"/>
                <a:gd name="T2" fmla="*/ 23 w 35"/>
                <a:gd name="T3" fmla="*/ 0 h 19"/>
                <a:gd name="T4" fmla="*/ 3 w 35"/>
                <a:gd name="T5" fmla="*/ 9 h 19"/>
                <a:gd name="T6" fmla="*/ 13 w 35"/>
                <a:gd name="T7" fmla="*/ 19 h 19"/>
                <a:gd name="T8" fmla="*/ 32 w 35"/>
                <a:gd name="T9" fmla="*/ 9 h 19"/>
              </a:gdLst>
              <a:ahLst/>
              <a:cxnLst>
                <a:cxn ang="0">
                  <a:pos x="T0" y="T1"/>
                </a:cxn>
                <a:cxn ang="0">
                  <a:pos x="T2" y="T3"/>
                </a:cxn>
                <a:cxn ang="0">
                  <a:pos x="T4" y="T5"/>
                </a:cxn>
                <a:cxn ang="0">
                  <a:pos x="T6" y="T7"/>
                </a:cxn>
                <a:cxn ang="0">
                  <a:pos x="T8" y="T9"/>
                </a:cxn>
              </a:cxnLst>
              <a:rect l="0" t="0" r="r" b="b"/>
              <a:pathLst>
                <a:path w="35" h="19">
                  <a:moveTo>
                    <a:pt x="32" y="9"/>
                  </a:moveTo>
                  <a:cubicBezTo>
                    <a:pt x="35" y="4"/>
                    <a:pt x="31" y="0"/>
                    <a:pt x="23" y="0"/>
                  </a:cubicBezTo>
                  <a:cubicBezTo>
                    <a:pt x="14" y="0"/>
                    <a:pt x="6" y="4"/>
                    <a:pt x="3" y="9"/>
                  </a:cubicBezTo>
                  <a:cubicBezTo>
                    <a:pt x="0" y="14"/>
                    <a:pt x="4" y="19"/>
                    <a:pt x="13" y="19"/>
                  </a:cubicBezTo>
                  <a:cubicBezTo>
                    <a:pt x="21" y="19"/>
                    <a:pt x="30" y="14"/>
                    <a:pt x="32" y="9"/>
                  </a:cubicBezTo>
                  <a:close/>
                </a:path>
              </a:pathLst>
            </a:custGeom>
            <a:grpFill/>
            <a:ln>
              <a:noFill/>
            </a:ln>
          </p:spPr>
          <p:txBody>
            <a:bodyPr anchor="ctr"/>
            <a:lstStyle/>
            <a:p>
              <a:pPr algn="ctr"/>
              <a:endParaRPr/>
            </a:p>
          </p:txBody>
        </p:sp>
        <p:sp>
          <p:nvSpPr>
            <p:cNvPr id="856" name="ïṥľïḋe"/>
            <p:cNvSpPr/>
            <p:nvPr/>
          </p:nvSpPr>
          <p:spPr bwMode="auto">
            <a:xfrm>
              <a:off x="1868810" y="2356565"/>
              <a:ext cx="131151" cy="69433"/>
            </a:xfrm>
            <a:custGeom>
              <a:avLst/>
              <a:gdLst>
                <a:gd name="T0" fmla="*/ 33 w 36"/>
                <a:gd name="T1" fmla="*/ 9 h 19"/>
                <a:gd name="T2" fmla="*/ 23 w 36"/>
                <a:gd name="T3" fmla="*/ 0 h 19"/>
                <a:gd name="T4" fmla="*/ 3 w 36"/>
                <a:gd name="T5" fmla="*/ 9 h 19"/>
                <a:gd name="T6" fmla="*/ 12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5"/>
                    <a:pt x="4" y="19"/>
                    <a:pt x="12" y="19"/>
                  </a:cubicBezTo>
                  <a:cubicBezTo>
                    <a:pt x="21" y="19"/>
                    <a:pt x="30" y="15"/>
                    <a:pt x="33" y="9"/>
                  </a:cubicBezTo>
                  <a:close/>
                </a:path>
              </a:pathLst>
            </a:custGeom>
            <a:grpFill/>
            <a:ln>
              <a:noFill/>
            </a:ln>
          </p:spPr>
          <p:txBody>
            <a:bodyPr anchor="ctr"/>
            <a:lstStyle/>
            <a:p>
              <a:pPr algn="ctr"/>
              <a:endParaRPr/>
            </a:p>
          </p:txBody>
        </p:sp>
        <p:sp>
          <p:nvSpPr>
            <p:cNvPr id="857" name="iṥḻiḋè"/>
            <p:cNvSpPr/>
            <p:nvPr/>
          </p:nvSpPr>
          <p:spPr bwMode="auto">
            <a:xfrm>
              <a:off x="2004590" y="2356565"/>
              <a:ext cx="126522" cy="69433"/>
            </a:xfrm>
            <a:custGeom>
              <a:avLst/>
              <a:gdLst>
                <a:gd name="T0" fmla="*/ 33 w 35"/>
                <a:gd name="T1" fmla="*/ 9 h 19"/>
                <a:gd name="T2" fmla="*/ 23 w 35"/>
                <a:gd name="T3" fmla="*/ 0 h 19"/>
                <a:gd name="T4" fmla="*/ 3 w 35"/>
                <a:gd name="T5" fmla="*/ 9 h 19"/>
                <a:gd name="T6" fmla="*/ 12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3" y="0"/>
                  </a:cubicBezTo>
                  <a:cubicBezTo>
                    <a:pt x="15" y="0"/>
                    <a:pt x="6" y="4"/>
                    <a:pt x="3" y="9"/>
                  </a:cubicBezTo>
                  <a:cubicBezTo>
                    <a:pt x="0" y="15"/>
                    <a:pt x="4" y="19"/>
                    <a:pt x="12" y="19"/>
                  </a:cubicBezTo>
                  <a:cubicBezTo>
                    <a:pt x="21" y="19"/>
                    <a:pt x="30" y="15"/>
                    <a:pt x="33" y="9"/>
                  </a:cubicBezTo>
                  <a:close/>
                </a:path>
              </a:pathLst>
            </a:custGeom>
            <a:grpFill/>
            <a:ln>
              <a:noFill/>
            </a:ln>
          </p:spPr>
          <p:txBody>
            <a:bodyPr anchor="ctr"/>
            <a:lstStyle/>
            <a:p>
              <a:pPr algn="ctr"/>
              <a:endParaRPr/>
            </a:p>
          </p:txBody>
        </p:sp>
        <p:sp>
          <p:nvSpPr>
            <p:cNvPr id="858" name="iśḷïḓè"/>
            <p:cNvSpPr/>
            <p:nvPr/>
          </p:nvSpPr>
          <p:spPr bwMode="auto">
            <a:xfrm>
              <a:off x="2135740" y="2356565"/>
              <a:ext cx="131151" cy="69433"/>
            </a:xfrm>
            <a:custGeom>
              <a:avLst/>
              <a:gdLst>
                <a:gd name="T0" fmla="*/ 33 w 36"/>
                <a:gd name="T1" fmla="*/ 9 h 19"/>
                <a:gd name="T2" fmla="*/ 23 w 36"/>
                <a:gd name="T3" fmla="*/ 0 h 19"/>
                <a:gd name="T4" fmla="*/ 3 w 36"/>
                <a:gd name="T5" fmla="*/ 9 h 19"/>
                <a:gd name="T6" fmla="*/ 13 w 36"/>
                <a:gd name="T7" fmla="*/ 19 h 19"/>
                <a:gd name="T8" fmla="*/ 33 w 36"/>
                <a:gd name="T9" fmla="*/ 9 h 19"/>
              </a:gdLst>
              <a:ahLst/>
              <a:cxnLst>
                <a:cxn ang="0">
                  <a:pos x="T0" y="T1"/>
                </a:cxn>
                <a:cxn ang="0">
                  <a:pos x="T2" y="T3"/>
                </a:cxn>
                <a:cxn ang="0">
                  <a:pos x="T4" y="T5"/>
                </a:cxn>
                <a:cxn ang="0">
                  <a:pos x="T6" y="T7"/>
                </a:cxn>
                <a:cxn ang="0">
                  <a:pos x="T8" y="T9"/>
                </a:cxn>
              </a:cxnLst>
              <a:rect l="0" t="0" r="r" b="b"/>
              <a:pathLst>
                <a:path w="36" h="19">
                  <a:moveTo>
                    <a:pt x="33" y="9"/>
                  </a:moveTo>
                  <a:cubicBezTo>
                    <a:pt x="36" y="4"/>
                    <a:pt x="32" y="0"/>
                    <a:pt x="23" y="0"/>
                  </a:cubicBezTo>
                  <a:cubicBezTo>
                    <a:pt x="15" y="0"/>
                    <a:pt x="6" y="4"/>
                    <a:pt x="3" y="9"/>
                  </a:cubicBezTo>
                  <a:cubicBezTo>
                    <a:pt x="0" y="15"/>
                    <a:pt x="5" y="19"/>
                    <a:pt x="13" y="19"/>
                  </a:cubicBezTo>
                  <a:cubicBezTo>
                    <a:pt x="21" y="19"/>
                    <a:pt x="31" y="15"/>
                    <a:pt x="33" y="9"/>
                  </a:cubicBezTo>
                  <a:close/>
                </a:path>
              </a:pathLst>
            </a:custGeom>
            <a:grpFill/>
            <a:ln>
              <a:noFill/>
            </a:ln>
          </p:spPr>
          <p:txBody>
            <a:bodyPr anchor="ctr"/>
            <a:lstStyle/>
            <a:p>
              <a:pPr algn="ctr"/>
              <a:endParaRPr/>
            </a:p>
          </p:txBody>
        </p:sp>
        <p:sp>
          <p:nvSpPr>
            <p:cNvPr id="859" name="îšḷiďê"/>
            <p:cNvSpPr/>
            <p:nvPr/>
          </p:nvSpPr>
          <p:spPr bwMode="auto">
            <a:xfrm>
              <a:off x="1817893" y="2439884"/>
              <a:ext cx="135779" cy="74061"/>
            </a:xfrm>
            <a:custGeom>
              <a:avLst/>
              <a:gdLst>
                <a:gd name="T0" fmla="*/ 33 w 37"/>
                <a:gd name="T1" fmla="*/ 10 h 20"/>
                <a:gd name="T2" fmla="*/ 24 w 37"/>
                <a:gd name="T3" fmla="*/ 0 h 20"/>
                <a:gd name="T4" fmla="*/ 3 w 37"/>
                <a:gd name="T5" fmla="*/ 10 h 20"/>
                <a:gd name="T6" fmla="*/ 13 w 37"/>
                <a:gd name="T7" fmla="*/ 20 h 20"/>
                <a:gd name="T8" fmla="*/ 33 w 37"/>
                <a:gd name="T9" fmla="*/ 10 h 20"/>
              </a:gdLst>
              <a:ahLst/>
              <a:cxnLst>
                <a:cxn ang="0">
                  <a:pos x="T0" y="T1"/>
                </a:cxn>
                <a:cxn ang="0">
                  <a:pos x="T2" y="T3"/>
                </a:cxn>
                <a:cxn ang="0">
                  <a:pos x="T4" y="T5"/>
                </a:cxn>
                <a:cxn ang="0">
                  <a:pos x="T6" y="T7"/>
                </a:cxn>
                <a:cxn ang="0">
                  <a:pos x="T8" y="T9"/>
                </a:cxn>
              </a:cxnLst>
              <a:rect l="0" t="0" r="r" b="b"/>
              <a:pathLst>
                <a:path w="37" h="20">
                  <a:moveTo>
                    <a:pt x="33" y="10"/>
                  </a:moveTo>
                  <a:cubicBezTo>
                    <a:pt x="37" y="5"/>
                    <a:pt x="32" y="0"/>
                    <a:pt x="24" y="0"/>
                  </a:cubicBezTo>
                  <a:cubicBezTo>
                    <a:pt x="16" y="0"/>
                    <a:pt x="6" y="5"/>
                    <a:pt x="3" y="10"/>
                  </a:cubicBezTo>
                  <a:cubicBezTo>
                    <a:pt x="0" y="16"/>
                    <a:pt x="4" y="20"/>
                    <a:pt x="13" y="20"/>
                  </a:cubicBezTo>
                  <a:cubicBezTo>
                    <a:pt x="21" y="20"/>
                    <a:pt x="30" y="16"/>
                    <a:pt x="33" y="10"/>
                  </a:cubicBezTo>
                  <a:close/>
                </a:path>
              </a:pathLst>
            </a:custGeom>
            <a:grpFill/>
            <a:ln>
              <a:noFill/>
            </a:ln>
          </p:spPr>
          <p:txBody>
            <a:bodyPr anchor="ctr"/>
            <a:lstStyle/>
            <a:p>
              <a:pPr algn="ctr"/>
              <a:endParaRPr/>
            </a:p>
          </p:txBody>
        </p:sp>
        <p:sp>
          <p:nvSpPr>
            <p:cNvPr id="860" name="iSlíḍè"/>
            <p:cNvSpPr/>
            <p:nvPr/>
          </p:nvSpPr>
          <p:spPr bwMode="auto">
            <a:xfrm>
              <a:off x="1953672" y="2439884"/>
              <a:ext cx="134237" cy="74061"/>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5"/>
                    <a:pt x="32" y="0"/>
                    <a:pt x="24" y="0"/>
                  </a:cubicBezTo>
                  <a:cubicBezTo>
                    <a:pt x="16" y="0"/>
                    <a:pt x="6" y="5"/>
                    <a:pt x="3" y="10"/>
                  </a:cubicBezTo>
                  <a:cubicBezTo>
                    <a:pt x="0" y="16"/>
                    <a:pt x="5" y="20"/>
                    <a:pt x="13" y="20"/>
                  </a:cubicBezTo>
                  <a:cubicBezTo>
                    <a:pt x="21" y="20"/>
                    <a:pt x="31" y="16"/>
                    <a:pt x="34" y="10"/>
                  </a:cubicBezTo>
                  <a:close/>
                </a:path>
              </a:pathLst>
            </a:custGeom>
            <a:grpFill/>
            <a:ln>
              <a:noFill/>
            </a:ln>
          </p:spPr>
          <p:txBody>
            <a:bodyPr anchor="ctr"/>
            <a:lstStyle/>
            <a:p>
              <a:pPr algn="ctr"/>
              <a:endParaRPr/>
            </a:p>
          </p:txBody>
        </p:sp>
        <p:sp>
          <p:nvSpPr>
            <p:cNvPr id="861" name="ísliďe"/>
            <p:cNvSpPr/>
            <p:nvPr/>
          </p:nvSpPr>
          <p:spPr bwMode="auto">
            <a:xfrm>
              <a:off x="2090995" y="2439884"/>
              <a:ext cx="132693" cy="74061"/>
            </a:xfrm>
            <a:custGeom>
              <a:avLst/>
              <a:gdLst>
                <a:gd name="T0" fmla="*/ 33 w 36"/>
                <a:gd name="T1" fmla="*/ 10 h 20"/>
                <a:gd name="T2" fmla="*/ 23 w 36"/>
                <a:gd name="T3" fmla="*/ 0 h 20"/>
                <a:gd name="T4" fmla="*/ 2 w 36"/>
                <a:gd name="T5" fmla="*/ 10 h 20"/>
                <a:gd name="T6" fmla="*/ 1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5" y="5"/>
                    <a:pt x="2" y="10"/>
                  </a:cubicBezTo>
                  <a:cubicBezTo>
                    <a:pt x="0" y="16"/>
                    <a:pt x="4" y="20"/>
                    <a:pt x="12" y="20"/>
                  </a:cubicBezTo>
                  <a:cubicBezTo>
                    <a:pt x="21" y="20"/>
                    <a:pt x="30" y="16"/>
                    <a:pt x="33" y="10"/>
                  </a:cubicBezTo>
                  <a:close/>
                </a:path>
              </a:pathLst>
            </a:custGeom>
            <a:grpFill/>
            <a:ln>
              <a:noFill/>
            </a:ln>
          </p:spPr>
          <p:txBody>
            <a:bodyPr anchor="ctr"/>
            <a:lstStyle/>
            <a:p>
              <a:pPr algn="ctr"/>
              <a:endParaRPr/>
            </a:p>
          </p:txBody>
        </p:sp>
        <p:sp>
          <p:nvSpPr>
            <p:cNvPr id="862" name="iŝḻidê"/>
            <p:cNvSpPr/>
            <p:nvPr/>
          </p:nvSpPr>
          <p:spPr bwMode="auto">
            <a:xfrm>
              <a:off x="1766976" y="2532461"/>
              <a:ext cx="134237"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3" y="0"/>
                    <a:pt x="24" y="0"/>
                  </a:cubicBezTo>
                  <a:cubicBezTo>
                    <a:pt x="16" y="0"/>
                    <a:pt x="6" y="4"/>
                    <a:pt x="3" y="10"/>
                  </a:cubicBezTo>
                  <a:cubicBezTo>
                    <a:pt x="0" y="15"/>
                    <a:pt x="4" y="20"/>
                    <a:pt x="13" y="20"/>
                  </a:cubicBezTo>
                  <a:cubicBezTo>
                    <a:pt x="21" y="20"/>
                    <a:pt x="31" y="15"/>
                    <a:pt x="34" y="10"/>
                  </a:cubicBezTo>
                  <a:close/>
                </a:path>
              </a:pathLst>
            </a:custGeom>
            <a:grpFill/>
            <a:ln>
              <a:noFill/>
            </a:ln>
          </p:spPr>
          <p:txBody>
            <a:bodyPr anchor="ctr"/>
            <a:lstStyle/>
            <a:p>
              <a:pPr algn="ctr"/>
              <a:endParaRPr/>
            </a:p>
          </p:txBody>
        </p:sp>
        <p:sp>
          <p:nvSpPr>
            <p:cNvPr id="863" name="ïsḻiḓé"/>
            <p:cNvSpPr/>
            <p:nvPr/>
          </p:nvSpPr>
          <p:spPr bwMode="auto">
            <a:xfrm>
              <a:off x="1905841" y="2532461"/>
              <a:ext cx="131151" cy="72519"/>
            </a:xfrm>
            <a:custGeom>
              <a:avLst/>
              <a:gdLst>
                <a:gd name="T0" fmla="*/ 33 w 36"/>
                <a:gd name="T1" fmla="*/ 10 h 20"/>
                <a:gd name="T2" fmla="*/ 24 w 36"/>
                <a:gd name="T3" fmla="*/ 0 h 20"/>
                <a:gd name="T4" fmla="*/ 3 w 36"/>
                <a:gd name="T5" fmla="*/ 10 h 20"/>
                <a:gd name="T6" fmla="*/ 12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2" y="0"/>
                    <a:pt x="24" y="0"/>
                  </a:cubicBezTo>
                  <a:cubicBezTo>
                    <a:pt x="15" y="0"/>
                    <a:pt x="6" y="4"/>
                    <a:pt x="3" y="10"/>
                  </a:cubicBezTo>
                  <a:cubicBezTo>
                    <a:pt x="0" y="15"/>
                    <a:pt x="4" y="20"/>
                    <a:pt x="12" y="20"/>
                  </a:cubicBezTo>
                  <a:cubicBezTo>
                    <a:pt x="21" y="20"/>
                    <a:pt x="30" y="15"/>
                    <a:pt x="33" y="10"/>
                  </a:cubicBezTo>
                  <a:close/>
                </a:path>
              </a:pathLst>
            </a:custGeom>
            <a:grpFill/>
            <a:ln>
              <a:noFill/>
            </a:ln>
          </p:spPr>
          <p:txBody>
            <a:bodyPr anchor="ctr"/>
            <a:lstStyle/>
            <a:p>
              <a:pPr algn="ctr"/>
              <a:endParaRPr/>
            </a:p>
          </p:txBody>
        </p:sp>
        <p:sp>
          <p:nvSpPr>
            <p:cNvPr id="864" name="iṡḻïḍé"/>
            <p:cNvSpPr/>
            <p:nvPr/>
          </p:nvSpPr>
          <p:spPr bwMode="auto">
            <a:xfrm>
              <a:off x="2040077" y="2532461"/>
              <a:ext cx="135779"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3" y="0"/>
                    <a:pt x="24" y="0"/>
                  </a:cubicBezTo>
                  <a:cubicBezTo>
                    <a:pt x="16" y="0"/>
                    <a:pt x="6" y="4"/>
                    <a:pt x="3" y="10"/>
                  </a:cubicBezTo>
                  <a:cubicBezTo>
                    <a:pt x="0" y="15"/>
                    <a:pt x="5" y="20"/>
                    <a:pt x="13" y="20"/>
                  </a:cubicBezTo>
                  <a:cubicBezTo>
                    <a:pt x="22" y="20"/>
                    <a:pt x="31" y="15"/>
                    <a:pt x="34" y="10"/>
                  </a:cubicBezTo>
                  <a:close/>
                </a:path>
              </a:pathLst>
            </a:custGeom>
            <a:grpFill/>
            <a:ln>
              <a:noFill/>
            </a:ln>
          </p:spPr>
          <p:txBody>
            <a:bodyPr anchor="ctr"/>
            <a:lstStyle/>
            <a:p>
              <a:pPr algn="ctr"/>
              <a:endParaRPr/>
            </a:p>
          </p:txBody>
        </p:sp>
        <p:sp>
          <p:nvSpPr>
            <p:cNvPr id="865" name="íšḷíḓe"/>
            <p:cNvSpPr/>
            <p:nvPr/>
          </p:nvSpPr>
          <p:spPr bwMode="auto">
            <a:xfrm>
              <a:off x="1850295" y="2623494"/>
              <a:ext cx="138865" cy="72519"/>
            </a:xfrm>
            <a:custGeom>
              <a:avLst/>
              <a:gdLst>
                <a:gd name="T0" fmla="*/ 35 w 38"/>
                <a:gd name="T1" fmla="*/ 10 h 20"/>
                <a:gd name="T2" fmla="*/ 25 w 38"/>
                <a:gd name="T3" fmla="*/ 0 h 20"/>
                <a:gd name="T4" fmla="*/ 4 w 38"/>
                <a:gd name="T5" fmla="*/ 10 h 20"/>
                <a:gd name="T6" fmla="*/ 14 w 38"/>
                <a:gd name="T7" fmla="*/ 20 h 20"/>
                <a:gd name="T8" fmla="*/ 35 w 38"/>
                <a:gd name="T9" fmla="*/ 10 h 20"/>
              </a:gdLst>
              <a:ahLst/>
              <a:cxnLst>
                <a:cxn ang="0">
                  <a:pos x="T0" y="T1"/>
                </a:cxn>
                <a:cxn ang="0">
                  <a:pos x="T2" y="T3"/>
                </a:cxn>
                <a:cxn ang="0">
                  <a:pos x="T4" y="T5"/>
                </a:cxn>
                <a:cxn ang="0">
                  <a:pos x="T6" y="T7"/>
                </a:cxn>
                <a:cxn ang="0">
                  <a:pos x="T8" y="T9"/>
                </a:cxn>
              </a:cxnLst>
              <a:rect l="0" t="0" r="r" b="b"/>
              <a:pathLst>
                <a:path w="38" h="20">
                  <a:moveTo>
                    <a:pt x="35" y="10"/>
                  </a:moveTo>
                  <a:cubicBezTo>
                    <a:pt x="38" y="4"/>
                    <a:pt x="34" y="0"/>
                    <a:pt x="25" y="0"/>
                  </a:cubicBezTo>
                  <a:cubicBezTo>
                    <a:pt x="16" y="0"/>
                    <a:pt x="7" y="4"/>
                    <a:pt x="4" y="10"/>
                  </a:cubicBezTo>
                  <a:cubicBezTo>
                    <a:pt x="0" y="16"/>
                    <a:pt x="5" y="20"/>
                    <a:pt x="14" y="20"/>
                  </a:cubicBezTo>
                  <a:cubicBezTo>
                    <a:pt x="22" y="20"/>
                    <a:pt x="32" y="16"/>
                    <a:pt x="35" y="10"/>
                  </a:cubicBezTo>
                  <a:close/>
                </a:path>
              </a:pathLst>
            </a:custGeom>
            <a:grpFill/>
            <a:ln>
              <a:noFill/>
            </a:ln>
          </p:spPr>
          <p:txBody>
            <a:bodyPr anchor="ctr"/>
            <a:lstStyle/>
            <a:p>
              <a:pPr algn="ctr"/>
              <a:endParaRPr/>
            </a:p>
          </p:txBody>
        </p:sp>
        <p:sp>
          <p:nvSpPr>
            <p:cNvPr id="866" name="ïŝ1îḑe"/>
            <p:cNvSpPr/>
            <p:nvPr/>
          </p:nvSpPr>
          <p:spPr bwMode="auto">
            <a:xfrm>
              <a:off x="1993789" y="2623494"/>
              <a:ext cx="134237" cy="72519"/>
            </a:xfrm>
            <a:custGeom>
              <a:avLst/>
              <a:gdLst>
                <a:gd name="T0" fmla="*/ 34 w 37"/>
                <a:gd name="T1" fmla="*/ 10 h 20"/>
                <a:gd name="T2" fmla="*/ 24 w 37"/>
                <a:gd name="T3" fmla="*/ 0 h 20"/>
                <a:gd name="T4" fmla="*/ 3 w 37"/>
                <a:gd name="T5" fmla="*/ 10 h 20"/>
                <a:gd name="T6" fmla="*/ 13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4" y="20"/>
                    <a:pt x="13" y="20"/>
                  </a:cubicBezTo>
                  <a:cubicBezTo>
                    <a:pt x="22" y="20"/>
                    <a:pt x="31" y="16"/>
                    <a:pt x="34" y="10"/>
                  </a:cubicBezTo>
                  <a:close/>
                </a:path>
              </a:pathLst>
            </a:custGeom>
            <a:grpFill/>
            <a:ln>
              <a:noFill/>
            </a:ln>
          </p:spPr>
          <p:txBody>
            <a:bodyPr anchor="ctr"/>
            <a:lstStyle/>
            <a:p>
              <a:pPr algn="ctr"/>
              <a:endParaRPr/>
            </a:p>
          </p:txBody>
        </p:sp>
        <p:sp>
          <p:nvSpPr>
            <p:cNvPr id="867" name="iSľîḓe"/>
            <p:cNvSpPr/>
            <p:nvPr/>
          </p:nvSpPr>
          <p:spPr bwMode="auto">
            <a:xfrm>
              <a:off x="1942872" y="2714528"/>
              <a:ext cx="137323" cy="80233"/>
            </a:xfrm>
            <a:custGeom>
              <a:avLst/>
              <a:gdLst>
                <a:gd name="T0" fmla="*/ 35 w 38"/>
                <a:gd name="T1" fmla="*/ 11 h 22"/>
                <a:gd name="T2" fmla="*/ 24 w 38"/>
                <a:gd name="T3" fmla="*/ 0 h 22"/>
                <a:gd name="T4" fmla="*/ 3 w 38"/>
                <a:gd name="T5" fmla="*/ 11 h 22"/>
                <a:gd name="T6" fmla="*/ 13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4" y="22"/>
                    <a:pt x="13" y="22"/>
                  </a:cubicBezTo>
                  <a:cubicBezTo>
                    <a:pt x="22" y="22"/>
                    <a:pt x="31" y="17"/>
                    <a:pt x="35" y="11"/>
                  </a:cubicBezTo>
                  <a:close/>
                </a:path>
              </a:pathLst>
            </a:custGeom>
            <a:grpFill/>
            <a:ln>
              <a:noFill/>
            </a:ln>
          </p:spPr>
          <p:txBody>
            <a:bodyPr anchor="ctr"/>
            <a:lstStyle/>
            <a:p>
              <a:pPr algn="ctr"/>
              <a:endParaRPr/>
            </a:p>
          </p:txBody>
        </p:sp>
        <p:sp>
          <p:nvSpPr>
            <p:cNvPr id="868" name="îṩḷïḋé"/>
            <p:cNvSpPr/>
            <p:nvPr/>
          </p:nvSpPr>
          <p:spPr bwMode="auto">
            <a:xfrm>
              <a:off x="2084823" y="2714528"/>
              <a:ext cx="134237" cy="80233"/>
            </a:xfrm>
            <a:custGeom>
              <a:avLst/>
              <a:gdLst>
                <a:gd name="T0" fmla="*/ 34 w 37"/>
                <a:gd name="T1" fmla="*/ 11 h 22"/>
                <a:gd name="T2" fmla="*/ 24 w 37"/>
                <a:gd name="T3" fmla="*/ 0 h 22"/>
                <a:gd name="T4" fmla="*/ 3 w 37"/>
                <a:gd name="T5" fmla="*/ 11 h 22"/>
                <a:gd name="T6" fmla="*/ 13 w 37"/>
                <a:gd name="T7" fmla="*/ 22 h 22"/>
                <a:gd name="T8" fmla="*/ 34 w 37"/>
                <a:gd name="T9" fmla="*/ 11 h 22"/>
              </a:gdLst>
              <a:ahLst/>
              <a:cxnLst>
                <a:cxn ang="0">
                  <a:pos x="T0" y="T1"/>
                </a:cxn>
                <a:cxn ang="0">
                  <a:pos x="T2" y="T3"/>
                </a:cxn>
                <a:cxn ang="0">
                  <a:pos x="T4" y="T5"/>
                </a:cxn>
                <a:cxn ang="0">
                  <a:pos x="T6" y="T7"/>
                </a:cxn>
                <a:cxn ang="0">
                  <a:pos x="T8" y="T9"/>
                </a:cxn>
              </a:cxnLst>
              <a:rect l="0" t="0" r="r" b="b"/>
              <a:pathLst>
                <a:path w="37" h="22">
                  <a:moveTo>
                    <a:pt x="34" y="11"/>
                  </a:moveTo>
                  <a:cubicBezTo>
                    <a:pt x="37" y="5"/>
                    <a:pt x="33" y="0"/>
                    <a:pt x="24" y="0"/>
                  </a:cubicBezTo>
                  <a:cubicBezTo>
                    <a:pt x="15" y="0"/>
                    <a:pt x="6" y="5"/>
                    <a:pt x="3" y="11"/>
                  </a:cubicBezTo>
                  <a:cubicBezTo>
                    <a:pt x="0" y="17"/>
                    <a:pt x="4" y="22"/>
                    <a:pt x="13" y="22"/>
                  </a:cubicBezTo>
                  <a:cubicBezTo>
                    <a:pt x="22" y="22"/>
                    <a:pt x="31" y="17"/>
                    <a:pt x="34" y="11"/>
                  </a:cubicBezTo>
                  <a:close/>
                </a:path>
              </a:pathLst>
            </a:custGeom>
            <a:grpFill/>
            <a:ln>
              <a:noFill/>
            </a:ln>
          </p:spPr>
          <p:txBody>
            <a:bodyPr anchor="ctr"/>
            <a:lstStyle/>
            <a:p>
              <a:pPr algn="ctr"/>
              <a:endParaRPr/>
            </a:p>
          </p:txBody>
        </p:sp>
        <p:sp>
          <p:nvSpPr>
            <p:cNvPr id="869" name="işľîḋe"/>
            <p:cNvSpPr/>
            <p:nvPr/>
          </p:nvSpPr>
          <p:spPr bwMode="auto">
            <a:xfrm>
              <a:off x="2033905" y="2810191"/>
              <a:ext cx="137323" cy="80233"/>
            </a:xfrm>
            <a:custGeom>
              <a:avLst/>
              <a:gdLst>
                <a:gd name="T0" fmla="*/ 35 w 38"/>
                <a:gd name="T1" fmla="*/ 11 h 22"/>
                <a:gd name="T2" fmla="*/ 25 w 38"/>
                <a:gd name="T3" fmla="*/ 0 h 22"/>
                <a:gd name="T4" fmla="*/ 3 w 38"/>
                <a:gd name="T5" fmla="*/ 11 h 22"/>
                <a:gd name="T6" fmla="*/ 13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5" y="0"/>
                  </a:cubicBezTo>
                  <a:cubicBezTo>
                    <a:pt x="16" y="0"/>
                    <a:pt x="6" y="5"/>
                    <a:pt x="3" y="11"/>
                  </a:cubicBezTo>
                  <a:cubicBezTo>
                    <a:pt x="0" y="17"/>
                    <a:pt x="4" y="22"/>
                    <a:pt x="13" y="22"/>
                  </a:cubicBezTo>
                  <a:cubicBezTo>
                    <a:pt x="22" y="22"/>
                    <a:pt x="32" y="17"/>
                    <a:pt x="35" y="11"/>
                  </a:cubicBezTo>
                  <a:close/>
                </a:path>
              </a:pathLst>
            </a:custGeom>
            <a:grpFill/>
            <a:ln>
              <a:noFill/>
            </a:ln>
          </p:spPr>
          <p:txBody>
            <a:bodyPr anchor="ctr"/>
            <a:lstStyle/>
            <a:p>
              <a:pPr algn="ctr"/>
              <a:endParaRPr/>
            </a:p>
          </p:txBody>
        </p:sp>
        <p:sp>
          <p:nvSpPr>
            <p:cNvPr id="870" name="íṣḷîḓê"/>
            <p:cNvSpPr/>
            <p:nvPr/>
          </p:nvSpPr>
          <p:spPr bwMode="auto">
            <a:xfrm>
              <a:off x="2718973" y="1734757"/>
              <a:ext cx="114178" cy="58632"/>
            </a:xfrm>
            <a:custGeom>
              <a:avLst/>
              <a:gdLst>
                <a:gd name="T0" fmla="*/ 29 w 31"/>
                <a:gd name="T1" fmla="*/ 8 h 16"/>
                <a:gd name="T2" fmla="*/ 20 w 31"/>
                <a:gd name="T3" fmla="*/ 0 h 16"/>
                <a:gd name="T4" fmla="*/ 2 w 31"/>
                <a:gd name="T5" fmla="*/ 8 h 16"/>
                <a:gd name="T6" fmla="*/ 12 w 31"/>
                <a:gd name="T7" fmla="*/ 16 h 16"/>
                <a:gd name="T8" fmla="*/ 29 w 31"/>
                <a:gd name="T9" fmla="*/ 8 h 16"/>
              </a:gdLst>
              <a:ahLst/>
              <a:cxnLst>
                <a:cxn ang="0">
                  <a:pos x="T0" y="T1"/>
                </a:cxn>
                <a:cxn ang="0">
                  <a:pos x="T2" y="T3"/>
                </a:cxn>
                <a:cxn ang="0">
                  <a:pos x="T4" y="T5"/>
                </a:cxn>
                <a:cxn ang="0">
                  <a:pos x="T6" y="T7"/>
                </a:cxn>
                <a:cxn ang="0">
                  <a:pos x="T8" y="T9"/>
                </a:cxn>
              </a:cxnLst>
              <a:rect l="0" t="0" r="r" b="b"/>
              <a:pathLst>
                <a:path w="31" h="16">
                  <a:moveTo>
                    <a:pt x="29" y="8"/>
                  </a:moveTo>
                  <a:cubicBezTo>
                    <a:pt x="31" y="3"/>
                    <a:pt x="27" y="0"/>
                    <a:pt x="20" y="0"/>
                  </a:cubicBezTo>
                  <a:cubicBezTo>
                    <a:pt x="12" y="0"/>
                    <a:pt x="4" y="3"/>
                    <a:pt x="2" y="8"/>
                  </a:cubicBezTo>
                  <a:cubicBezTo>
                    <a:pt x="0" y="12"/>
                    <a:pt x="4" y="16"/>
                    <a:pt x="12" y="16"/>
                  </a:cubicBezTo>
                  <a:cubicBezTo>
                    <a:pt x="19" y="16"/>
                    <a:pt x="27" y="12"/>
                    <a:pt x="29" y="8"/>
                  </a:cubicBezTo>
                  <a:close/>
                </a:path>
              </a:pathLst>
            </a:custGeom>
            <a:grpFill/>
            <a:ln>
              <a:noFill/>
            </a:ln>
          </p:spPr>
          <p:txBody>
            <a:bodyPr anchor="ctr"/>
            <a:lstStyle/>
            <a:p>
              <a:pPr algn="ctr"/>
              <a:endParaRPr/>
            </a:p>
          </p:txBody>
        </p:sp>
        <p:sp>
          <p:nvSpPr>
            <p:cNvPr id="871" name="íŝḻïḋè"/>
            <p:cNvSpPr/>
            <p:nvPr/>
          </p:nvSpPr>
          <p:spPr bwMode="auto">
            <a:xfrm>
              <a:off x="2683486" y="1804190"/>
              <a:ext cx="115721"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2" y="0"/>
                    <a:pt x="5"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872" name="ïśļîdé"/>
            <p:cNvSpPr/>
            <p:nvPr/>
          </p:nvSpPr>
          <p:spPr bwMode="auto">
            <a:xfrm>
              <a:off x="2646455" y="1878251"/>
              <a:ext cx="117264" cy="61718"/>
            </a:xfrm>
            <a:custGeom>
              <a:avLst/>
              <a:gdLst>
                <a:gd name="T0" fmla="*/ 30 w 32"/>
                <a:gd name="T1" fmla="*/ 9 h 17"/>
                <a:gd name="T2" fmla="*/ 20 w 32"/>
                <a:gd name="T3" fmla="*/ 0 h 17"/>
                <a:gd name="T4" fmla="*/ 2 w 32"/>
                <a:gd name="T5" fmla="*/ 9 h 17"/>
                <a:gd name="T6" fmla="*/ 12 w 32"/>
                <a:gd name="T7" fmla="*/ 17 h 17"/>
                <a:gd name="T8" fmla="*/ 30 w 32"/>
                <a:gd name="T9" fmla="*/ 9 h 17"/>
              </a:gdLst>
              <a:ahLst/>
              <a:cxnLst>
                <a:cxn ang="0">
                  <a:pos x="T0" y="T1"/>
                </a:cxn>
                <a:cxn ang="0">
                  <a:pos x="T2" y="T3"/>
                </a:cxn>
                <a:cxn ang="0">
                  <a:pos x="T4" y="T5"/>
                </a:cxn>
                <a:cxn ang="0">
                  <a:pos x="T6" y="T7"/>
                </a:cxn>
                <a:cxn ang="0">
                  <a:pos x="T8" y="T9"/>
                </a:cxn>
              </a:cxnLst>
              <a:rect l="0" t="0" r="r" b="b"/>
              <a:pathLst>
                <a:path w="32" h="17">
                  <a:moveTo>
                    <a:pt x="30" y="9"/>
                  </a:moveTo>
                  <a:cubicBezTo>
                    <a:pt x="32" y="4"/>
                    <a:pt x="28" y="0"/>
                    <a:pt x="20" y="0"/>
                  </a:cubicBezTo>
                  <a:cubicBezTo>
                    <a:pt x="13" y="0"/>
                    <a:pt x="5" y="4"/>
                    <a:pt x="2" y="9"/>
                  </a:cubicBezTo>
                  <a:cubicBezTo>
                    <a:pt x="0" y="13"/>
                    <a:pt x="4" y="17"/>
                    <a:pt x="12" y="17"/>
                  </a:cubicBezTo>
                  <a:cubicBezTo>
                    <a:pt x="20" y="17"/>
                    <a:pt x="28" y="13"/>
                    <a:pt x="30" y="9"/>
                  </a:cubicBezTo>
                  <a:close/>
                </a:path>
              </a:pathLst>
            </a:custGeom>
            <a:grpFill/>
            <a:ln>
              <a:noFill/>
            </a:ln>
          </p:spPr>
          <p:txBody>
            <a:bodyPr anchor="ctr"/>
            <a:lstStyle/>
            <a:p>
              <a:pPr algn="ctr"/>
              <a:endParaRPr/>
            </a:p>
          </p:txBody>
        </p:sp>
        <p:sp>
          <p:nvSpPr>
            <p:cNvPr id="873" name="iṥļïḋê"/>
            <p:cNvSpPr/>
            <p:nvPr/>
          </p:nvSpPr>
          <p:spPr bwMode="auto">
            <a:xfrm>
              <a:off x="2609425" y="1953855"/>
              <a:ext cx="117264" cy="63261"/>
            </a:xfrm>
            <a:custGeom>
              <a:avLst/>
              <a:gdLst>
                <a:gd name="T0" fmla="*/ 30 w 32"/>
                <a:gd name="T1" fmla="*/ 8 h 17"/>
                <a:gd name="T2" fmla="*/ 20 w 32"/>
                <a:gd name="T3" fmla="*/ 0 h 17"/>
                <a:gd name="T4" fmla="*/ 2 w 32"/>
                <a:gd name="T5" fmla="*/ 8 h 17"/>
                <a:gd name="T6" fmla="*/ 12 w 32"/>
                <a:gd name="T7" fmla="*/ 17 h 17"/>
                <a:gd name="T8" fmla="*/ 30 w 32"/>
                <a:gd name="T9" fmla="*/ 8 h 17"/>
              </a:gdLst>
              <a:ahLst/>
              <a:cxnLst>
                <a:cxn ang="0">
                  <a:pos x="T0" y="T1"/>
                </a:cxn>
                <a:cxn ang="0">
                  <a:pos x="T2" y="T3"/>
                </a:cxn>
                <a:cxn ang="0">
                  <a:pos x="T4" y="T5"/>
                </a:cxn>
                <a:cxn ang="0">
                  <a:pos x="T6" y="T7"/>
                </a:cxn>
                <a:cxn ang="0">
                  <a:pos x="T8" y="T9"/>
                </a:cxn>
              </a:cxnLst>
              <a:rect l="0" t="0" r="r" b="b"/>
              <a:pathLst>
                <a:path w="32" h="17">
                  <a:moveTo>
                    <a:pt x="30" y="8"/>
                  </a:moveTo>
                  <a:cubicBezTo>
                    <a:pt x="32" y="4"/>
                    <a:pt x="28" y="0"/>
                    <a:pt x="20" y="0"/>
                  </a:cubicBezTo>
                  <a:cubicBezTo>
                    <a:pt x="13" y="0"/>
                    <a:pt x="4" y="4"/>
                    <a:pt x="2" y="8"/>
                  </a:cubicBezTo>
                  <a:cubicBezTo>
                    <a:pt x="0" y="13"/>
                    <a:pt x="4" y="17"/>
                    <a:pt x="12" y="17"/>
                  </a:cubicBezTo>
                  <a:cubicBezTo>
                    <a:pt x="20" y="17"/>
                    <a:pt x="28" y="13"/>
                    <a:pt x="30" y="8"/>
                  </a:cubicBezTo>
                  <a:close/>
                </a:path>
              </a:pathLst>
            </a:custGeom>
            <a:grpFill/>
            <a:ln>
              <a:noFill/>
            </a:ln>
          </p:spPr>
          <p:txBody>
            <a:bodyPr anchor="ctr"/>
            <a:lstStyle/>
            <a:p>
              <a:pPr algn="ctr"/>
              <a:endParaRPr/>
            </a:p>
          </p:txBody>
        </p:sp>
        <p:sp>
          <p:nvSpPr>
            <p:cNvPr id="874" name="ïṥḷiḍê"/>
            <p:cNvSpPr/>
            <p:nvPr/>
          </p:nvSpPr>
          <p:spPr bwMode="auto">
            <a:xfrm>
              <a:off x="2569308" y="2031003"/>
              <a:ext cx="120350" cy="61718"/>
            </a:xfrm>
            <a:custGeom>
              <a:avLst/>
              <a:gdLst>
                <a:gd name="T0" fmla="*/ 31 w 33"/>
                <a:gd name="T1" fmla="*/ 9 h 17"/>
                <a:gd name="T2" fmla="*/ 21 w 33"/>
                <a:gd name="T3" fmla="*/ 0 h 17"/>
                <a:gd name="T4" fmla="*/ 2 w 33"/>
                <a:gd name="T5" fmla="*/ 9 h 17"/>
                <a:gd name="T6" fmla="*/ 12 w 33"/>
                <a:gd name="T7" fmla="*/ 17 h 17"/>
                <a:gd name="T8" fmla="*/ 31 w 33"/>
                <a:gd name="T9" fmla="*/ 9 h 17"/>
              </a:gdLst>
              <a:ahLst/>
              <a:cxnLst>
                <a:cxn ang="0">
                  <a:pos x="T0" y="T1"/>
                </a:cxn>
                <a:cxn ang="0">
                  <a:pos x="T2" y="T3"/>
                </a:cxn>
                <a:cxn ang="0">
                  <a:pos x="T4" y="T5"/>
                </a:cxn>
                <a:cxn ang="0">
                  <a:pos x="T6" y="T7"/>
                </a:cxn>
                <a:cxn ang="0">
                  <a:pos x="T8" y="T9"/>
                </a:cxn>
              </a:cxnLst>
              <a:rect l="0" t="0" r="r" b="b"/>
              <a:pathLst>
                <a:path w="33" h="17">
                  <a:moveTo>
                    <a:pt x="31" y="9"/>
                  </a:moveTo>
                  <a:cubicBezTo>
                    <a:pt x="33" y="4"/>
                    <a:pt x="29" y="0"/>
                    <a:pt x="21" y="0"/>
                  </a:cubicBezTo>
                  <a:cubicBezTo>
                    <a:pt x="13" y="0"/>
                    <a:pt x="5" y="4"/>
                    <a:pt x="2" y="9"/>
                  </a:cubicBezTo>
                  <a:cubicBezTo>
                    <a:pt x="0" y="13"/>
                    <a:pt x="5" y="17"/>
                    <a:pt x="12" y="17"/>
                  </a:cubicBezTo>
                  <a:cubicBezTo>
                    <a:pt x="20" y="17"/>
                    <a:pt x="29" y="13"/>
                    <a:pt x="31" y="9"/>
                  </a:cubicBezTo>
                  <a:close/>
                </a:path>
              </a:pathLst>
            </a:custGeom>
            <a:grpFill/>
            <a:ln>
              <a:noFill/>
            </a:ln>
          </p:spPr>
          <p:txBody>
            <a:bodyPr anchor="ctr"/>
            <a:lstStyle/>
            <a:p>
              <a:pPr algn="ctr"/>
              <a:endParaRPr/>
            </a:p>
          </p:txBody>
        </p:sp>
        <p:sp>
          <p:nvSpPr>
            <p:cNvPr id="875" name="ï$ľiḋê"/>
            <p:cNvSpPr/>
            <p:nvPr/>
          </p:nvSpPr>
          <p:spPr bwMode="auto">
            <a:xfrm>
              <a:off x="2529192" y="2108150"/>
              <a:ext cx="124979" cy="64804"/>
            </a:xfrm>
            <a:custGeom>
              <a:avLst/>
              <a:gdLst>
                <a:gd name="T0" fmla="*/ 32 w 34"/>
                <a:gd name="T1" fmla="*/ 9 h 18"/>
                <a:gd name="T2" fmla="*/ 22 w 34"/>
                <a:gd name="T3" fmla="*/ 0 h 18"/>
                <a:gd name="T4" fmla="*/ 3 w 34"/>
                <a:gd name="T5" fmla="*/ 9 h 18"/>
                <a:gd name="T6" fmla="*/ 13 w 34"/>
                <a:gd name="T7" fmla="*/ 18 h 18"/>
                <a:gd name="T8" fmla="*/ 32 w 34"/>
                <a:gd name="T9" fmla="*/ 9 h 18"/>
              </a:gdLst>
              <a:ahLst/>
              <a:cxnLst>
                <a:cxn ang="0">
                  <a:pos x="T0" y="T1"/>
                </a:cxn>
                <a:cxn ang="0">
                  <a:pos x="T2" y="T3"/>
                </a:cxn>
                <a:cxn ang="0">
                  <a:pos x="T4" y="T5"/>
                </a:cxn>
                <a:cxn ang="0">
                  <a:pos x="T6" y="T7"/>
                </a:cxn>
                <a:cxn ang="0">
                  <a:pos x="T8" y="T9"/>
                </a:cxn>
              </a:cxnLst>
              <a:rect l="0" t="0" r="r" b="b"/>
              <a:pathLst>
                <a:path w="34" h="18">
                  <a:moveTo>
                    <a:pt x="32" y="9"/>
                  </a:moveTo>
                  <a:cubicBezTo>
                    <a:pt x="34" y="4"/>
                    <a:pt x="29" y="0"/>
                    <a:pt x="22" y="0"/>
                  </a:cubicBezTo>
                  <a:cubicBezTo>
                    <a:pt x="14" y="0"/>
                    <a:pt x="5" y="4"/>
                    <a:pt x="3" y="9"/>
                  </a:cubicBezTo>
                  <a:cubicBezTo>
                    <a:pt x="0" y="14"/>
                    <a:pt x="5" y="18"/>
                    <a:pt x="13" y="18"/>
                  </a:cubicBezTo>
                  <a:cubicBezTo>
                    <a:pt x="21" y="18"/>
                    <a:pt x="29" y="14"/>
                    <a:pt x="32" y="9"/>
                  </a:cubicBezTo>
                  <a:close/>
                </a:path>
              </a:pathLst>
            </a:custGeom>
            <a:grpFill/>
            <a:ln>
              <a:noFill/>
            </a:ln>
          </p:spPr>
          <p:txBody>
            <a:bodyPr anchor="ctr"/>
            <a:lstStyle/>
            <a:p>
              <a:pPr algn="ctr"/>
              <a:endParaRPr/>
            </a:p>
          </p:txBody>
        </p:sp>
        <p:sp>
          <p:nvSpPr>
            <p:cNvPr id="876" name="íṡlíḋê"/>
            <p:cNvSpPr/>
            <p:nvPr/>
          </p:nvSpPr>
          <p:spPr bwMode="auto">
            <a:xfrm>
              <a:off x="2489075" y="2188383"/>
              <a:ext cx="124979" cy="69433"/>
            </a:xfrm>
            <a:custGeom>
              <a:avLst/>
              <a:gdLst>
                <a:gd name="T0" fmla="*/ 32 w 34"/>
                <a:gd name="T1" fmla="*/ 9 h 19"/>
                <a:gd name="T2" fmla="*/ 22 w 34"/>
                <a:gd name="T3" fmla="*/ 0 h 19"/>
                <a:gd name="T4" fmla="*/ 3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30" y="0"/>
                    <a:pt x="22" y="0"/>
                  </a:cubicBezTo>
                  <a:cubicBezTo>
                    <a:pt x="14" y="0"/>
                    <a:pt x="5" y="4"/>
                    <a:pt x="3" y="9"/>
                  </a:cubicBezTo>
                  <a:cubicBezTo>
                    <a:pt x="0" y="14"/>
                    <a:pt x="5" y="19"/>
                    <a:pt x="13" y="19"/>
                  </a:cubicBezTo>
                  <a:cubicBezTo>
                    <a:pt x="21" y="19"/>
                    <a:pt x="29" y="14"/>
                    <a:pt x="32" y="9"/>
                  </a:cubicBezTo>
                  <a:close/>
                </a:path>
              </a:pathLst>
            </a:custGeom>
            <a:grpFill/>
            <a:ln>
              <a:noFill/>
            </a:ln>
          </p:spPr>
          <p:txBody>
            <a:bodyPr anchor="ctr"/>
            <a:lstStyle/>
            <a:p>
              <a:pPr algn="ctr"/>
              <a:endParaRPr/>
            </a:p>
          </p:txBody>
        </p:sp>
        <p:sp>
          <p:nvSpPr>
            <p:cNvPr id="877" name="iŝ1íďê"/>
            <p:cNvSpPr/>
            <p:nvPr/>
          </p:nvSpPr>
          <p:spPr bwMode="auto">
            <a:xfrm>
              <a:off x="2448958" y="2271702"/>
              <a:ext cx="124979" cy="69433"/>
            </a:xfrm>
            <a:custGeom>
              <a:avLst/>
              <a:gdLst>
                <a:gd name="T0" fmla="*/ 32 w 34"/>
                <a:gd name="T1" fmla="*/ 9 h 19"/>
                <a:gd name="T2" fmla="*/ 22 w 34"/>
                <a:gd name="T3" fmla="*/ 0 h 19"/>
                <a:gd name="T4" fmla="*/ 2 w 34"/>
                <a:gd name="T5" fmla="*/ 9 h 19"/>
                <a:gd name="T6" fmla="*/ 13 w 34"/>
                <a:gd name="T7" fmla="*/ 19 h 19"/>
                <a:gd name="T8" fmla="*/ 32 w 34"/>
                <a:gd name="T9" fmla="*/ 9 h 19"/>
              </a:gdLst>
              <a:ahLst/>
              <a:cxnLst>
                <a:cxn ang="0">
                  <a:pos x="T0" y="T1"/>
                </a:cxn>
                <a:cxn ang="0">
                  <a:pos x="T2" y="T3"/>
                </a:cxn>
                <a:cxn ang="0">
                  <a:pos x="T4" y="T5"/>
                </a:cxn>
                <a:cxn ang="0">
                  <a:pos x="T6" y="T7"/>
                </a:cxn>
                <a:cxn ang="0">
                  <a:pos x="T8" y="T9"/>
                </a:cxn>
              </a:cxnLst>
              <a:rect l="0" t="0" r="r" b="b"/>
              <a:pathLst>
                <a:path w="34" h="19">
                  <a:moveTo>
                    <a:pt x="32" y="9"/>
                  </a:moveTo>
                  <a:cubicBezTo>
                    <a:pt x="34" y="4"/>
                    <a:pt x="30" y="0"/>
                    <a:pt x="22" y="0"/>
                  </a:cubicBezTo>
                  <a:cubicBezTo>
                    <a:pt x="14" y="0"/>
                    <a:pt x="5" y="4"/>
                    <a:pt x="2" y="9"/>
                  </a:cubicBezTo>
                  <a:cubicBezTo>
                    <a:pt x="0" y="14"/>
                    <a:pt x="4" y="19"/>
                    <a:pt x="13" y="19"/>
                  </a:cubicBezTo>
                  <a:cubicBezTo>
                    <a:pt x="21" y="19"/>
                    <a:pt x="29" y="14"/>
                    <a:pt x="32" y="9"/>
                  </a:cubicBezTo>
                  <a:close/>
                </a:path>
              </a:pathLst>
            </a:custGeom>
            <a:grpFill/>
            <a:ln>
              <a:noFill/>
            </a:ln>
          </p:spPr>
          <p:txBody>
            <a:bodyPr anchor="ctr"/>
            <a:lstStyle/>
            <a:p>
              <a:pPr algn="ctr"/>
              <a:endParaRPr/>
            </a:p>
          </p:txBody>
        </p:sp>
        <p:sp>
          <p:nvSpPr>
            <p:cNvPr id="878" name="iṩḻîḍé"/>
            <p:cNvSpPr/>
            <p:nvPr/>
          </p:nvSpPr>
          <p:spPr bwMode="auto">
            <a:xfrm>
              <a:off x="2405756" y="2356565"/>
              <a:ext cx="128065" cy="69433"/>
            </a:xfrm>
            <a:custGeom>
              <a:avLst/>
              <a:gdLst>
                <a:gd name="T0" fmla="*/ 33 w 35"/>
                <a:gd name="T1" fmla="*/ 9 h 19"/>
                <a:gd name="T2" fmla="*/ 22 w 35"/>
                <a:gd name="T3" fmla="*/ 0 h 19"/>
                <a:gd name="T4" fmla="*/ 3 w 35"/>
                <a:gd name="T5" fmla="*/ 9 h 19"/>
                <a:gd name="T6" fmla="*/ 13 w 35"/>
                <a:gd name="T7" fmla="*/ 19 h 19"/>
                <a:gd name="T8" fmla="*/ 33 w 35"/>
                <a:gd name="T9" fmla="*/ 9 h 19"/>
              </a:gdLst>
              <a:ahLst/>
              <a:cxnLst>
                <a:cxn ang="0">
                  <a:pos x="T0" y="T1"/>
                </a:cxn>
                <a:cxn ang="0">
                  <a:pos x="T2" y="T3"/>
                </a:cxn>
                <a:cxn ang="0">
                  <a:pos x="T4" y="T5"/>
                </a:cxn>
                <a:cxn ang="0">
                  <a:pos x="T6" y="T7"/>
                </a:cxn>
                <a:cxn ang="0">
                  <a:pos x="T8" y="T9"/>
                </a:cxn>
              </a:cxnLst>
              <a:rect l="0" t="0" r="r" b="b"/>
              <a:pathLst>
                <a:path w="35" h="19">
                  <a:moveTo>
                    <a:pt x="33" y="9"/>
                  </a:moveTo>
                  <a:cubicBezTo>
                    <a:pt x="35" y="4"/>
                    <a:pt x="31" y="0"/>
                    <a:pt x="22" y="0"/>
                  </a:cubicBezTo>
                  <a:cubicBezTo>
                    <a:pt x="14" y="0"/>
                    <a:pt x="5" y="4"/>
                    <a:pt x="3" y="9"/>
                  </a:cubicBezTo>
                  <a:cubicBezTo>
                    <a:pt x="0" y="15"/>
                    <a:pt x="5" y="19"/>
                    <a:pt x="13" y="19"/>
                  </a:cubicBezTo>
                  <a:cubicBezTo>
                    <a:pt x="21" y="19"/>
                    <a:pt x="30" y="15"/>
                    <a:pt x="33" y="9"/>
                  </a:cubicBezTo>
                  <a:close/>
                </a:path>
              </a:pathLst>
            </a:custGeom>
            <a:grpFill/>
            <a:ln>
              <a:noFill/>
            </a:ln>
          </p:spPr>
          <p:txBody>
            <a:bodyPr anchor="ctr"/>
            <a:lstStyle/>
            <a:p>
              <a:pPr algn="ctr"/>
              <a:endParaRPr/>
            </a:p>
          </p:txBody>
        </p:sp>
        <p:sp>
          <p:nvSpPr>
            <p:cNvPr id="879" name="íṥlïďe"/>
            <p:cNvSpPr/>
            <p:nvPr/>
          </p:nvSpPr>
          <p:spPr bwMode="auto">
            <a:xfrm>
              <a:off x="2361010" y="2439884"/>
              <a:ext cx="132693" cy="74061"/>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5"/>
                    <a:pt x="31" y="0"/>
                    <a:pt x="23" y="0"/>
                  </a:cubicBezTo>
                  <a:cubicBezTo>
                    <a:pt x="15" y="0"/>
                    <a:pt x="6" y="5"/>
                    <a:pt x="3" y="10"/>
                  </a:cubicBezTo>
                  <a:cubicBezTo>
                    <a:pt x="0" y="16"/>
                    <a:pt x="5" y="20"/>
                    <a:pt x="13" y="20"/>
                  </a:cubicBezTo>
                  <a:cubicBezTo>
                    <a:pt x="22" y="20"/>
                    <a:pt x="31" y="16"/>
                    <a:pt x="33" y="10"/>
                  </a:cubicBezTo>
                  <a:close/>
                </a:path>
              </a:pathLst>
            </a:custGeom>
            <a:grpFill/>
            <a:ln>
              <a:noFill/>
            </a:ln>
          </p:spPr>
          <p:txBody>
            <a:bodyPr anchor="ctr"/>
            <a:lstStyle/>
            <a:p>
              <a:pPr algn="ctr"/>
              <a:endParaRPr/>
            </a:p>
          </p:txBody>
        </p:sp>
        <p:sp>
          <p:nvSpPr>
            <p:cNvPr id="880" name="íṡľide"/>
            <p:cNvSpPr/>
            <p:nvPr/>
          </p:nvSpPr>
          <p:spPr bwMode="auto">
            <a:xfrm>
              <a:off x="2317807" y="2532461"/>
              <a:ext cx="131151" cy="72519"/>
            </a:xfrm>
            <a:custGeom>
              <a:avLst/>
              <a:gdLst>
                <a:gd name="T0" fmla="*/ 33 w 36"/>
                <a:gd name="T1" fmla="*/ 10 h 20"/>
                <a:gd name="T2" fmla="*/ 23 w 36"/>
                <a:gd name="T3" fmla="*/ 0 h 20"/>
                <a:gd name="T4" fmla="*/ 3 w 36"/>
                <a:gd name="T5" fmla="*/ 10 h 20"/>
                <a:gd name="T6" fmla="*/ 13 w 36"/>
                <a:gd name="T7" fmla="*/ 20 h 20"/>
                <a:gd name="T8" fmla="*/ 33 w 36"/>
                <a:gd name="T9" fmla="*/ 10 h 20"/>
              </a:gdLst>
              <a:ahLst/>
              <a:cxnLst>
                <a:cxn ang="0">
                  <a:pos x="T0" y="T1"/>
                </a:cxn>
                <a:cxn ang="0">
                  <a:pos x="T2" y="T3"/>
                </a:cxn>
                <a:cxn ang="0">
                  <a:pos x="T4" y="T5"/>
                </a:cxn>
                <a:cxn ang="0">
                  <a:pos x="T6" y="T7"/>
                </a:cxn>
                <a:cxn ang="0">
                  <a:pos x="T8" y="T9"/>
                </a:cxn>
              </a:cxnLst>
              <a:rect l="0" t="0" r="r" b="b"/>
              <a:pathLst>
                <a:path w="36" h="20">
                  <a:moveTo>
                    <a:pt x="33" y="10"/>
                  </a:moveTo>
                  <a:cubicBezTo>
                    <a:pt x="36" y="4"/>
                    <a:pt x="31" y="0"/>
                    <a:pt x="23" y="0"/>
                  </a:cubicBezTo>
                  <a:cubicBezTo>
                    <a:pt x="15" y="0"/>
                    <a:pt x="5" y="4"/>
                    <a:pt x="3" y="10"/>
                  </a:cubicBezTo>
                  <a:cubicBezTo>
                    <a:pt x="0" y="15"/>
                    <a:pt x="5" y="20"/>
                    <a:pt x="13" y="20"/>
                  </a:cubicBezTo>
                  <a:cubicBezTo>
                    <a:pt x="22" y="20"/>
                    <a:pt x="31" y="15"/>
                    <a:pt x="33" y="10"/>
                  </a:cubicBezTo>
                  <a:close/>
                </a:path>
              </a:pathLst>
            </a:custGeom>
            <a:grpFill/>
            <a:ln>
              <a:noFill/>
            </a:ln>
          </p:spPr>
          <p:txBody>
            <a:bodyPr anchor="ctr"/>
            <a:lstStyle/>
            <a:p>
              <a:pPr algn="ctr"/>
              <a:endParaRPr/>
            </a:p>
          </p:txBody>
        </p:sp>
        <p:sp>
          <p:nvSpPr>
            <p:cNvPr id="881" name="ïŝ1îḋé"/>
            <p:cNvSpPr/>
            <p:nvPr/>
          </p:nvSpPr>
          <p:spPr bwMode="auto">
            <a:xfrm>
              <a:off x="2269977" y="2623494"/>
              <a:ext cx="135779" cy="72519"/>
            </a:xfrm>
            <a:custGeom>
              <a:avLst/>
              <a:gdLst>
                <a:gd name="T0" fmla="*/ 34 w 37"/>
                <a:gd name="T1" fmla="*/ 10 h 20"/>
                <a:gd name="T2" fmla="*/ 24 w 37"/>
                <a:gd name="T3" fmla="*/ 0 h 20"/>
                <a:gd name="T4" fmla="*/ 3 w 37"/>
                <a:gd name="T5" fmla="*/ 10 h 20"/>
                <a:gd name="T6" fmla="*/ 14 w 37"/>
                <a:gd name="T7" fmla="*/ 20 h 20"/>
                <a:gd name="T8" fmla="*/ 34 w 37"/>
                <a:gd name="T9" fmla="*/ 10 h 20"/>
              </a:gdLst>
              <a:ahLst/>
              <a:cxnLst>
                <a:cxn ang="0">
                  <a:pos x="T0" y="T1"/>
                </a:cxn>
                <a:cxn ang="0">
                  <a:pos x="T2" y="T3"/>
                </a:cxn>
                <a:cxn ang="0">
                  <a:pos x="T4" y="T5"/>
                </a:cxn>
                <a:cxn ang="0">
                  <a:pos x="T6" y="T7"/>
                </a:cxn>
                <a:cxn ang="0">
                  <a:pos x="T8" y="T9"/>
                </a:cxn>
              </a:cxnLst>
              <a:rect l="0" t="0" r="r" b="b"/>
              <a:pathLst>
                <a:path w="37" h="20">
                  <a:moveTo>
                    <a:pt x="34" y="10"/>
                  </a:moveTo>
                  <a:cubicBezTo>
                    <a:pt x="37" y="4"/>
                    <a:pt x="32" y="0"/>
                    <a:pt x="24" y="0"/>
                  </a:cubicBezTo>
                  <a:cubicBezTo>
                    <a:pt x="15" y="0"/>
                    <a:pt x="6" y="4"/>
                    <a:pt x="3" y="10"/>
                  </a:cubicBezTo>
                  <a:cubicBezTo>
                    <a:pt x="0" y="16"/>
                    <a:pt x="5" y="20"/>
                    <a:pt x="14" y="20"/>
                  </a:cubicBezTo>
                  <a:cubicBezTo>
                    <a:pt x="22" y="20"/>
                    <a:pt x="32" y="16"/>
                    <a:pt x="34" y="10"/>
                  </a:cubicBezTo>
                  <a:close/>
                </a:path>
              </a:pathLst>
            </a:custGeom>
            <a:grpFill/>
            <a:ln>
              <a:noFill/>
            </a:ln>
          </p:spPr>
          <p:txBody>
            <a:bodyPr anchor="ctr"/>
            <a:lstStyle/>
            <a:p>
              <a:pPr algn="ctr"/>
              <a:endParaRPr/>
            </a:p>
          </p:txBody>
        </p:sp>
        <p:sp>
          <p:nvSpPr>
            <p:cNvPr id="882" name="íṧľîḓé"/>
            <p:cNvSpPr/>
            <p:nvPr/>
          </p:nvSpPr>
          <p:spPr bwMode="auto">
            <a:xfrm>
              <a:off x="2223688" y="2714528"/>
              <a:ext cx="137323" cy="80233"/>
            </a:xfrm>
            <a:custGeom>
              <a:avLst/>
              <a:gdLst>
                <a:gd name="T0" fmla="*/ 35 w 38"/>
                <a:gd name="T1" fmla="*/ 11 h 22"/>
                <a:gd name="T2" fmla="*/ 24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4" y="0"/>
                  </a:cubicBezTo>
                  <a:cubicBezTo>
                    <a:pt x="16" y="0"/>
                    <a:pt x="6" y="5"/>
                    <a:pt x="3" y="11"/>
                  </a:cubicBezTo>
                  <a:cubicBezTo>
                    <a:pt x="0" y="17"/>
                    <a:pt x="5" y="22"/>
                    <a:pt x="14" y="22"/>
                  </a:cubicBezTo>
                  <a:cubicBezTo>
                    <a:pt x="23" y="22"/>
                    <a:pt x="32" y="17"/>
                    <a:pt x="35" y="11"/>
                  </a:cubicBezTo>
                  <a:close/>
                </a:path>
              </a:pathLst>
            </a:custGeom>
            <a:grpFill/>
            <a:ln>
              <a:noFill/>
            </a:ln>
          </p:spPr>
          <p:txBody>
            <a:bodyPr anchor="ctr"/>
            <a:lstStyle/>
            <a:p>
              <a:pPr algn="ctr"/>
              <a:endParaRPr/>
            </a:p>
          </p:txBody>
        </p:sp>
        <p:sp>
          <p:nvSpPr>
            <p:cNvPr id="883" name="ïṡļïďê"/>
            <p:cNvSpPr/>
            <p:nvPr/>
          </p:nvSpPr>
          <p:spPr bwMode="auto">
            <a:xfrm>
              <a:off x="2175856" y="2810191"/>
              <a:ext cx="138865" cy="80233"/>
            </a:xfrm>
            <a:custGeom>
              <a:avLst/>
              <a:gdLst>
                <a:gd name="T0" fmla="*/ 35 w 38"/>
                <a:gd name="T1" fmla="*/ 11 h 22"/>
                <a:gd name="T2" fmla="*/ 25 w 38"/>
                <a:gd name="T3" fmla="*/ 0 h 22"/>
                <a:gd name="T4" fmla="*/ 3 w 38"/>
                <a:gd name="T5" fmla="*/ 11 h 22"/>
                <a:gd name="T6" fmla="*/ 14 w 38"/>
                <a:gd name="T7" fmla="*/ 22 h 22"/>
                <a:gd name="T8" fmla="*/ 35 w 38"/>
                <a:gd name="T9" fmla="*/ 11 h 22"/>
              </a:gdLst>
              <a:ahLst/>
              <a:cxnLst>
                <a:cxn ang="0">
                  <a:pos x="T0" y="T1"/>
                </a:cxn>
                <a:cxn ang="0">
                  <a:pos x="T2" y="T3"/>
                </a:cxn>
                <a:cxn ang="0">
                  <a:pos x="T4" y="T5"/>
                </a:cxn>
                <a:cxn ang="0">
                  <a:pos x="T6" y="T7"/>
                </a:cxn>
                <a:cxn ang="0">
                  <a:pos x="T8" y="T9"/>
                </a:cxn>
              </a:cxnLst>
              <a:rect l="0" t="0" r="r" b="b"/>
              <a:pathLst>
                <a:path w="38" h="22">
                  <a:moveTo>
                    <a:pt x="35" y="11"/>
                  </a:moveTo>
                  <a:cubicBezTo>
                    <a:pt x="38" y="5"/>
                    <a:pt x="33" y="0"/>
                    <a:pt x="25" y="0"/>
                  </a:cubicBezTo>
                  <a:cubicBezTo>
                    <a:pt x="16" y="0"/>
                    <a:pt x="6" y="5"/>
                    <a:pt x="3" y="11"/>
                  </a:cubicBezTo>
                  <a:cubicBezTo>
                    <a:pt x="0" y="17"/>
                    <a:pt x="5" y="22"/>
                    <a:pt x="14" y="22"/>
                  </a:cubicBezTo>
                  <a:cubicBezTo>
                    <a:pt x="23" y="22"/>
                    <a:pt x="32" y="17"/>
                    <a:pt x="35" y="11"/>
                  </a:cubicBezTo>
                  <a:close/>
                </a:path>
              </a:pathLst>
            </a:custGeom>
            <a:grpFill/>
            <a:ln>
              <a:noFill/>
            </a:ln>
          </p:spPr>
          <p:txBody>
            <a:bodyPr anchor="ctr"/>
            <a:lstStyle/>
            <a:p>
              <a:pPr algn="ctr"/>
              <a:endParaRPr/>
            </a:p>
          </p:txBody>
        </p:sp>
        <p:sp>
          <p:nvSpPr>
            <p:cNvPr id="884" name="ïsḷïḑé"/>
            <p:cNvSpPr/>
            <p:nvPr/>
          </p:nvSpPr>
          <p:spPr bwMode="auto">
            <a:xfrm>
              <a:off x="2124940" y="2907396"/>
              <a:ext cx="141951" cy="84863"/>
            </a:xfrm>
            <a:custGeom>
              <a:avLst/>
              <a:gdLst>
                <a:gd name="T0" fmla="*/ 36 w 39"/>
                <a:gd name="T1" fmla="*/ 11 h 23"/>
                <a:gd name="T2" fmla="*/ 25 w 39"/>
                <a:gd name="T3" fmla="*/ 0 h 23"/>
                <a:gd name="T4" fmla="*/ 4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7" y="5"/>
                    <a:pt x="4"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885" name="îŝļidê"/>
            <p:cNvSpPr/>
            <p:nvPr/>
          </p:nvSpPr>
          <p:spPr bwMode="auto">
            <a:xfrm>
              <a:off x="2074022" y="3010774"/>
              <a:ext cx="145037" cy="83319"/>
            </a:xfrm>
            <a:custGeom>
              <a:avLst/>
              <a:gdLst>
                <a:gd name="T0" fmla="*/ 37 w 40"/>
                <a:gd name="T1" fmla="*/ 11 h 23"/>
                <a:gd name="T2" fmla="*/ 26 w 40"/>
                <a:gd name="T3" fmla="*/ 0 h 23"/>
                <a:gd name="T4" fmla="*/ 4 w 40"/>
                <a:gd name="T5" fmla="*/ 11 h 23"/>
                <a:gd name="T6" fmla="*/ 14 w 40"/>
                <a:gd name="T7" fmla="*/ 23 h 23"/>
                <a:gd name="T8" fmla="*/ 37 w 40"/>
                <a:gd name="T9" fmla="*/ 11 h 23"/>
              </a:gdLst>
              <a:ahLst/>
              <a:cxnLst>
                <a:cxn ang="0">
                  <a:pos x="T0" y="T1"/>
                </a:cxn>
                <a:cxn ang="0">
                  <a:pos x="T2" y="T3"/>
                </a:cxn>
                <a:cxn ang="0">
                  <a:pos x="T4" y="T5"/>
                </a:cxn>
                <a:cxn ang="0">
                  <a:pos x="T6" y="T7"/>
                </a:cxn>
                <a:cxn ang="0">
                  <a:pos x="T8" y="T9"/>
                </a:cxn>
              </a:cxnLst>
              <a:rect l="0" t="0" r="r" b="b"/>
              <a:pathLst>
                <a:path w="40" h="23">
                  <a:moveTo>
                    <a:pt x="37" y="11"/>
                  </a:moveTo>
                  <a:cubicBezTo>
                    <a:pt x="40" y="5"/>
                    <a:pt x="35" y="0"/>
                    <a:pt x="26" y="0"/>
                  </a:cubicBezTo>
                  <a:cubicBezTo>
                    <a:pt x="17" y="0"/>
                    <a:pt x="7" y="5"/>
                    <a:pt x="4" y="11"/>
                  </a:cubicBezTo>
                  <a:cubicBezTo>
                    <a:pt x="0" y="18"/>
                    <a:pt x="5" y="23"/>
                    <a:pt x="14" y="23"/>
                  </a:cubicBezTo>
                  <a:cubicBezTo>
                    <a:pt x="24" y="23"/>
                    <a:pt x="33" y="18"/>
                    <a:pt x="37" y="11"/>
                  </a:cubicBezTo>
                  <a:close/>
                </a:path>
              </a:pathLst>
            </a:custGeom>
            <a:grpFill/>
            <a:ln>
              <a:noFill/>
            </a:ln>
          </p:spPr>
          <p:txBody>
            <a:bodyPr anchor="ctr"/>
            <a:lstStyle/>
            <a:p>
              <a:pPr algn="ctr"/>
              <a:endParaRPr/>
            </a:p>
          </p:txBody>
        </p:sp>
        <p:sp>
          <p:nvSpPr>
            <p:cNvPr id="886" name="îSḷiḍe"/>
            <p:cNvSpPr/>
            <p:nvPr/>
          </p:nvSpPr>
          <p:spPr bwMode="auto">
            <a:xfrm>
              <a:off x="2223688" y="3010774"/>
              <a:ext cx="141951" cy="83319"/>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3" y="23"/>
                    <a:pt x="33" y="18"/>
                    <a:pt x="36" y="11"/>
                  </a:cubicBezTo>
                  <a:close/>
                </a:path>
              </a:pathLst>
            </a:custGeom>
            <a:grpFill/>
            <a:ln>
              <a:noFill/>
            </a:ln>
          </p:spPr>
          <p:txBody>
            <a:bodyPr anchor="ctr"/>
            <a:lstStyle/>
            <a:p>
              <a:pPr algn="ctr"/>
              <a:endParaRPr/>
            </a:p>
          </p:txBody>
        </p:sp>
        <p:sp>
          <p:nvSpPr>
            <p:cNvPr id="887" name="ïṩliḋé"/>
            <p:cNvSpPr/>
            <p:nvPr/>
          </p:nvSpPr>
          <p:spPr bwMode="auto">
            <a:xfrm>
              <a:off x="2368725" y="3010774"/>
              <a:ext cx="141951" cy="83319"/>
            </a:xfrm>
            <a:custGeom>
              <a:avLst/>
              <a:gdLst>
                <a:gd name="T0" fmla="*/ 36 w 39"/>
                <a:gd name="T1" fmla="*/ 11 h 23"/>
                <a:gd name="T2" fmla="*/ 25 w 39"/>
                <a:gd name="T3" fmla="*/ 0 h 23"/>
                <a:gd name="T4" fmla="*/ 3 w 39"/>
                <a:gd name="T5" fmla="*/ 11 h 23"/>
                <a:gd name="T6" fmla="*/ 14 w 39"/>
                <a:gd name="T7" fmla="*/ 23 h 23"/>
                <a:gd name="T8" fmla="*/ 36 w 39"/>
                <a:gd name="T9" fmla="*/ 11 h 23"/>
              </a:gdLst>
              <a:ahLst/>
              <a:cxnLst>
                <a:cxn ang="0">
                  <a:pos x="T0" y="T1"/>
                </a:cxn>
                <a:cxn ang="0">
                  <a:pos x="T2" y="T3"/>
                </a:cxn>
                <a:cxn ang="0">
                  <a:pos x="T4" y="T5"/>
                </a:cxn>
                <a:cxn ang="0">
                  <a:pos x="T6" y="T7"/>
                </a:cxn>
                <a:cxn ang="0">
                  <a:pos x="T8" y="T9"/>
                </a:cxn>
              </a:cxnLst>
              <a:rect l="0" t="0" r="r" b="b"/>
              <a:pathLst>
                <a:path w="39" h="23">
                  <a:moveTo>
                    <a:pt x="36" y="11"/>
                  </a:moveTo>
                  <a:cubicBezTo>
                    <a:pt x="39" y="5"/>
                    <a:pt x="34" y="0"/>
                    <a:pt x="25" y="0"/>
                  </a:cubicBezTo>
                  <a:cubicBezTo>
                    <a:pt x="16" y="0"/>
                    <a:pt x="6" y="5"/>
                    <a:pt x="3" y="11"/>
                  </a:cubicBezTo>
                  <a:cubicBezTo>
                    <a:pt x="0" y="18"/>
                    <a:pt x="5" y="23"/>
                    <a:pt x="14" y="23"/>
                  </a:cubicBezTo>
                  <a:cubicBezTo>
                    <a:pt x="24" y="23"/>
                    <a:pt x="33" y="18"/>
                    <a:pt x="36" y="11"/>
                  </a:cubicBezTo>
                  <a:close/>
                </a:path>
              </a:pathLst>
            </a:custGeom>
            <a:grpFill/>
            <a:ln>
              <a:noFill/>
            </a:ln>
          </p:spPr>
          <p:txBody>
            <a:bodyPr anchor="ctr"/>
            <a:lstStyle/>
            <a:p>
              <a:pPr algn="ctr"/>
              <a:endParaRPr/>
            </a:p>
          </p:txBody>
        </p:sp>
        <p:sp>
          <p:nvSpPr>
            <p:cNvPr id="888" name="íŝḻïďè"/>
            <p:cNvSpPr/>
            <p:nvPr/>
          </p:nvSpPr>
          <p:spPr bwMode="auto">
            <a:xfrm>
              <a:off x="2518390" y="3010774"/>
              <a:ext cx="138865" cy="83319"/>
            </a:xfrm>
            <a:custGeom>
              <a:avLst/>
              <a:gdLst>
                <a:gd name="T0" fmla="*/ 35 w 38"/>
                <a:gd name="T1" fmla="*/ 11 h 23"/>
                <a:gd name="T2" fmla="*/ 24 w 38"/>
                <a:gd name="T3" fmla="*/ 0 h 23"/>
                <a:gd name="T4" fmla="*/ 2 w 38"/>
                <a:gd name="T5" fmla="*/ 11 h 23"/>
                <a:gd name="T6" fmla="*/ 14 w 38"/>
                <a:gd name="T7" fmla="*/ 23 h 23"/>
                <a:gd name="T8" fmla="*/ 35 w 38"/>
                <a:gd name="T9" fmla="*/ 11 h 23"/>
              </a:gdLst>
              <a:ahLst/>
              <a:cxnLst>
                <a:cxn ang="0">
                  <a:pos x="T0" y="T1"/>
                </a:cxn>
                <a:cxn ang="0">
                  <a:pos x="T2" y="T3"/>
                </a:cxn>
                <a:cxn ang="0">
                  <a:pos x="T4" y="T5"/>
                </a:cxn>
                <a:cxn ang="0">
                  <a:pos x="T6" y="T7"/>
                </a:cxn>
                <a:cxn ang="0">
                  <a:pos x="T8" y="T9"/>
                </a:cxn>
              </a:cxnLst>
              <a:rect l="0" t="0" r="r" b="b"/>
              <a:pathLst>
                <a:path w="38" h="23">
                  <a:moveTo>
                    <a:pt x="35" y="11"/>
                  </a:moveTo>
                  <a:cubicBezTo>
                    <a:pt x="38" y="5"/>
                    <a:pt x="33" y="0"/>
                    <a:pt x="24" y="0"/>
                  </a:cubicBezTo>
                  <a:cubicBezTo>
                    <a:pt x="15" y="0"/>
                    <a:pt x="5" y="5"/>
                    <a:pt x="2" y="11"/>
                  </a:cubicBezTo>
                  <a:cubicBezTo>
                    <a:pt x="0" y="18"/>
                    <a:pt x="5" y="23"/>
                    <a:pt x="14" y="23"/>
                  </a:cubicBezTo>
                  <a:cubicBezTo>
                    <a:pt x="23" y="23"/>
                    <a:pt x="33" y="18"/>
                    <a:pt x="35" y="11"/>
                  </a:cubicBezTo>
                  <a:close/>
                </a:path>
              </a:pathLst>
            </a:custGeom>
            <a:grpFill/>
            <a:ln>
              <a:noFill/>
            </a:ln>
          </p:spPr>
          <p:txBody>
            <a:bodyPr anchor="ctr"/>
            <a:lstStyle/>
            <a:p>
              <a:pPr algn="ctr"/>
              <a:endParaRPr/>
            </a:p>
          </p:txBody>
        </p:sp>
        <p:sp>
          <p:nvSpPr>
            <p:cNvPr id="889" name="îṥļíḋê"/>
            <p:cNvSpPr/>
            <p:nvPr/>
          </p:nvSpPr>
          <p:spPr bwMode="auto">
            <a:xfrm>
              <a:off x="2320893" y="3112609"/>
              <a:ext cx="143495" cy="87948"/>
            </a:xfrm>
            <a:custGeom>
              <a:avLst/>
              <a:gdLst>
                <a:gd name="T0" fmla="*/ 36 w 39"/>
                <a:gd name="T1" fmla="*/ 12 h 24"/>
                <a:gd name="T2" fmla="*/ 25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4" y="0"/>
                    <a:pt x="25" y="0"/>
                  </a:cubicBezTo>
                  <a:cubicBezTo>
                    <a:pt x="16" y="0"/>
                    <a:pt x="6"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0" name="ís1ídé"/>
            <p:cNvSpPr/>
            <p:nvPr/>
          </p:nvSpPr>
          <p:spPr bwMode="auto">
            <a:xfrm>
              <a:off x="2470560" y="3112609"/>
              <a:ext cx="143495" cy="87948"/>
            </a:xfrm>
            <a:custGeom>
              <a:avLst/>
              <a:gdLst>
                <a:gd name="T0" fmla="*/ 36 w 39"/>
                <a:gd name="T1" fmla="*/ 12 h 24"/>
                <a:gd name="T2" fmla="*/ 25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4" y="0"/>
                    <a:pt x="25" y="0"/>
                  </a:cubicBezTo>
                  <a:cubicBezTo>
                    <a:pt x="15" y="0"/>
                    <a:pt x="6"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1" name="iśḷîdé"/>
            <p:cNvSpPr/>
            <p:nvPr/>
          </p:nvSpPr>
          <p:spPr bwMode="auto">
            <a:xfrm>
              <a:off x="2620225" y="3112609"/>
              <a:ext cx="143495" cy="87948"/>
            </a:xfrm>
            <a:custGeom>
              <a:avLst/>
              <a:gdLst>
                <a:gd name="T0" fmla="*/ 36 w 39"/>
                <a:gd name="T1" fmla="*/ 12 h 24"/>
                <a:gd name="T2" fmla="*/ 24 w 39"/>
                <a:gd name="T3" fmla="*/ 0 h 24"/>
                <a:gd name="T4" fmla="*/ 3 w 39"/>
                <a:gd name="T5" fmla="*/ 12 h 24"/>
                <a:gd name="T6" fmla="*/ 14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6"/>
                    <a:pt x="33" y="0"/>
                    <a:pt x="24" y="0"/>
                  </a:cubicBezTo>
                  <a:cubicBezTo>
                    <a:pt x="15" y="0"/>
                    <a:pt x="5" y="6"/>
                    <a:pt x="3" y="12"/>
                  </a:cubicBezTo>
                  <a:cubicBezTo>
                    <a:pt x="0" y="19"/>
                    <a:pt x="5" y="24"/>
                    <a:pt x="14" y="24"/>
                  </a:cubicBezTo>
                  <a:cubicBezTo>
                    <a:pt x="24" y="24"/>
                    <a:pt x="33" y="19"/>
                    <a:pt x="36" y="12"/>
                  </a:cubicBezTo>
                  <a:close/>
                </a:path>
              </a:pathLst>
            </a:custGeom>
            <a:grpFill/>
            <a:ln>
              <a:noFill/>
            </a:ln>
          </p:spPr>
          <p:txBody>
            <a:bodyPr anchor="ctr"/>
            <a:lstStyle/>
            <a:p>
              <a:pPr algn="ctr"/>
              <a:endParaRPr/>
            </a:p>
          </p:txBody>
        </p:sp>
        <p:sp>
          <p:nvSpPr>
            <p:cNvPr id="892" name="ïṧḻíďè"/>
            <p:cNvSpPr/>
            <p:nvPr/>
          </p:nvSpPr>
          <p:spPr bwMode="auto">
            <a:xfrm>
              <a:off x="2573936" y="3222157"/>
              <a:ext cx="145037" cy="87948"/>
            </a:xfrm>
            <a:custGeom>
              <a:avLst/>
              <a:gdLst>
                <a:gd name="T0" fmla="*/ 37 w 40"/>
                <a:gd name="T1" fmla="*/ 12 h 24"/>
                <a:gd name="T2" fmla="*/ 25 w 40"/>
                <a:gd name="T3" fmla="*/ 0 h 24"/>
                <a:gd name="T4" fmla="*/ 3 w 40"/>
                <a:gd name="T5" fmla="*/ 12 h 24"/>
                <a:gd name="T6" fmla="*/ 15 w 40"/>
                <a:gd name="T7" fmla="*/ 24 h 24"/>
                <a:gd name="T8" fmla="*/ 37 w 40"/>
                <a:gd name="T9" fmla="*/ 12 h 24"/>
              </a:gdLst>
              <a:ahLst/>
              <a:cxnLst>
                <a:cxn ang="0">
                  <a:pos x="T0" y="T1"/>
                </a:cxn>
                <a:cxn ang="0">
                  <a:pos x="T2" y="T3"/>
                </a:cxn>
                <a:cxn ang="0">
                  <a:pos x="T4" y="T5"/>
                </a:cxn>
                <a:cxn ang="0">
                  <a:pos x="T6" y="T7"/>
                </a:cxn>
                <a:cxn ang="0">
                  <a:pos x="T8" y="T9"/>
                </a:cxn>
              </a:cxnLst>
              <a:rect l="0" t="0" r="r" b="b"/>
              <a:pathLst>
                <a:path w="40" h="24">
                  <a:moveTo>
                    <a:pt x="37" y="12"/>
                  </a:moveTo>
                  <a:cubicBezTo>
                    <a:pt x="40" y="5"/>
                    <a:pt x="34" y="0"/>
                    <a:pt x="25" y="0"/>
                  </a:cubicBezTo>
                  <a:cubicBezTo>
                    <a:pt x="16" y="0"/>
                    <a:pt x="6" y="5"/>
                    <a:pt x="3" y="12"/>
                  </a:cubicBezTo>
                  <a:cubicBezTo>
                    <a:pt x="0" y="19"/>
                    <a:pt x="6" y="24"/>
                    <a:pt x="15" y="24"/>
                  </a:cubicBezTo>
                  <a:cubicBezTo>
                    <a:pt x="24" y="24"/>
                    <a:pt x="34" y="19"/>
                    <a:pt x="37" y="12"/>
                  </a:cubicBezTo>
                  <a:close/>
                </a:path>
              </a:pathLst>
            </a:custGeom>
            <a:grpFill/>
            <a:ln>
              <a:noFill/>
            </a:ln>
          </p:spPr>
          <p:txBody>
            <a:bodyPr anchor="ctr"/>
            <a:lstStyle/>
            <a:p>
              <a:pPr algn="ctr"/>
              <a:endParaRPr/>
            </a:p>
          </p:txBody>
        </p:sp>
        <p:sp>
          <p:nvSpPr>
            <p:cNvPr id="893" name="îŝḷiḍê"/>
            <p:cNvSpPr/>
            <p:nvPr/>
          </p:nvSpPr>
          <p:spPr bwMode="auto">
            <a:xfrm>
              <a:off x="3029106" y="3222157"/>
              <a:ext cx="141951" cy="87948"/>
            </a:xfrm>
            <a:custGeom>
              <a:avLst/>
              <a:gdLst>
                <a:gd name="T0" fmla="*/ 36 w 39"/>
                <a:gd name="T1" fmla="*/ 12 h 24"/>
                <a:gd name="T2" fmla="*/ 24 w 39"/>
                <a:gd name="T3" fmla="*/ 0 h 24"/>
                <a:gd name="T4" fmla="*/ 3 w 39"/>
                <a:gd name="T5" fmla="*/ 12 h 24"/>
                <a:gd name="T6" fmla="*/ 15 w 39"/>
                <a:gd name="T7" fmla="*/ 24 h 24"/>
                <a:gd name="T8" fmla="*/ 36 w 39"/>
                <a:gd name="T9" fmla="*/ 12 h 24"/>
              </a:gdLst>
              <a:ahLst/>
              <a:cxnLst>
                <a:cxn ang="0">
                  <a:pos x="T0" y="T1"/>
                </a:cxn>
                <a:cxn ang="0">
                  <a:pos x="T2" y="T3"/>
                </a:cxn>
                <a:cxn ang="0">
                  <a:pos x="T4" y="T5"/>
                </a:cxn>
                <a:cxn ang="0">
                  <a:pos x="T6" y="T7"/>
                </a:cxn>
                <a:cxn ang="0">
                  <a:pos x="T8" y="T9"/>
                </a:cxn>
              </a:cxnLst>
              <a:rect l="0" t="0" r="r" b="b"/>
              <a:pathLst>
                <a:path w="39" h="24">
                  <a:moveTo>
                    <a:pt x="36" y="12"/>
                  </a:moveTo>
                  <a:cubicBezTo>
                    <a:pt x="39" y="5"/>
                    <a:pt x="33" y="0"/>
                    <a:pt x="24" y="0"/>
                  </a:cubicBezTo>
                  <a:cubicBezTo>
                    <a:pt x="14" y="0"/>
                    <a:pt x="5" y="5"/>
                    <a:pt x="3" y="12"/>
                  </a:cubicBezTo>
                  <a:cubicBezTo>
                    <a:pt x="0" y="19"/>
                    <a:pt x="6" y="24"/>
                    <a:pt x="15" y="24"/>
                  </a:cubicBezTo>
                  <a:cubicBezTo>
                    <a:pt x="24" y="24"/>
                    <a:pt x="34" y="19"/>
                    <a:pt x="36" y="12"/>
                  </a:cubicBezTo>
                  <a:close/>
                </a:path>
              </a:pathLst>
            </a:custGeom>
            <a:grpFill/>
            <a:ln>
              <a:noFill/>
            </a:ln>
          </p:spPr>
          <p:txBody>
            <a:bodyPr anchor="ctr"/>
            <a:lstStyle/>
            <a:p>
              <a:pPr algn="ctr"/>
              <a:endParaRPr/>
            </a:p>
          </p:txBody>
        </p:sp>
        <p:sp>
          <p:nvSpPr>
            <p:cNvPr id="894" name="ïšḷiḍé"/>
            <p:cNvSpPr/>
            <p:nvPr/>
          </p:nvSpPr>
          <p:spPr bwMode="auto">
            <a:xfrm>
              <a:off x="3183401" y="3222157"/>
              <a:ext cx="137323" cy="87948"/>
            </a:xfrm>
            <a:custGeom>
              <a:avLst/>
              <a:gdLst>
                <a:gd name="T0" fmla="*/ 36 w 38"/>
                <a:gd name="T1" fmla="*/ 12 h 24"/>
                <a:gd name="T2" fmla="*/ 23 w 38"/>
                <a:gd name="T3" fmla="*/ 0 h 24"/>
                <a:gd name="T4" fmla="*/ 2 w 38"/>
                <a:gd name="T5" fmla="*/ 12 h 24"/>
                <a:gd name="T6" fmla="*/ 15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8" y="5"/>
                    <a:pt x="32" y="0"/>
                    <a:pt x="23" y="0"/>
                  </a:cubicBezTo>
                  <a:cubicBezTo>
                    <a:pt x="14" y="0"/>
                    <a:pt x="4" y="5"/>
                    <a:pt x="2" y="12"/>
                  </a:cubicBezTo>
                  <a:cubicBezTo>
                    <a:pt x="0" y="19"/>
                    <a:pt x="5" y="24"/>
                    <a:pt x="15" y="24"/>
                  </a:cubicBezTo>
                  <a:cubicBezTo>
                    <a:pt x="24" y="24"/>
                    <a:pt x="33" y="19"/>
                    <a:pt x="36" y="12"/>
                  </a:cubicBezTo>
                  <a:close/>
                </a:path>
              </a:pathLst>
            </a:custGeom>
            <a:grpFill/>
            <a:ln>
              <a:noFill/>
            </a:ln>
          </p:spPr>
          <p:txBody>
            <a:bodyPr anchor="ctr"/>
            <a:lstStyle/>
            <a:p>
              <a:pPr algn="ctr"/>
              <a:endParaRPr/>
            </a:p>
          </p:txBody>
        </p:sp>
        <p:sp>
          <p:nvSpPr>
            <p:cNvPr id="895" name="ísḻîḑè"/>
            <p:cNvSpPr/>
            <p:nvPr/>
          </p:nvSpPr>
          <p:spPr bwMode="auto">
            <a:xfrm>
              <a:off x="3333066" y="3222157"/>
              <a:ext cx="137323" cy="87948"/>
            </a:xfrm>
            <a:custGeom>
              <a:avLst/>
              <a:gdLst>
                <a:gd name="T0" fmla="*/ 36 w 38"/>
                <a:gd name="T1" fmla="*/ 12 h 24"/>
                <a:gd name="T2" fmla="*/ 23 w 38"/>
                <a:gd name="T3" fmla="*/ 0 h 24"/>
                <a:gd name="T4" fmla="*/ 2 w 38"/>
                <a:gd name="T5" fmla="*/ 12 h 24"/>
                <a:gd name="T6" fmla="*/ 15 w 38"/>
                <a:gd name="T7" fmla="*/ 24 h 24"/>
                <a:gd name="T8" fmla="*/ 36 w 38"/>
                <a:gd name="T9" fmla="*/ 12 h 24"/>
              </a:gdLst>
              <a:ahLst/>
              <a:cxnLst>
                <a:cxn ang="0">
                  <a:pos x="T0" y="T1"/>
                </a:cxn>
                <a:cxn ang="0">
                  <a:pos x="T2" y="T3"/>
                </a:cxn>
                <a:cxn ang="0">
                  <a:pos x="T4" y="T5"/>
                </a:cxn>
                <a:cxn ang="0">
                  <a:pos x="T6" y="T7"/>
                </a:cxn>
                <a:cxn ang="0">
                  <a:pos x="T8" y="T9"/>
                </a:cxn>
              </a:cxnLst>
              <a:rect l="0" t="0" r="r" b="b"/>
              <a:pathLst>
                <a:path w="38" h="24">
                  <a:moveTo>
                    <a:pt x="36" y="12"/>
                  </a:moveTo>
                  <a:cubicBezTo>
                    <a:pt x="38" y="5"/>
                    <a:pt x="32" y="0"/>
                    <a:pt x="23" y="0"/>
                  </a:cubicBezTo>
                  <a:cubicBezTo>
                    <a:pt x="14" y="0"/>
                    <a:pt x="4" y="5"/>
                    <a:pt x="2" y="12"/>
                  </a:cubicBezTo>
                  <a:cubicBezTo>
                    <a:pt x="0" y="19"/>
                    <a:pt x="6" y="24"/>
                    <a:pt x="15" y="24"/>
                  </a:cubicBezTo>
                  <a:cubicBezTo>
                    <a:pt x="25" y="24"/>
                    <a:pt x="34" y="19"/>
                    <a:pt x="36" y="12"/>
                  </a:cubicBezTo>
                  <a:close/>
                </a:path>
              </a:pathLst>
            </a:custGeom>
            <a:grpFill/>
            <a:ln>
              <a:noFill/>
            </a:ln>
          </p:spPr>
          <p:txBody>
            <a:bodyPr anchor="ctr"/>
            <a:lstStyle/>
            <a:p>
              <a:pPr algn="ctr"/>
              <a:endParaRPr/>
            </a:p>
          </p:txBody>
        </p:sp>
        <p:sp>
          <p:nvSpPr>
            <p:cNvPr id="896" name="iṡľîďe"/>
            <p:cNvSpPr/>
            <p:nvPr/>
          </p:nvSpPr>
          <p:spPr bwMode="auto">
            <a:xfrm>
              <a:off x="2683486" y="3331707"/>
              <a:ext cx="141951" cy="91034"/>
            </a:xfrm>
            <a:custGeom>
              <a:avLst/>
              <a:gdLst>
                <a:gd name="T0" fmla="*/ 37 w 39"/>
                <a:gd name="T1" fmla="*/ 12 h 25"/>
                <a:gd name="T2" fmla="*/ 25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5" y="0"/>
                  </a:cubicBezTo>
                  <a:cubicBezTo>
                    <a:pt x="15" y="0"/>
                    <a:pt x="5" y="5"/>
                    <a:pt x="3" y="12"/>
                  </a:cubicBezTo>
                  <a:cubicBezTo>
                    <a:pt x="0" y="19"/>
                    <a:pt x="5" y="25"/>
                    <a:pt x="15" y="25"/>
                  </a:cubicBezTo>
                  <a:cubicBezTo>
                    <a:pt x="24" y="25"/>
                    <a:pt x="34" y="19"/>
                    <a:pt x="37" y="12"/>
                  </a:cubicBezTo>
                  <a:close/>
                </a:path>
              </a:pathLst>
            </a:custGeom>
            <a:grpFill/>
            <a:ln>
              <a:noFill/>
            </a:ln>
          </p:spPr>
          <p:txBody>
            <a:bodyPr anchor="ctr"/>
            <a:lstStyle/>
            <a:p>
              <a:pPr algn="ctr"/>
              <a:endParaRPr/>
            </a:p>
          </p:txBody>
        </p:sp>
        <p:sp>
          <p:nvSpPr>
            <p:cNvPr id="897" name="ïṧļiďe"/>
            <p:cNvSpPr/>
            <p:nvPr/>
          </p:nvSpPr>
          <p:spPr bwMode="auto">
            <a:xfrm>
              <a:off x="2836237"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4" y="0"/>
                  </a:cubicBezTo>
                  <a:cubicBezTo>
                    <a:pt x="15" y="0"/>
                    <a:pt x="5" y="5"/>
                    <a:pt x="3" y="12"/>
                  </a:cubicBezTo>
                  <a:cubicBezTo>
                    <a:pt x="0" y="19"/>
                    <a:pt x="5" y="25"/>
                    <a:pt x="15" y="25"/>
                  </a:cubicBezTo>
                  <a:cubicBezTo>
                    <a:pt x="24" y="25"/>
                    <a:pt x="34" y="19"/>
                    <a:pt x="37" y="12"/>
                  </a:cubicBezTo>
                  <a:close/>
                </a:path>
              </a:pathLst>
            </a:custGeom>
            <a:grpFill/>
            <a:ln>
              <a:noFill/>
            </a:ln>
          </p:spPr>
          <p:txBody>
            <a:bodyPr anchor="ctr"/>
            <a:lstStyle/>
            <a:p>
              <a:pPr algn="ctr"/>
              <a:endParaRPr/>
            </a:p>
          </p:txBody>
        </p:sp>
        <p:sp>
          <p:nvSpPr>
            <p:cNvPr id="898" name="îśļiḓè"/>
            <p:cNvSpPr/>
            <p:nvPr/>
          </p:nvSpPr>
          <p:spPr bwMode="auto">
            <a:xfrm>
              <a:off x="2988990"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4" y="0"/>
                    <a:pt x="24" y="0"/>
                  </a:cubicBezTo>
                  <a:cubicBezTo>
                    <a:pt x="15" y="0"/>
                    <a:pt x="5" y="5"/>
                    <a:pt x="3" y="12"/>
                  </a:cubicBezTo>
                  <a:cubicBezTo>
                    <a:pt x="0" y="19"/>
                    <a:pt x="6" y="25"/>
                    <a:pt x="15" y="25"/>
                  </a:cubicBezTo>
                  <a:cubicBezTo>
                    <a:pt x="25" y="25"/>
                    <a:pt x="34" y="19"/>
                    <a:pt x="37" y="12"/>
                  </a:cubicBezTo>
                  <a:close/>
                </a:path>
              </a:pathLst>
            </a:custGeom>
            <a:grpFill/>
            <a:ln>
              <a:noFill/>
            </a:ln>
          </p:spPr>
          <p:txBody>
            <a:bodyPr anchor="ctr"/>
            <a:lstStyle/>
            <a:p>
              <a:pPr algn="ctr"/>
              <a:endParaRPr/>
            </a:p>
          </p:txBody>
        </p:sp>
        <p:sp>
          <p:nvSpPr>
            <p:cNvPr id="899" name="isļiḑe"/>
            <p:cNvSpPr/>
            <p:nvPr/>
          </p:nvSpPr>
          <p:spPr bwMode="auto">
            <a:xfrm>
              <a:off x="3143284" y="3331707"/>
              <a:ext cx="141951" cy="91034"/>
            </a:xfrm>
            <a:custGeom>
              <a:avLst/>
              <a:gdLst>
                <a:gd name="T0" fmla="*/ 37 w 39"/>
                <a:gd name="T1" fmla="*/ 12 h 25"/>
                <a:gd name="T2" fmla="*/ 24 w 39"/>
                <a:gd name="T3" fmla="*/ 0 h 25"/>
                <a:gd name="T4" fmla="*/ 3 w 39"/>
                <a:gd name="T5" fmla="*/ 12 h 25"/>
                <a:gd name="T6" fmla="*/ 15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4" y="0"/>
                  </a:cubicBezTo>
                  <a:cubicBezTo>
                    <a:pt x="14" y="0"/>
                    <a:pt x="5" y="5"/>
                    <a:pt x="3" y="12"/>
                  </a:cubicBezTo>
                  <a:cubicBezTo>
                    <a:pt x="0" y="19"/>
                    <a:pt x="6" y="25"/>
                    <a:pt x="15" y="25"/>
                  </a:cubicBezTo>
                  <a:cubicBezTo>
                    <a:pt x="25" y="25"/>
                    <a:pt x="35" y="19"/>
                    <a:pt x="37" y="12"/>
                  </a:cubicBezTo>
                  <a:close/>
                </a:path>
              </a:pathLst>
            </a:custGeom>
            <a:grpFill/>
            <a:ln>
              <a:noFill/>
            </a:ln>
          </p:spPr>
          <p:txBody>
            <a:bodyPr anchor="ctr"/>
            <a:lstStyle/>
            <a:p>
              <a:pPr algn="ctr"/>
              <a:endParaRPr/>
            </a:p>
          </p:txBody>
        </p:sp>
        <p:sp>
          <p:nvSpPr>
            <p:cNvPr id="900" name="ïsḷiḋê"/>
            <p:cNvSpPr/>
            <p:nvPr/>
          </p:nvSpPr>
          <p:spPr bwMode="auto">
            <a:xfrm>
              <a:off x="3296035" y="3331707"/>
              <a:ext cx="141951" cy="91034"/>
            </a:xfrm>
            <a:custGeom>
              <a:avLst/>
              <a:gdLst>
                <a:gd name="T0" fmla="*/ 37 w 39"/>
                <a:gd name="T1" fmla="*/ 12 h 25"/>
                <a:gd name="T2" fmla="*/ 24 w 39"/>
                <a:gd name="T3" fmla="*/ 0 h 25"/>
                <a:gd name="T4" fmla="*/ 3 w 39"/>
                <a:gd name="T5" fmla="*/ 12 h 25"/>
                <a:gd name="T6" fmla="*/ 16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4" y="0"/>
                  </a:cubicBezTo>
                  <a:cubicBezTo>
                    <a:pt x="14" y="0"/>
                    <a:pt x="5" y="5"/>
                    <a:pt x="3" y="12"/>
                  </a:cubicBezTo>
                  <a:cubicBezTo>
                    <a:pt x="0" y="19"/>
                    <a:pt x="6" y="25"/>
                    <a:pt x="16" y="25"/>
                  </a:cubicBezTo>
                  <a:cubicBezTo>
                    <a:pt x="25" y="25"/>
                    <a:pt x="35" y="19"/>
                    <a:pt x="37" y="12"/>
                  </a:cubicBezTo>
                  <a:close/>
                </a:path>
              </a:pathLst>
            </a:custGeom>
            <a:grpFill/>
            <a:ln>
              <a:noFill/>
            </a:ln>
          </p:spPr>
          <p:txBody>
            <a:bodyPr anchor="ctr"/>
            <a:lstStyle/>
            <a:p>
              <a:pPr algn="ctr"/>
              <a:endParaRPr/>
            </a:p>
          </p:txBody>
        </p:sp>
        <p:sp>
          <p:nvSpPr>
            <p:cNvPr id="901" name="î$1îḋé"/>
            <p:cNvSpPr/>
            <p:nvPr/>
          </p:nvSpPr>
          <p:spPr bwMode="auto">
            <a:xfrm>
              <a:off x="3448788" y="3331707"/>
              <a:ext cx="141951" cy="91034"/>
            </a:xfrm>
            <a:custGeom>
              <a:avLst/>
              <a:gdLst>
                <a:gd name="T0" fmla="*/ 37 w 39"/>
                <a:gd name="T1" fmla="*/ 12 h 25"/>
                <a:gd name="T2" fmla="*/ 23 w 39"/>
                <a:gd name="T3" fmla="*/ 0 h 25"/>
                <a:gd name="T4" fmla="*/ 3 w 39"/>
                <a:gd name="T5" fmla="*/ 12 h 25"/>
                <a:gd name="T6" fmla="*/ 16 w 39"/>
                <a:gd name="T7" fmla="*/ 25 h 25"/>
                <a:gd name="T8" fmla="*/ 37 w 39"/>
                <a:gd name="T9" fmla="*/ 12 h 25"/>
              </a:gdLst>
              <a:ahLst/>
              <a:cxnLst>
                <a:cxn ang="0">
                  <a:pos x="T0" y="T1"/>
                </a:cxn>
                <a:cxn ang="0">
                  <a:pos x="T2" y="T3"/>
                </a:cxn>
                <a:cxn ang="0">
                  <a:pos x="T4" y="T5"/>
                </a:cxn>
                <a:cxn ang="0">
                  <a:pos x="T6" y="T7"/>
                </a:cxn>
                <a:cxn ang="0">
                  <a:pos x="T8" y="T9"/>
                </a:cxn>
              </a:cxnLst>
              <a:rect l="0" t="0" r="r" b="b"/>
              <a:pathLst>
                <a:path w="39" h="25">
                  <a:moveTo>
                    <a:pt x="37" y="12"/>
                  </a:moveTo>
                  <a:cubicBezTo>
                    <a:pt x="39" y="5"/>
                    <a:pt x="33" y="0"/>
                    <a:pt x="23" y="0"/>
                  </a:cubicBezTo>
                  <a:cubicBezTo>
                    <a:pt x="14" y="0"/>
                    <a:pt x="5" y="5"/>
                    <a:pt x="3" y="12"/>
                  </a:cubicBezTo>
                  <a:cubicBezTo>
                    <a:pt x="0" y="19"/>
                    <a:pt x="6" y="25"/>
                    <a:pt x="16" y="25"/>
                  </a:cubicBezTo>
                  <a:cubicBezTo>
                    <a:pt x="25" y="25"/>
                    <a:pt x="35" y="19"/>
                    <a:pt x="37" y="12"/>
                  </a:cubicBezTo>
                  <a:close/>
                </a:path>
              </a:pathLst>
            </a:custGeom>
            <a:grpFill/>
            <a:ln>
              <a:noFill/>
            </a:ln>
          </p:spPr>
          <p:txBody>
            <a:bodyPr anchor="ctr"/>
            <a:lstStyle/>
            <a:p>
              <a:pPr algn="ctr"/>
              <a:endParaRPr/>
            </a:p>
          </p:txBody>
        </p:sp>
        <p:sp>
          <p:nvSpPr>
            <p:cNvPr id="902" name="ïşḷîḍé"/>
            <p:cNvSpPr/>
            <p:nvPr/>
          </p:nvSpPr>
          <p:spPr bwMode="auto">
            <a:xfrm>
              <a:off x="2793035" y="3445885"/>
              <a:ext cx="145037" cy="94120"/>
            </a:xfrm>
            <a:custGeom>
              <a:avLst/>
              <a:gdLst>
                <a:gd name="T0" fmla="*/ 37 w 40"/>
                <a:gd name="T1" fmla="*/ 12 h 26"/>
                <a:gd name="T2" fmla="*/ 25 w 40"/>
                <a:gd name="T3" fmla="*/ 0 h 26"/>
                <a:gd name="T4" fmla="*/ 3 w 40"/>
                <a:gd name="T5" fmla="*/ 12 h 26"/>
                <a:gd name="T6" fmla="*/ 15 w 40"/>
                <a:gd name="T7" fmla="*/ 26 h 26"/>
                <a:gd name="T8" fmla="*/ 37 w 40"/>
                <a:gd name="T9" fmla="*/ 12 h 26"/>
              </a:gdLst>
              <a:ahLst/>
              <a:cxnLst>
                <a:cxn ang="0">
                  <a:pos x="T0" y="T1"/>
                </a:cxn>
                <a:cxn ang="0">
                  <a:pos x="T2" y="T3"/>
                </a:cxn>
                <a:cxn ang="0">
                  <a:pos x="T4" y="T5"/>
                </a:cxn>
                <a:cxn ang="0">
                  <a:pos x="T6" y="T7"/>
                </a:cxn>
                <a:cxn ang="0">
                  <a:pos x="T8" y="T9"/>
                </a:cxn>
              </a:cxnLst>
              <a:rect l="0" t="0" r="r" b="b"/>
              <a:pathLst>
                <a:path w="40" h="26">
                  <a:moveTo>
                    <a:pt x="37" y="12"/>
                  </a:moveTo>
                  <a:cubicBezTo>
                    <a:pt x="40" y="5"/>
                    <a:pt x="34" y="0"/>
                    <a:pt x="25" y="0"/>
                  </a:cubicBezTo>
                  <a:cubicBezTo>
                    <a:pt x="15" y="0"/>
                    <a:pt x="5" y="5"/>
                    <a:pt x="3" y="12"/>
                  </a:cubicBezTo>
                  <a:cubicBezTo>
                    <a:pt x="0" y="20"/>
                    <a:pt x="5" y="26"/>
                    <a:pt x="15" y="26"/>
                  </a:cubicBezTo>
                  <a:cubicBezTo>
                    <a:pt x="25" y="26"/>
                    <a:pt x="35" y="20"/>
                    <a:pt x="37" y="12"/>
                  </a:cubicBezTo>
                  <a:close/>
                </a:path>
              </a:pathLst>
            </a:custGeom>
            <a:grpFill/>
            <a:ln>
              <a:noFill/>
            </a:ln>
          </p:spPr>
          <p:txBody>
            <a:bodyPr anchor="ctr"/>
            <a:lstStyle/>
            <a:p>
              <a:pPr algn="ctr"/>
              <a:endParaRPr/>
            </a:p>
          </p:txBody>
        </p:sp>
        <p:sp>
          <p:nvSpPr>
            <p:cNvPr id="903" name="íṣḻíḍe"/>
            <p:cNvSpPr/>
            <p:nvPr/>
          </p:nvSpPr>
          <p:spPr bwMode="auto">
            <a:xfrm>
              <a:off x="2948873" y="3445885"/>
              <a:ext cx="141951" cy="94120"/>
            </a:xfrm>
            <a:custGeom>
              <a:avLst/>
              <a:gdLst>
                <a:gd name="T0" fmla="*/ 37 w 39"/>
                <a:gd name="T1" fmla="*/ 12 h 26"/>
                <a:gd name="T2" fmla="*/ 24 w 39"/>
                <a:gd name="T3" fmla="*/ 0 h 26"/>
                <a:gd name="T4" fmla="*/ 2 w 39"/>
                <a:gd name="T5" fmla="*/ 12 h 26"/>
                <a:gd name="T6" fmla="*/ 15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4" y="0"/>
                    <a:pt x="24" y="0"/>
                  </a:cubicBezTo>
                  <a:cubicBezTo>
                    <a:pt x="15" y="0"/>
                    <a:pt x="5" y="5"/>
                    <a:pt x="2" y="12"/>
                  </a:cubicBezTo>
                  <a:cubicBezTo>
                    <a:pt x="0" y="20"/>
                    <a:pt x="5" y="26"/>
                    <a:pt x="15" y="26"/>
                  </a:cubicBezTo>
                  <a:cubicBezTo>
                    <a:pt x="25" y="26"/>
                    <a:pt x="35" y="20"/>
                    <a:pt x="37" y="12"/>
                  </a:cubicBezTo>
                  <a:close/>
                </a:path>
              </a:pathLst>
            </a:custGeom>
            <a:grpFill/>
            <a:ln>
              <a:noFill/>
            </a:ln>
          </p:spPr>
          <p:txBody>
            <a:bodyPr anchor="ctr"/>
            <a:lstStyle/>
            <a:p>
              <a:pPr algn="ctr"/>
              <a:endParaRPr/>
            </a:p>
          </p:txBody>
        </p:sp>
        <p:sp>
          <p:nvSpPr>
            <p:cNvPr id="904" name="ïslíḑé"/>
            <p:cNvSpPr/>
            <p:nvPr/>
          </p:nvSpPr>
          <p:spPr bwMode="auto">
            <a:xfrm>
              <a:off x="3103168" y="3445885"/>
              <a:ext cx="145037" cy="94120"/>
            </a:xfrm>
            <a:custGeom>
              <a:avLst/>
              <a:gdLst>
                <a:gd name="T0" fmla="*/ 38 w 40"/>
                <a:gd name="T1" fmla="*/ 12 h 26"/>
                <a:gd name="T2" fmla="*/ 25 w 40"/>
                <a:gd name="T3" fmla="*/ 0 h 26"/>
                <a:gd name="T4" fmla="*/ 3 w 40"/>
                <a:gd name="T5" fmla="*/ 12 h 26"/>
                <a:gd name="T6" fmla="*/ 16 w 40"/>
                <a:gd name="T7" fmla="*/ 26 h 26"/>
                <a:gd name="T8" fmla="*/ 38 w 40"/>
                <a:gd name="T9" fmla="*/ 12 h 26"/>
              </a:gdLst>
              <a:ahLst/>
              <a:cxnLst>
                <a:cxn ang="0">
                  <a:pos x="T0" y="T1"/>
                </a:cxn>
                <a:cxn ang="0">
                  <a:pos x="T2" y="T3"/>
                </a:cxn>
                <a:cxn ang="0">
                  <a:pos x="T4" y="T5"/>
                </a:cxn>
                <a:cxn ang="0">
                  <a:pos x="T6" y="T7"/>
                </a:cxn>
                <a:cxn ang="0">
                  <a:pos x="T8" y="T9"/>
                </a:cxn>
              </a:cxnLst>
              <a:rect l="0" t="0" r="r" b="b"/>
              <a:pathLst>
                <a:path w="40" h="26">
                  <a:moveTo>
                    <a:pt x="38" y="12"/>
                  </a:moveTo>
                  <a:cubicBezTo>
                    <a:pt x="40" y="5"/>
                    <a:pt x="34" y="0"/>
                    <a:pt x="25" y="0"/>
                  </a:cubicBezTo>
                  <a:cubicBezTo>
                    <a:pt x="15" y="0"/>
                    <a:pt x="5" y="5"/>
                    <a:pt x="3" y="12"/>
                  </a:cubicBezTo>
                  <a:cubicBezTo>
                    <a:pt x="0" y="20"/>
                    <a:pt x="6" y="26"/>
                    <a:pt x="16" y="26"/>
                  </a:cubicBezTo>
                  <a:cubicBezTo>
                    <a:pt x="26" y="26"/>
                    <a:pt x="35" y="20"/>
                    <a:pt x="38" y="12"/>
                  </a:cubicBezTo>
                  <a:close/>
                </a:path>
              </a:pathLst>
            </a:custGeom>
            <a:grpFill/>
            <a:ln>
              <a:noFill/>
            </a:ln>
          </p:spPr>
          <p:txBody>
            <a:bodyPr anchor="ctr"/>
            <a:lstStyle/>
            <a:p>
              <a:pPr algn="ctr"/>
              <a:endParaRPr/>
            </a:p>
          </p:txBody>
        </p:sp>
        <p:sp>
          <p:nvSpPr>
            <p:cNvPr id="905" name="îşḷiďê"/>
            <p:cNvSpPr/>
            <p:nvPr/>
          </p:nvSpPr>
          <p:spPr bwMode="auto">
            <a:xfrm>
              <a:off x="3259005" y="3445885"/>
              <a:ext cx="141951" cy="94120"/>
            </a:xfrm>
            <a:custGeom>
              <a:avLst/>
              <a:gdLst>
                <a:gd name="T0" fmla="*/ 37 w 39"/>
                <a:gd name="T1" fmla="*/ 12 h 26"/>
                <a:gd name="T2" fmla="*/ 24 w 39"/>
                <a:gd name="T3" fmla="*/ 0 h 26"/>
                <a:gd name="T4" fmla="*/ 2 w 39"/>
                <a:gd name="T5" fmla="*/ 12 h 26"/>
                <a:gd name="T6" fmla="*/ 16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3" y="0"/>
                    <a:pt x="24" y="0"/>
                  </a:cubicBezTo>
                  <a:cubicBezTo>
                    <a:pt x="14" y="0"/>
                    <a:pt x="5" y="5"/>
                    <a:pt x="2" y="12"/>
                  </a:cubicBezTo>
                  <a:cubicBezTo>
                    <a:pt x="0" y="20"/>
                    <a:pt x="6" y="26"/>
                    <a:pt x="16" y="26"/>
                  </a:cubicBezTo>
                  <a:cubicBezTo>
                    <a:pt x="25" y="26"/>
                    <a:pt x="35" y="20"/>
                    <a:pt x="37" y="12"/>
                  </a:cubicBezTo>
                  <a:close/>
                </a:path>
              </a:pathLst>
            </a:custGeom>
            <a:grpFill/>
            <a:ln>
              <a:noFill/>
            </a:ln>
          </p:spPr>
          <p:txBody>
            <a:bodyPr anchor="ctr"/>
            <a:lstStyle/>
            <a:p>
              <a:pPr algn="ctr"/>
              <a:endParaRPr/>
            </a:p>
          </p:txBody>
        </p:sp>
        <p:sp>
          <p:nvSpPr>
            <p:cNvPr id="906" name="íṣļîḍé"/>
            <p:cNvSpPr/>
            <p:nvPr/>
          </p:nvSpPr>
          <p:spPr bwMode="auto">
            <a:xfrm>
              <a:off x="3416385" y="3445885"/>
              <a:ext cx="141951" cy="94120"/>
            </a:xfrm>
            <a:custGeom>
              <a:avLst/>
              <a:gdLst>
                <a:gd name="T0" fmla="*/ 37 w 39"/>
                <a:gd name="T1" fmla="*/ 12 h 26"/>
                <a:gd name="T2" fmla="*/ 23 w 39"/>
                <a:gd name="T3" fmla="*/ 0 h 26"/>
                <a:gd name="T4" fmla="*/ 2 w 39"/>
                <a:gd name="T5" fmla="*/ 12 h 26"/>
                <a:gd name="T6" fmla="*/ 16 w 39"/>
                <a:gd name="T7" fmla="*/ 26 h 26"/>
                <a:gd name="T8" fmla="*/ 37 w 39"/>
                <a:gd name="T9" fmla="*/ 12 h 26"/>
              </a:gdLst>
              <a:ahLst/>
              <a:cxnLst>
                <a:cxn ang="0">
                  <a:pos x="T0" y="T1"/>
                </a:cxn>
                <a:cxn ang="0">
                  <a:pos x="T2" y="T3"/>
                </a:cxn>
                <a:cxn ang="0">
                  <a:pos x="T4" y="T5"/>
                </a:cxn>
                <a:cxn ang="0">
                  <a:pos x="T6" y="T7"/>
                </a:cxn>
                <a:cxn ang="0">
                  <a:pos x="T8" y="T9"/>
                </a:cxn>
              </a:cxnLst>
              <a:rect l="0" t="0" r="r" b="b"/>
              <a:pathLst>
                <a:path w="39" h="26">
                  <a:moveTo>
                    <a:pt x="37" y="12"/>
                  </a:moveTo>
                  <a:cubicBezTo>
                    <a:pt x="39" y="5"/>
                    <a:pt x="33" y="0"/>
                    <a:pt x="23" y="0"/>
                  </a:cubicBezTo>
                  <a:cubicBezTo>
                    <a:pt x="14" y="0"/>
                    <a:pt x="4" y="5"/>
                    <a:pt x="2" y="12"/>
                  </a:cubicBezTo>
                  <a:cubicBezTo>
                    <a:pt x="0" y="20"/>
                    <a:pt x="6" y="26"/>
                    <a:pt x="16" y="26"/>
                  </a:cubicBezTo>
                  <a:cubicBezTo>
                    <a:pt x="25" y="26"/>
                    <a:pt x="35" y="20"/>
                    <a:pt x="37" y="12"/>
                  </a:cubicBezTo>
                  <a:close/>
                </a:path>
              </a:pathLst>
            </a:custGeom>
            <a:grpFill/>
            <a:ln>
              <a:noFill/>
            </a:ln>
          </p:spPr>
          <p:txBody>
            <a:bodyPr anchor="ctr"/>
            <a:lstStyle/>
            <a:p>
              <a:pPr algn="ctr"/>
              <a:endParaRPr/>
            </a:p>
          </p:txBody>
        </p:sp>
        <p:sp>
          <p:nvSpPr>
            <p:cNvPr id="907" name="iş1ïḋê"/>
            <p:cNvSpPr/>
            <p:nvPr/>
          </p:nvSpPr>
          <p:spPr bwMode="auto">
            <a:xfrm>
              <a:off x="3573766" y="3445885"/>
              <a:ext cx="137323" cy="94120"/>
            </a:xfrm>
            <a:custGeom>
              <a:avLst/>
              <a:gdLst>
                <a:gd name="T0" fmla="*/ 36 w 38"/>
                <a:gd name="T1" fmla="*/ 12 h 26"/>
                <a:gd name="T2" fmla="*/ 23 w 38"/>
                <a:gd name="T3" fmla="*/ 0 h 26"/>
                <a:gd name="T4" fmla="*/ 2 w 38"/>
                <a:gd name="T5" fmla="*/ 12 h 26"/>
                <a:gd name="T6" fmla="*/ 15 w 38"/>
                <a:gd name="T7" fmla="*/ 26 h 26"/>
                <a:gd name="T8" fmla="*/ 36 w 38"/>
                <a:gd name="T9" fmla="*/ 12 h 26"/>
              </a:gdLst>
              <a:ahLst/>
              <a:cxnLst>
                <a:cxn ang="0">
                  <a:pos x="T0" y="T1"/>
                </a:cxn>
                <a:cxn ang="0">
                  <a:pos x="T2" y="T3"/>
                </a:cxn>
                <a:cxn ang="0">
                  <a:pos x="T4" y="T5"/>
                </a:cxn>
                <a:cxn ang="0">
                  <a:pos x="T6" y="T7"/>
                </a:cxn>
                <a:cxn ang="0">
                  <a:pos x="T8" y="T9"/>
                </a:cxn>
              </a:cxnLst>
              <a:rect l="0" t="0" r="r" b="b"/>
              <a:pathLst>
                <a:path w="38" h="26">
                  <a:moveTo>
                    <a:pt x="36" y="12"/>
                  </a:moveTo>
                  <a:cubicBezTo>
                    <a:pt x="38" y="5"/>
                    <a:pt x="32" y="0"/>
                    <a:pt x="23" y="0"/>
                  </a:cubicBezTo>
                  <a:cubicBezTo>
                    <a:pt x="13" y="0"/>
                    <a:pt x="4" y="5"/>
                    <a:pt x="2" y="12"/>
                  </a:cubicBezTo>
                  <a:cubicBezTo>
                    <a:pt x="0" y="20"/>
                    <a:pt x="6" y="26"/>
                    <a:pt x="15" y="26"/>
                  </a:cubicBezTo>
                  <a:cubicBezTo>
                    <a:pt x="25" y="26"/>
                    <a:pt x="35" y="20"/>
                    <a:pt x="36" y="12"/>
                  </a:cubicBezTo>
                  <a:close/>
                </a:path>
              </a:pathLst>
            </a:custGeom>
            <a:grpFill/>
            <a:ln>
              <a:noFill/>
            </a:ln>
          </p:spPr>
          <p:txBody>
            <a:bodyPr anchor="ctr"/>
            <a:lstStyle/>
            <a:p>
              <a:pPr algn="ctr"/>
              <a:endParaRPr/>
            </a:p>
          </p:txBody>
        </p:sp>
        <p:sp>
          <p:nvSpPr>
            <p:cNvPr id="908" name="îṩḷiďê"/>
            <p:cNvSpPr/>
            <p:nvPr/>
          </p:nvSpPr>
          <p:spPr bwMode="auto">
            <a:xfrm>
              <a:off x="2587823" y="3558520"/>
              <a:ext cx="149666" cy="98749"/>
            </a:xfrm>
            <a:custGeom>
              <a:avLst/>
              <a:gdLst>
                <a:gd name="T0" fmla="*/ 38 w 41"/>
                <a:gd name="T1" fmla="*/ 14 h 27"/>
                <a:gd name="T2" fmla="*/ 26 w 41"/>
                <a:gd name="T3" fmla="*/ 0 h 27"/>
                <a:gd name="T4" fmla="*/ 3 w 41"/>
                <a:gd name="T5" fmla="*/ 14 h 27"/>
                <a:gd name="T6" fmla="*/ 1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41" y="6"/>
                    <a:pt x="36" y="0"/>
                    <a:pt x="26" y="0"/>
                  </a:cubicBezTo>
                  <a:cubicBezTo>
                    <a:pt x="16" y="0"/>
                    <a:pt x="6" y="6"/>
                    <a:pt x="3" y="14"/>
                  </a:cubicBezTo>
                  <a:cubicBezTo>
                    <a:pt x="0" y="21"/>
                    <a:pt x="6" y="27"/>
                    <a:pt x="16" y="27"/>
                  </a:cubicBezTo>
                  <a:cubicBezTo>
                    <a:pt x="25" y="27"/>
                    <a:pt x="36" y="21"/>
                    <a:pt x="38" y="14"/>
                  </a:cubicBezTo>
                  <a:close/>
                </a:path>
              </a:pathLst>
            </a:custGeom>
            <a:grpFill/>
            <a:ln>
              <a:noFill/>
            </a:ln>
          </p:spPr>
          <p:txBody>
            <a:bodyPr anchor="ctr"/>
            <a:lstStyle/>
            <a:p>
              <a:pPr algn="ctr"/>
              <a:endParaRPr/>
            </a:p>
          </p:txBody>
        </p:sp>
        <p:sp>
          <p:nvSpPr>
            <p:cNvPr id="909" name="iṡļîḋe"/>
            <p:cNvSpPr/>
            <p:nvPr/>
          </p:nvSpPr>
          <p:spPr bwMode="auto">
            <a:xfrm>
              <a:off x="2748290" y="3558520"/>
              <a:ext cx="146580" cy="98749"/>
            </a:xfrm>
            <a:custGeom>
              <a:avLst/>
              <a:gdLst>
                <a:gd name="T0" fmla="*/ 38 w 40"/>
                <a:gd name="T1" fmla="*/ 14 h 27"/>
                <a:gd name="T2" fmla="*/ 25 w 40"/>
                <a:gd name="T3" fmla="*/ 0 h 27"/>
                <a:gd name="T4" fmla="*/ 2 w 40"/>
                <a:gd name="T5" fmla="*/ 14 h 27"/>
                <a:gd name="T6" fmla="*/ 15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5" y="0"/>
                    <a:pt x="25" y="0"/>
                  </a:cubicBezTo>
                  <a:cubicBezTo>
                    <a:pt x="15" y="0"/>
                    <a:pt x="5" y="6"/>
                    <a:pt x="2" y="14"/>
                  </a:cubicBezTo>
                  <a:cubicBezTo>
                    <a:pt x="0" y="21"/>
                    <a:pt x="5" y="27"/>
                    <a:pt x="15" y="27"/>
                  </a:cubicBezTo>
                  <a:cubicBezTo>
                    <a:pt x="25" y="27"/>
                    <a:pt x="35" y="21"/>
                    <a:pt x="38" y="14"/>
                  </a:cubicBezTo>
                  <a:close/>
                </a:path>
              </a:pathLst>
            </a:custGeom>
            <a:grpFill/>
            <a:ln>
              <a:noFill/>
            </a:ln>
          </p:spPr>
          <p:txBody>
            <a:bodyPr anchor="ctr"/>
            <a:lstStyle/>
            <a:p>
              <a:pPr algn="ctr"/>
              <a:endParaRPr/>
            </a:p>
          </p:txBody>
        </p:sp>
        <p:sp>
          <p:nvSpPr>
            <p:cNvPr id="910" name="îśļîďe"/>
            <p:cNvSpPr/>
            <p:nvPr/>
          </p:nvSpPr>
          <p:spPr bwMode="auto">
            <a:xfrm>
              <a:off x="2905670" y="3558520"/>
              <a:ext cx="145037" cy="98749"/>
            </a:xfrm>
            <a:custGeom>
              <a:avLst/>
              <a:gdLst>
                <a:gd name="T0" fmla="*/ 38 w 40"/>
                <a:gd name="T1" fmla="*/ 14 h 27"/>
                <a:gd name="T2" fmla="*/ 25 w 40"/>
                <a:gd name="T3" fmla="*/ 0 h 27"/>
                <a:gd name="T4" fmla="*/ 3 w 40"/>
                <a:gd name="T5" fmla="*/ 14 h 27"/>
                <a:gd name="T6" fmla="*/ 16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5" y="0"/>
                    <a:pt x="25" y="0"/>
                  </a:cubicBezTo>
                  <a:cubicBezTo>
                    <a:pt x="15" y="0"/>
                    <a:pt x="5" y="6"/>
                    <a:pt x="3" y="14"/>
                  </a:cubicBezTo>
                  <a:cubicBezTo>
                    <a:pt x="0" y="21"/>
                    <a:pt x="6" y="27"/>
                    <a:pt x="16" y="27"/>
                  </a:cubicBezTo>
                  <a:cubicBezTo>
                    <a:pt x="25" y="27"/>
                    <a:pt x="35" y="21"/>
                    <a:pt x="38" y="14"/>
                  </a:cubicBezTo>
                  <a:close/>
                </a:path>
              </a:pathLst>
            </a:custGeom>
            <a:grpFill/>
            <a:ln>
              <a:noFill/>
            </a:ln>
          </p:spPr>
          <p:txBody>
            <a:bodyPr anchor="ctr"/>
            <a:lstStyle/>
            <a:p>
              <a:pPr algn="ctr"/>
              <a:endParaRPr/>
            </a:p>
          </p:txBody>
        </p:sp>
        <p:sp>
          <p:nvSpPr>
            <p:cNvPr id="911" name="ïŝ1ïḍê"/>
            <p:cNvSpPr/>
            <p:nvPr/>
          </p:nvSpPr>
          <p:spPr bwMode="auto">
            <a:xfrm>
              <a:off x="3063051" y="3558520"/>
              <a:ext cx="149666" cy="98749"/>
            </a:xfrm>
            <a:custGeom>
              <a:avLst/>
              <a:gdLst>
                <a:gd name="T0" fmla="*/ 38 w 41"/>
                <a:gd name="T1" fmla="*/ 14 h 27"/>
                <a:gd name="T2" fmla="*/ 25 w 41"/>
                <a:gd name="T3" fmla="*/ 0 h 27"/>
                <a:gd name="T4" fmla="*/ 3 w 41"/>
                <a:gd name="T5" fmla="*/ 14 h 27"/>
                <a:gd name="T6" fmla="*/ 16 w 41"/>
                <a:gd name="T7" fmla="*/ 27 h 27"/>
                <a:gd name="T8" fmla="*/ 38 w 41"/>
                <a:gd name="T9" fmla="*/ 14 h 27"/>
              </a:gdLst>
              <a:ahLst/>
              <a:cxnLst>
                <a:cxn ang="0">
                  <a:pos x="T0" y="T1"/>
                </a:cxn>
                <a:cxn ang="0">
                  <a:pos x="T2" y="T3"/>
                </a:cxn>
                <a:cxn ang="0">
                  <a:pos x="T4" y="T5"/>
                </a:cxn>
                <a:cxn ang="0">
                  <a:pos x="T6" y="T7"/>
                </a:cxn>
                <a:cxn ang="0">
                  <a:pos x="T8" y="T9"/>
                </a:cxn>
              </a:cxnLst>
              <a:rect l="0" t="0" r="r" b="b"/>
              <a:pathLst>
                <a:path w="41" h="27">
                  <a:moveTo>
                    <a:pt x="38" y="14"/>
                  </a:moveTo>
                  <a:cubicBezTo>
                    <a:pt x="41" y="6"/>
                    <a:pt x="35" y="0"/>
                    <a:pt x="25" y="0"/>
                  </a:cubicBezTo>
                  <a:cubicBezTo>
                    <a:pt x="15" y="0"/>
                    <a:pt x="5" y="6"/>
                    <a:pt x="3" y="14"/>
                  </a:cubicBezTo>
                  <a:cubicBezTo>
                    <a:pt x="0" y="21"/>
                    <a:pt x="6" y="27"/>
                    <a:pt x="16" y="27"/>
                  </a:cubicBezTo>
                  <a:cubicBezTo>
                    <a:pt x="26" y="27"/>
                    <a:pt x="36" y="21"/>
                    <a:pt x="38" y="14"/>
                  </a:cubicBezTo>
                  <a:close/>
                </a:path>
              </a:pathLst>
            </a:custGeom>
            <a:grpFill/>
            <a:ln>
              <a:noFill/>
            </a:ln>
          </p:spPr>
          <p:txBody>
            <a:bodyPr anchor="ctr"/>
            <a:lstStyle/>
            <a:p>
              <a:pPr algn="ctr"/>
              <a:endParaRPr/>
            </a:p>
          </p:txBody>
        </p:sp>
        <p:sp>
          <p:nvSpPr>
            <p:cNvPr id="912" name="iṣ1íḍé"/>
            <p:cNvSpPr/>
            <p:nvPr/>
          </p:nvSpPr>
          <p:spPr bwMode="auto">
            <a:xfrm>
              <a:off x="3223517" y="3558520"/>
              <a:ext cx="145037" cy="98749"/>
            </a:xfrm>
            <a:custGeom>
              <a:avLst/>
              <a:gdLst>
                <a:gd name="T0" fmla="*/ 37 w 40"/>
                <a:gd name="T1" fmla="*/ 14 h 27"/>
                <a:gd name="T2" fmla="*/ 24 w 40"/>
                <a:gd name="T3" fmla="*/ 0 h 27"/>
                <a:gd name="T4" fmla="*/ 2 w 40"/>
                <a:gd name="T5" fmla="*/ 14 h 27"/>
                <a:gd name="T6" fmla="*/ 15 w 40"/>
                <a:gd name="T7" fmla="*/ 27 h 27"/>
                <a:gd name="T8" fmla="*/ 37 w 40"/>
                <a:gd name="T9" fmla="*/ 14 h 27"/>
              </a:gdLst>
              <a:ahLst/>
              <a:cxnLst>
                <a:cxn ang="0">
                  <a:pos x="T0" y="T1"/>
                </a:cxn>
                <a:cxn ang="0">
                  <a:pos x="T2" y="T3"/>
                </a:cxn>
                <a:cxn ang="0">
                  <a:pos x="T4" y="T5"/>
                </a:cxn>
                <a:cxn ang="0">
                  <a:pos x="T6" y="T7"/>
                </a:cxn>
                <a:cxn ang="0">
                  <a:pos x="T8" y="T9"/>
                </a:cxn>
              </a:cxnLst>
              <a:rect l="0" t="0" r="r" b="b"/>
              <a:pathLst>
                <a:path w="40" h="27">
                  <a:moveTo>
                    <a:pt x="37" y="14"/>
                  </a:moveTo>
                  <a:cubicBezTo>
                    <a:pt x="40" y="6"/>
                    <a:pt x="34" y="0"/>
                    <a:pt x="24" y="0"/>
                  </a:cubicBezTo>
                  <a:cubicBezTo>
                    <a:pt x="14" y="0"/>
                    <a:pt x="4" y="6"/>
                    <a:pt x="2" y="14"/>
                  </a:cubicBezTo>
                  <a:cubicBezTo>
                    <a:pt x="0" y="21"/>
                    <a:pt x="6" y="27"/>
                    <a:pt x="15" y="27"/>
                  </a:cubicBezTo>
                  <a:cubicBezTo>
                    <a:pt x="25" y="27"/>
                    <a:pt x="35" y="21"/>
                    <a:pt x="37" y="14"/>
                  </a:cubicBezTo>
                  <a:close/>
                </a:path>
              </a:pathLst>
            </a:custGeom>
            <a:grpFill/>
            <a:ln>
              <a:noFill/>
            </a:ln>
          </p:spPr>
          <p:txBody>
            <a:bodyPr anchor="ctr"/>
            <a:lstStyle/>
            <a:p>
              <a:pPr algn="ctr"/>
              <a:endParaRPr/>
            </a:p>
          </p:txBody>
        </p:sp>
        <p:sp>
          <p:nvSpPr>
            <p:cNvPr id="913" name="iSḻíḓe"/>
            <p:cNvSpPr/>
            <p:nvPr/>
          </p:nvSpPr>
          <p:spPr bwMode="auto">
            <a:xfrm>
              <a:off x="3379355" y="3558520"/>
              <a:ext cx="146580" cy="98749"/>
            </a:xfrm>
            <a:custGeom>
              <a:avLst/>
              <a:gdLst>
                <a:gd name="T0" fmla="*/ 38 w 40"/>
                <a:gd name="T1" fmla="*/ 14 h 27"/>
                <a:gd name="T2" fmla="*/ 24 w 40"/>
                <a:gd name="T3" fmla="*/ 0 h 27"/>
                <a:gd name="T4" fmla="*/ 2 w 40"/>
                <a:gd name="T5" fmla="*/ 14 h 27"/>
                <a:gd name="T6" fmla="*/ 16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4" y="0"/>
                    <a:pt x="24" y="0"/>
                  </a:cubicBezTo>
                  <a:cubicBezTo>
                    <a:pt x="14" y="0"/>
                    <a:pt x="5" y="6"/>
                    <a:pt x="2" y="14"/>
                  </a:cubicBezTo>
                  <a:cubicBezTo>
                    <a:pt x="0" y="21"/>
                    <a:pt x="6" y="27"/>
                    <a:pt x="16" y="27"/>
                  </a:cubicBezTo>
                  <a:cubicBezTo>
                    <a:pt x="26" y="27"/>
                    <a:pt x="35" y="21"/>
                    <a:pt x="38" y="14"/>
                  </a:cubicBezTo>
                  <a:close/>
                </a:path>
              </a:pathLst>
            </a:custGeom>
            <a:grpFill/>
            <a:ln>
              <a:noFill/>
            </a:ln>
          </p:spPr>
          <p:txBody>
            <a:bodyPr anchor="ctr"/>
            <a:lstStyle/>
            <a:p>
              <a:pPr algn="ctr"/>
              <a:endParaRPr/>
            </a:p>
          </p:txBody>
        </p:sp>
        <p:sp>
          <p:nvSpPr>
            <p:cNvPr id="914" name="ïŝ1ïďè"/>
            <p:cNvSpPr/>
            <p:nvPr/>
          </p:nvSpPr>
          <p:spPr bwMode="auto">
            <a:xfrm>
              <a:off x="3536735" y="3558520"/>
              <a:ext cx="146580" cy="98749"/>
            </a:xfrm>
            <a:custGeom>
              <a:avLst/>
              <a:gdLst>
                <a:gd name="T0" fmla="*/ 38 w 40"/>
                <a:gd name="T1" fmla="*/ 14 h 27"/>
                <a:gd name="T2" fmla="*/ 24 w 40"/>
                <a:gd name="T3" fmla="*/ 0 h 27"/>
                <a:gd name="T4" fmla="*/ 3 w 40"/>
                <a:gd name="T5" fmla="*/ 14 h 27"/>
                <a:gd name="T6" fmla="*/ 17 w 40"/>
                <a:gd name="T7" fmla="*/ 27 h 27"/>
                <a:gd name="T8" fmla="*/ 38 w 40"/>
                <a:gd name="T9" fmla="*/ 14 h 27"/>
              </a:gdLst>
              <a:ahLst/>
              <a:cxnLst>
                <a:cxn ang="0">
                  <a:pos x="T0" y="T1"/>
                </a:cxn>
                <a:cxn ang="0">
                  <a:pos x="T2" y="T3"/>
                </a:cxn>
                <a:cxn ang="0">
                  <a:pos x="T4" y="T5"/>
                </a:cxn>
                <a:cxn ang="0">
                  <a:pos x="T6" y="T7"/>
                </a:cxn>
                <a:cxn ang="0">
                  <a:pos x="T8" y="T9"/>
                </a:cxn>
              </a:cxnLst>
              <a:rect l="0" t="0" r="r" b="b"/>
              <a:pathLst>
                <a:path w="40" h="27">
                  <a:moveTo>
                    <a:pt x="38" y="14"/>
                  </a:moveTo>
                  <a:cubicBezTo>
                    <a:pt x="40" y="6"/>
                    <a:pt x="34" y="0"/>
                    <a:pt x="24" y="0"/>
                  </a:cubicBezTo>
                  <a:cubicBezTo>
                    <a:pt x="14" y="0"/>
                    <a:pt x="5" y="6"/>
                    <a:pt x="3" y="14"/>
                  </a:cubicBezTo>
                  <a:cubicBezTo>
                    <a:pt x="0" y="21"/>
                    <a:pt x="7" y="27"/>
                    <a:pt x="17" y="27"/>
                  </a:cubicBezTo>
                  <a:cubicBezTo>
                    <a:pt x="26" y="27"/>
                    <a:pt x="36" y="21"/>
                    <a:pt x="38" y="14"/>
                  </a:cubicBezTo>
                  <a:close/>
                </a:path>
              </a:pathLst>
            </a:custGeom>
            <a:grpFill/>
            <a:ln>
              <a:noFill/>
            </a:ln>
          </p:spPr>
          <p:txBody>
            <a:bodyPr anchor="ctr"/>
            <a:lstStyle/>
            <a:p>
              <a:pPr algn="ctr"/>
              <a:endParaRPr/>
            </a:p>
          </p:txBody>
        </p:sp>
        <p:sp>
          <p:nvSpPr>
            <p:cNvPr id="915" name="iṣľîďe"/>
            <p:cNvSpPr/>
            <p:nvPr/>
          </p:nvSpPr>
          <p:spPr bwMode="auto">
            <a:xfrm>
              <a:off x="3697202" y="3558520"/>
              <a:ext cx="141951" cy="98749"/>
            </a:xfrm>
            <a:custGeom>
              <a:avLst/>
              <a:gdLst>
                <a:gd name="T0" fmla="*/ 37 w 39"/>
                <a:gd name="T1" fmla="*/ 14 h 27"/>
                <a:gd name="T2" fmla="*/ 23 w 39"/>
                <a:gd name="T3" fmla="*/ 0 h 27"/>
                <a:gd name="T4" fmla="*/ 2 w 39"/>
                <a:gd name="T5" fmla="*/ 14 h 27"/>
                <a:gd name="T6" fmla="*/ 16 w 39"/>
                <a:gd name="T7" fmla="*/ 27 h 27"/>
                <a:gd name="T8" fmla="*/ 37 w 39"/>
                <a:gd name="T9" fmla="*/ 14 h 27"/>
              </a:gdLst>
              <a:ahLst/>
              <a:cxnLst>
                <a:cxn ang="0">
                  <a:pos x="T0" y="T1"/>
                </a:cxn>
                <a:cxn ang="0">
                  <a:pos x="T2" y="T3"/>
                </a:cxn>
                <a:cxn ang="0">
                  <a:pos x="T4" y="T5"/>
                </a:cxn>
                <a:cxn ang="0">
                  <a:pos x="T6" y="T7"/>
                </a:cxn>
                <a:cxn ang="0">
                  <a:pos x="T8" y="T9"/>
                </a:cxn>
              </a:cxnLst>
              <a:rect l="0" t="0" r="r" b="b"/>
              <a:pathLst>
                <a:path w="39" h="27">
                  <a:moveTo>
                    <a:pt x="37" y="14"/>
                  </a:moveTo>
                  <a:cubicBezTo>
                    <a:pt x="39" y="6"/>
                    <a:pt x="33" y="0"/>
                    <a:pt x="23" y="0"/>
                  </a:cubicBezTo>
                  <a:cubicBezTo>
                    <a:pt x="13" y="0"/>
                    <a:pt x="4" y="6"/>
                    <a:pt x="2" y="14"/>
                  </a:cubicBezTo>
                  <a:cubicBezTo>
                    <a:pt x="0" y="21"/>
                    <a:pt x="6" y="27"/>
                    <a:pt x="16" y="27"/>
                  </a:cubicBezTo>
                  <a:cubicBezTo>
                    <a:pt x="26" y="27"/>
                    <a:pt x="35" y="21"/>
                    <a:pt x="37" y="14"/>
                  </a:cubicBezTo>
                  <a:close/>
                </a:path>
              </a:pathLst>
            </a:custGeom>
            <a:grpFill/>
            <a:ln>
              <a:noFill/>
            </a:ln>
          </p:spPr>
          <p:txBody>
            <a:bodyPr anchor="ctr"/>
            <a:lstStyle/>
            <a:p>
              <a:pPr algn="ctr"/>
              <a:endParaRPr/>
            </a:p>
          </p:txBody>
        </p:sp>
        <p:sp>
          <p:nvSpPr>
            <p:cNvPr id="916" name="iṥ1ïdè"/>
            <p:cNvSpPr/>
            <p:nvPr/>
          </p:nvSpPr>
          <p:spPr bwMode="auto">
            <a:xfrm>
              <a:off x="2539992" y="3678869"/>
              <a:ext cx="154295" cy="103378"/>
            </a:xfrm>
            <a:custGeom>
              <a:avLst/>
              <a:gdLst>
                <a:gd name="T0" fmla="*/ 39 w 42"/>
                <a:gd name="T1" fmla="*/ 14 h 28"/>
                <a:gd name="T2" fmla="*/ 26 w 42"/>
                <a:gd name="T3" fmla="*/ 0 h 28"/>
                <a:gd name="T4" fmla="*/ 3 w 42"/>
                <a:gd name="T5" fmla="*/ 14 h 28"/>
                <a:gd name="T6" fmla="*/ 15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5" y="28"/>
                    <a:pt x="15" y="28"/>
                  </a:cubicBezTo>
                  <a:cubicBezTo>
                    <a:pt x="25" y="28"/>
                    <a:pt x="36" y="22"/>
                    <a:pt x="39" y="14"/>
                  </a:cubicBezTo>
                  <a:close/>
                </a:path>
              </a:pathLst>
            </a:custGeom>
            <a:grpFill/>
            <a:ln>
              <a:noFill/>
            </a:ln>
          </p:spPr>
          <p:txBody>
            <a:bodyPr anchor="ctr"/>
            <a:lstStyle/>
            <a:p>
              <a:pPr algn="ctr"/>
              <a:endParaRPr/>
            </a:p>
          </p:txBody>
        </p:sp>
        <p:sp>
          <p:nvSpPr>
            <p:cNvPr id="917" name="îṧ1ïdè"/>
            <p:cNvSpPr/>
            <p:nvPr/>
          </p:nvSpPr>
          <p:spPr bwMode="auto">
            <a:xfrm>
              <a:off x="2700458" y="3678869"/>
              <a:ext cx="149666" cy="103378"/>
            </a:xfrm>
            <a:custGeom>
              <a:avLst/>
              <a:gdLst>
                <a:gd name="T0" fmla="*/ 39 w 41"/>
                <a:gd name="T1" fmla="*/ 14 h 28"/>
                <a:gd name="T2" fmla="*/ 26 w 41"/>
                <a:gd name="T3" fmla="*/ 0 h 28"/>
                <a:gd name="T4" fmla="*/ 3 w 41"/>
                <a:gd name="T5" fmla="*/ 14 h 28"/>
                <a:gd name="T6" fmla="*/ 15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6" y="0"/>
                    <a:pt x="26" y="0"/>
                  </a:cubicBezTo>
                  <a:cubicBezTo>
                    <a:pt x="16" y="0"/>
                    <a:pt x="6" y="6"/>
                    <a:pt x="3" y="14"/>
                  </a:cubicBezTo>
                  <a:cubicBezTo>
                    <a:pt x="0" y="22"/>
                    <a:pt x="6" y="28"/>
                    <a:pt x="15" y="28"/>
                  </a:cubicBezTo>
                  <a:cubicBezTo>
                    <a:pt x="25" y="28"/>
                    <a:pt x="36" y="22"/>
                    <a:pt x="39" y="14"/>
                  </a:cubicBezTo>
                  <a:close/>
                </a:path>
              </a:pathLst>
            </a:custGeom>
            <a:grpFill/>
            <a:ln>
              <a:noFill/>
            </a:ln>
          </p:spPr>
          <p:txBody>
            <a:bodyPr anchor="ctr"/>
            <a:lstStyle/>
            <a:p>
              <a:pPr algn="ctr"/>
              <a:endParaRPr/>
            </a:p>
          </p:txBody>
        </p:sp>
        <p:sp>
          <p:nvSpPr>
            <p:cNvPr id="918" name="ïşḻiḑe"/>
            <p:cNvSpPr/>
            <p:nvPr/>
          </p:nvSpPr>
          <p:spPr bwMode="auto">
            <a:xfrm>
              <a:off x="2860925" y="3678869"/>
              <a:ext cx="149666" cy="103378"/>
            </a:xfrm>
            <a:custGeom>
              <a:avLst/>
              <a:gdLst>
                <a:gd name="T0" fmla="*/ 38 w 41"/>
                <a:gd name="T1" fmla="*/ 14 h 28"/>
                <a:gd name="T2" fmla="*/ 25 w 41"/>
                <a:gd name="T3" fmla="*/ 0 h 28"/>
                <a:gd name="T4" fmla="*/ 3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5" y="0"/>
                    <a:pt x="25" y="0"/>
                  </a:cubicBezTo>
                  <a:cubicBezTo>
                    <a:pt x="16" y="0"/>
                    <a:pt x="5" y="6"/>
                    <a:pt x="3"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19" name="i$ļîḓe"/>
            <p:cNvSpPr/>
            <p:nvPr/>
          </p:nvSpPr>
          <p:spPr bwMode="auto">
            <a:xfrm>
              <a:off x="3022934" y="3678869"/>
              <a:ext cx="148123" cy="103378"/>
            </a:xfrm>
            <a:custGeom>
              <a:avLst/>
              <a:gdLst>
                <a:gd name="T0" fmla="*/ 38 w 41"/>
                <a:gd name="T1" fmla="*/ 14 h 28"/>
                <a:gd name="T2" fmla="*/ 25 w 41"/>
                <a:gd name="T3" fmla="*/ 0 h 28"/>
                <a:gd name="T4" fmla="*/ 3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5" y="0"/>
                    <a:pt x="25" y="0"/>
                  </a:cubicBezTo>
                  <a:cubicBezTo>
                    <a:pt x="15" y="0"/>
                    <a:pt x="5" y="6"/>
                    <a:pt x="3"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0" name="iSḷîḓê"/>
            <p:cNvSpPr/>
            <p:nvPr/>
          </p:nvSpPr>
          <p:spPr bwMode="auto">
            <a:xfrm>
              <a:off x="3183401" y="3678869"/>
              <a:ext cx="149666" cy="103378"/>
            </a:xfrm>
            <a:custGeom>
              <a:avLst/>
              <a:gdLst>
                <a:gd name="T0" fmla="*/ 38 w 41"/>
                <a:gd name="T1" fmla="*/ 14 h 28"/>
                <a:gd name="T2" fmla="*/ 25 w 41"/>
                <a:gd name="T3" fmla="*/ 0 h 28"/>
                <a:gd name="T4" fmla="*/ 2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4" y="0"/>
                    <a:pt x="25" y="0"/>
                  </a:cubicBezTo>
                  <a:cubicBezTo>
                    <a:pt x="15" y="0"/>
                    <a:pt x="5"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1" name="íṩļïḋê"/>
            <p:cNvSpPr/>
            <p:nvPr/>
          </p:nvSpPr>
          <p:spPr bwMode="auto">
            <a:xfrm>
              <a:off x="3343867" y="3678869"/>
              <a:ext cx="145037" cy="103378"/>
            </a:xfrm>
            <a:custGeom>
              <a:avLst/>
              <a:gdLst>
                <a:gd name="T0" fmla="*/ 38 w 40"/>
                <a:gd name="T1" fmla="*/ 14 h 28"/>
                <a:gd name="T2" fmla="*/ 24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5"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2" name="íSḻíḓê"/>
            <p:cNvSpPr/>
            <p:nvPr/>
          </p:nvSpPr>
          <p:spPr bwMode="auto">
            <a:xfrm>
              <a:off x="3504334" y="3678869"/>
              <a:ext cx="145037" cy="103378"/>
            </a:xfrm>
            <a:custGeom>
              <a:avLst/>
              <a:gdLst>
                <a:gd name="T0" fmla="*/ 38 w 40"/>
                <a:gd name="T1" fmla="*/ 14 h 28"/>
                <a:gd name="T2" fmla="*/ 24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3" name="iṧļïďe"/>
            <p:cNvSpPr/>
            <p:nvPr/>
          </p:nvSpPr>
          <p:spPr bwMode="auto">
            <a:xfrm>
              <a:off x="3664800" y="3678869"/>
              <a:ext cx="145037" cy="103378"/>
            </a:xfrm>
            <a:custGeom>
              <a:avLst/>
              <a:gdLst>
                <a:gd name="T0" fmla="*/ 38 w 40"/>
                <a:gd name="T1" fmla="*/ 14 h 28"/>
                <a:gd name="T2" fmla="*/ 23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24" name="íS1iḍê"/>
            <p:cNvSpPr/>
            <p:nvPr/>
          </p:nvSpPr>
          <p:spPr bwMode="auto">
            <a:xfrm>
              <a:off x="3825267" y="3678869"/>
              <a:ext cx="141951" cy="103378"/>
            </a:xfrm>
            <a:custGeom>
              <a:avLst/>
              <a:gdLst>
                <a:gd name="T0" fmla="*/ 38 w 39"/>
                <a:gd name="T1" fmla="*/ 14 h 28"/>
                <a:gd name="T2" fmla="*/ 23 w 39"/>
                <a:gd name="T3" fmla="*/ 0 h 28"/>
                <a:gd name="T4" fmla="*/ 2 w 39"/>
                <a:gd name="T5" fmla="*/ 14 h 28"/>
                <a:gd name="T6" fmla="*/ 17 w 39"/>
                <a:gd name="T7" fmla="*/ 28 h 28"/>
                <a:gd name="T8" fmla="*/ 38 w 39"/>
                <a:gd name="T9" fmla="*/ 14 h 28"/>
              </a:gdLst>
              <a:ahLst/>
              <a:cxnLst>
                <a:cxn ang="0">
                  <a:pos x="T0" y="T1"/>
                </a:cxn>
                <a:cxn ang="0">
                  <a:pos x="T2" y="T3"/>
                </a:cxn>
                <a:cxn ang="0">
                  <a:pos x="T4" y="T5"/>
                </a:cxn>
                <a:cxn ang="0">
                  <a:pos x="T6" y="T7"/>
                </a:cxn>
                <a:cxn ang="0">
                  <a:pos x="T8" y="T9"/>
                </a:cxn>
              </a:cxnLst>
              <a:rect l="0" t="0" r="r" b="b"/>
              <a:pathLst>
                <a:path w="39" h="28">
                  <a:moveTo>
                    <a:pt x="38" y="14"/>
                  </a:moveTo>
                  <a:cubicBezTo>
                    <a:pt x="39" y="6"/>
                    <a:pt x="33" y="0"/>
                    <a:pt x="23" y="0"/>
                  </a:cubicBezTo>
                  <a:cubicBezTo>
                    <a:pt x="13" y="0"/>
                    <a:pt x="4" y="6"/>
                    <a:pt x="2" y="14"/>
                  </a:cubicBezTo>
                  <a:cubicBezTo>
                    <a:pt x="0" y="22"/>
                    <a:pt x="7" y="28"/>
                    <a:pt x="17" y="28"/>
                  </a:cubicBezTo>
                  <a:cubicBezTo>
                    <a:pt x="27" y="28"/>
                    <a:pt x="36" y="22"/>
                    <a:pt x="38" y="14"/>
                  </a:cubicBezTo>
                  <a:close/>
                </a:path>
              </a:pathLst>
            </a:custGeom>
            <a:grpFill/>
            <a:ln>
              <a:noFill/>
            </a:ln>
          </p:spPr>
          <p:txBody>
            <a:bodyPr anchor="ctr"/>
            <a:lstStyle/>
            <a:p>
              <a:pPr algn="ctr"/>
              <a:endParaRPr/>
            </a:p>
          </p:txBody>
        </p:sp>
        <p:sp>
          <p:nvSpPr>
            <p:cNvPr id="925" name="îṩḷïďe"/>
            <p:cNvSpPr/>
            <p:nvPr/>
          </p:nvSpPr>
          <p:spPr bwMode="auto">
            <a:xfrm>
              <a:off x="3985733" y="3678869"/>
              <a:ext cx="141951" cy="103378"/>
            </a:xfrm>
            <a:custGeom>
              <a:avLst/>
              <a:gdLst>
                <a:gd name="T0" fmla="*/ 38 w 39"/>
                <a:gd name="T1" fmla="*/ 14 h 28"/>
                <a:gd name="T2" fmla="*/ 23 w 39"/>
                <a:gd name="T3" fmla="*/ 0 h 28"/>
                <a:gd name="T4" fmla="*/ 2 w 39"/>
                <a:gd name="T5" fmla="*/ 14 h 28"/>
                <a:gd name="T6" fmla="*/ 17 w 39"/>
                <a:gd name="T7" fmla="*/ 28 h 28"/>
                <a:gd name="T8" fmla="*/ 38 w 39"/>
                <a:gd name="T9" fmla="*/ 14 h 28"/>
              </a:gdLst>
              <a:ahLst/>
              <a:cxnLst>
                <a:cxn ang="0">
                  <a:pos x="T0" y="T1"/>
                </a:cxn>
                <a:cxn ang="0">
                  <a:pos x="T2" y="T3"/>
                </a:cxn>
                <a:cxn ang="0">
                  <a:pos x="T4" y="T5"/>
                </a:cxn>
                <a:cxn ang="0">
                  <a:pos x="T6" y="T7"/>
                </a:cxn>
                <a:cxn ang="0">
                  <a:pos x="T8" y="T9"/>
                </a:cxn>
              </a:cxnLst>
              <a:rect l="0" t="0" r="r" b="b"/>
              <a:pathLst>
                <a:path w="39" h="28">
                  <a:moveTo>
                    <a:pt x="38" y="14"/>
                  </a:moveTo>
                  <a:cubicBezTo>
                    <a:pt x="39" y="6"/>
                    <a:pt x="33" y="0"/>
                    <a:pt x="23" y="0"/>
                  </a:cubicBezTo>
                  <a:cubicBezTo>
                    <a:pt x="13" y="0"/>
                    <a:pt x="4" y="6"/>
                    <a:pt x="2" y="14"/>
                  </a:cubicBezTo>
                  <a:cubicBezTo>
                    <a:pt x="0" y="22"/>
                    <a:pt x="7" y="28"/>
                    <a:pt x="17" y="28"/>
                  </a:cubicBezTo>
                  <a:cubicBezTo>
                    <a:pt x="27" y="28"/>
                    <a:pt x="36" y="22"/>
                    <a:pt x="38" y="14"/>
                  </a:cubicBezTo>
                  <a:close/>
                </a:path>
              </a:pathLst>
            </a:custGeom>
            <a:grpFill/>
            <a:ln>
              <a:noFill/>
            </a:ln>
          </p:spPr>
          <p:txBody>
            <a:bodyPr anchor="ctr"/>
            <a:lstStyle/>
            <a:p>
              <a:pPr algn="ctr"/>
              <a:endParaRPr/>
            </a:p>
          </p:txBody>
        </p:sp>
        <p:sp>
          <p:nvSpPr>
            <p:cNvPr id="926" name="ïS1iḑé"/>
            <p:cNvSpPr/>
            <p:nvPr/>
          </p:nvSpPr>
          <p:spPr bwMode="auto">
            <a:xfrm>
              <a:off x="2654170" y="3803849"/>
              <a:ext cx="152752" cy="101834"/>
            </a:xfrm>
            <a:custGeom>
              <a:avLst/>
              <a:gdLst>
                <a:gd name="T0" fmla="*/ 39 w 42"/>
                <a:gd name="T1" fmla="*/ 14 h 28"/>
                <a:gd name="T2" fmla="*/ 26 w 42"/>
                <a:gd name="T3" fmla="*/ 0 h 28"/>
                <a:gd name="T4" fmla="*/ 3 w 42"/>
                <a:gd name="T5" fmla="*/ 14 h 28"/>
                <a:gd name="T6" fmla="*/ 16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5" y="28"/>
                    <a:pt x="16" y="28"/>
                  </a:cubicBezTo>
                  <a:cubicBezTo>
                    <a:pt x="26" y="28"/>
                    <a:pt x="36" y="22"/>
                    <a:pt x="39" y="14"/>
                  </a:cubicBezTo>
                  <a:close/>
                </a:path>
              </a:pathLst>
            </a:custGeom>
            <a:grpFill/>
            <a:ln>
              <a:noFill/>
            </a:ln>
          </p:spPr>
          <p:txBody>
            <a:bodyPr anchor="ctr"/>
            <a:lstStyle/>
            <a:p>
              <a:pPr algn="ctr"/>
              <a:endParaRPr/>
            </a:p>
          </p:txBody>
        </p:sp>
        <p:sp>
          <p:nvSpPr>
            <p:cNvPr id="927" name="îşḷiḓé"/>
            <p:cNvSpPr/>
            <p:nvPr/>
          </p:nvSpPr>
          <p:spPr bwMode="auto">
            <a:xfrm>
              <a:off x="2814636" y="3803849"/>
              <a:ext cx="152752" cy="101834"/>
            </a:xfrm>
            <a:custGeom>
              <a:avLst/>
              <a:gdLst>
                <a:gd name="T0" fmla="*/ 40 w 42"/>
                <a:gd name="T1" fmla="*/ 14 h 28"/>
                <a:gd name="T2" fmla="*/ 26 w 42"/>
                <a:gd name="T3" fmla="*/ 0 h 28"/>
                <a:gd name="T4" fmla="*/ 3 w 42"/>
                <a:gd name="T5" fmla="*/ 14 h 28"/>
                <a:gd name="T6" fmla="*/ 16 w 42"/>
                <a:gd name="T7" fmla="*/ 28 h 28"/>
                <a:gd name="T8" fmla="*/ 40 w 42"/>
                <a:gd name="T9" fmla="*/ 14 h 28"/>
              </a:gdLst>
              <a:ahLst/>
              <a:cxnLst>
                <a:cxn ang="0">
                  <a:pos x="T0" y="T1"/>
                </a:cxn>
                <a:cxn ang="0">
                  <a:pos x="T2" y="T3"/>
                </a:cxn>
                <a:cxn ang="0">
                  <a:pos x="T4" y="T5"/>
                </a:cxn>
                <a:cxn ang="0">
                  <a:pos x="T6" y="T7"/>
                </a:cxn>
                <a:cxn ang="0">
                  <a:pos x="T8" y="T9"/>
                </a:cxn>
              </a:cxnLst>
              <a:rect l="0" t="0" r="r" b="b"/>
              <a:pathLst>
                <a:path w="42" h="28">
                  <a:moveTo>
                    <a:pt x="40" y="14"/>
                  </a:moveTo>
                  <a:cubicBezTo>
                    <a:pt x="42" y="6"/>
                    <a:pt x="36" y="0"/>
                    <a:pt x="26" y="0"/>
                  </a:cubicBezTo>
                  <a:cubicBezTo>
                    <a:pt x="17" y="0"/>
                    <a:pt x="6" y="6"/>
                    <a:pt x="3" y="14"/>
                  </a:cubicBezTo>
                  <a:cubicBezTo>
                    <a:pt x="0" y="22"/>
                    <a:pt x="6" y="28"/>
                    <a:pt x="16" y="28"/>
                  </a:cubicBezTo>
                  <a:cubicBezTo>
                    <a:pt x="27" y="28"/>
                    <a:pt x="37" y="22"/>
                    <a:pt x="40" y="14"/>
                  </a:cubicBezTo>
                  <a:close/>
                </a:path>
              </a:pathLst>
            </a:custGeom>
            <a:grpFill/>
            <a:ln>
              <a:noFill/>
            </a:ln>
          </p:spPr>
          <p:txBody>
            <a:bodyPr anchor="ctr"/>
            <a:lstStyle/>
            <a:p>
              <a:pPr algn="ctr"/>
              <a:endParaRPr/>
            </a:p>
          </p:txBody>
        </p:sp>
        <p:sp>
          <p:nvSpPr>
            <p:cNvPr id="928" name="íṣľîḍê"/>
            <p:cNvSpPr/>
            <p:nvPr/>
          </p:nvSpPr>
          <p:spPr bwMode="auto">
            <a:xfrm>
              <a:off x="2978188" y="3803849"/>
              <a:ext cx="152752" cy="101834"/>
            </a:xfrm>
            <a:custGeom>
              <a:avLst/>
              <a:gdLst>
                <a:gd name="T0" fmla="*/ 39 w 42"/>
                <a:gd name="T1" fmla="*/ 14 h 28"/>
                <a:gd name="T2" fmla="*/ 26 w 42"/>
                <a:gd name="T3" fmla="*/ 0 h 28"/>
                <a:gd name="T4" fmla="*/ 3 w 42"/>
                <a:gd name="T5" fmla="*/ 14 h 28"/>
                <a:gd name="T6" fmla="*/ 16 w 42"/>
                <a:gd name="T7" fmla="*/ 28 h 28"/>
                <a:gd name="T8" fmla="*/ 39 w 42"/>
                <a:gd name="T9" fmla="*/ 14 h 28"/>
              </a:gdLst>
              <a:ahLst/>
              <a:cxnLst>
                <a:cxn ang="0">
                  <a:pos x="T0" y="T1"/>
                </a:cxn>
                <a:cxn ang="0">
                  <a:pos x="T2" y="T3"/>
                </a:cxn>
                <a:cxn ang="0">
                  <a:pos x="T4" y="T5"/>
                </a:cxn>
                <a:cxn ang="0">
                  <a:pos x="T6" y="T7"/>
                </a:cxn>
                <a:cxn ang="0">
                  <a:pos x="T8" y="T9"/>
                </a:cxn>
              </a:cxnLst>
              <a:rect l="0" t="0" r="r" b="b"/>
              <a:pathLst>
                <a:path w="42" h="28">
                  <a:moveTo>
                    <a:pt x="39" y="14"/>
                  </a:moveTo>
                  <a:cubicBezTo>
                    <a:pt x="42" y="6"/>
                    <a:pt x="36" y="0"/>
                    <a:pt x="26" y="0"/>
                  </a:cubicBezTo>
                  <a:cubicBezTo>
                    <a:pt x="16" y="0"/>
                    <a:pt x="6" y="6"/>
                    <a:pt x="3" y="14"/>
                  </a:cubicBezTo>
                  <a:cubicBezTo>
                    <a:pt x="0" y="22"/>
                    <a:pt x="6" y="28"/>
                    <a:pt x="16" y="28"/>
                  </a:cubicBezTo>
                  <a:cubicBezTo>
                    <a:pt x="26" y="28"/>
                    <a:pt x="37" y="22"/>
                    <a:pt x="39" y="14"/>
                  </a:cubicBezTo>
                  <a:close/>
                </a:path>
              </a:pathLst>
            </a:custGeom>
            <a:grpFill/>
            <a:ln>
              <a:noFill/>
            </a:ln>
          </p:spPr>
          <p:txBody>
            <a:bodyPr anchor="ctr"/>
            <a:lstStyle/>
            <a:p>
              <a:pPr algn="ctr"/>
              <a:endParaRPr/>
            </a:p>
          </p:txBody>
        </p:sp>
        <p:sp>
          <p:nvSpPr>
            <p:cNvPr id="929" name="îś1îdé"/>
            <p:cNvSpPr/>
            <p:nvPr/>
          </p:nvSpPr>
          <p:spPr bwMode="auto">
            <a:xfrm>
              <a:off x="3143284" y="3803849"/>
              <a:ext cx="149666" cy="101834"/>
            </a:xfrm>
            <a:custGeom>
              <a:avLst/>
              <a:gdLst>
                <a:gd name="T0" fmla="*/ 39 w 41"/>
                <a:gd name="T1" fmla="*/ 14 h 28"/>
                <a:gd name="T2" fmla="*/ 25 w 41"/>
                <a:gd name="T3" fmla="*/ 0 h 28"/>
                <a:gd name="T4" fmla="*/ 2 w 41"/>
                <a:gd name="T5" fmla="*/ 14 h 28"/>
                <a:gd name="T6" fmla="*/ 16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5" y="0"/>
                    <a:pt x="25" y="0"/>
                  </a:cubicBezTo>
                  <a:cubicBezTo>
                    <a:pt x="15" y="0"/>
                    <a:pt x="5" y="6"/>
                    <a:pt x="2" y="14"/>
                  </a:cubicBezTo>
                  <a:cubicBezTo>
                    <a:pt x="0" y="22"/>
                    <a:pt x="6" y="28"/>
                    <a:pt x="16" y="28"/>
                  </a:cubicBezTo>
                  <a:cubicBezTo>
                    <a:pt x="26" y="28"/>
                    <a:pt x="36" y="22"/>
                    <a:pt x="39" y="14"/>
                  </a:cubicBezTo>
                  <a:close/>
                </a:path>
              </a:pathLst>
            </a:custGeom>
            <a:grpFill/>
            <a:ln>
              <a:noFill/>
            </a:ln>
          </p:spPr>
          <p:txBody>
            <a:bodyPr anchor="ctr"/>
            <a:lstStyle/>
            <a:p>
              <a:pPr algn="ctr"/>
              <a:endParaRPr/>
            </a:p>
          </p:txBody>
        </p:sp>
        <p:sp>
          <p:nvSpPr>
            <p:cNvPr id="930" name="î$1ïḍê"/>
            <p:cNvSpPr/>
            <p:nvPr/>
          </p:nvSpPr>
          <p:spPr bwMode="auto">
            <a:xfrm>
              <a:off x="3306837" y="3803849"/>
              <a:ext cx="149666" cy="101834"/>
            </a:xfrm>
            <a:custGeom>
              <a:avLst/>
              <a:gdLst>
                <a:gd name="T0" fmla="*/ 38 w 41"/>
                <a:gd name="T1" fmla="*/ 14 h 28"/>
                <a:gd name="T2" fmla="*/ 24 w 41"/>
                <a:gd name="T3" fmla="*/ 0 h 28"/>
                <a:gd name="T4" fmla="*/ 2 w 41"/>
                <a:gd name="T5" fmla="*/ 14 h 28"/>
                <a:gd name="T6" fmla="*/ 16 w 41"/>
                <a:gd name="T7" fmla="*/ 28 h 28"/>
                <a:gd name="T8" fmla="*/ 38 w 41"/>
                <a:gd name="T9" fmla="*/ 14 h 28"/>
              </a:gdLst>
              <a:ahLst/>
              <a:cxnLst>
                <a:cxn ang="0">
                  <a:pos x="T0" y="T1"/>
                </a:cxn>
                <a:cxn ang="0">
                  <a:pos x="T2" y="T3"/>
                </a:cxn>
                <a:cxn ang="0">
                  <a:pos x="T4" y="T5"/>
                </a:cxn>
                <a:cxn ang="0">
                  <a:pos x="T6" y="T7"/>
                </a:cxn>
                <a:cxn ang="0">
                  <a:pos x="T8" y="T9"/>
                </a:cxn>
              </a:cxnLst>
              <a:rect l="0" t="0" r="r" b="b"/>
              <a:pathLst>
                <a:path w="41" h="28">
                  <a:moveTo>
                    <a:pt x="38" y="14"/>
                  </a:moveTo>
                  <a:cubicBezTo>
                    <a:pt x="41" y="6"/>
                    <a:pt x="34" y="0"/>
                    <a:pt x="24" y="0"/>
                  </a:cubicBezTo>
                  <a:cubicBezTo>
                    <a:pt x="14" y="0"/>
                    <a:pt x="4" y="6"/>
                    <a:pt x="2" y="14"/>
                  </a:cubicBezTo>
                  <a:cubicBezTo>
                    <a:pt x="0" y="22"/>
                    <a:pt x="6" y="28"/>
                    <a:pt x="16" y="28"/>
                  </a:cubicBezTo>
                  <a:cubicBezTo>
                    <a:pt x="26" y="28"/>
                    <a:pt x="36" y="22"/>
                    <a:pt x="38" y="14"/>
                  </a:cubicBezTo>
                  <a:close/>
                </a:path>
              </a:pathLst>
            </a:custGeom>
            <a:grpFill/>
            <a:ln>
              <a:noFill/>
            </a:ln>
          </p:spPr>
          <p:txBody>
            <a:bodyPr anchor="ctr"/>
            <a:lstStyle/>
            <a:p>
              <a:pPr algn="ctr"/>
              <a:endParaRPr/>
            </a:p>
          </p:txBody>
        </p:sp>
        <p:sp>
          <p:nvSpPr>
            <p:cNvPr id="931" name="iṡlïḑé"/>
            <p:cNvSpPr/>
            <p:nvPr/>
          </p:nvSpPr>
          <p:spPr bwMode="auto">
            <a:xfrm>
              <a:off x="3467303" y="3803849"/>
              <a:ext cx="149666" cy="101834"/>
            </a:xfrm>
            <a:custGeom>
              <a:avLst/>
              <a:gdLst>
                <a:gd name="T0" fmla="*/ 39 w 41"/>
                <a:gd name="T1" fmla="*/ 14 h 28"/>
                <a:gd name="T2" fmla="*/ 25 w 41"/>
                <a:gd name="T3" fmla="*/ 0 h 28"/>
                <a:gd name="T4" fmla="*/ 3 w 41"/>
                <a:gd name="T5" fmla="*/ 14 h 28"/>
                <a:gd name="T6" fmla="*/ 17 w 41"/>
                <a:gd name="T7" fmla="*/ 28 h 28"/>
                <a:gd name="T8" fmla="*/ 39 w 41"/>
                <a:gd name="T9" fmla="*/ 14 h 28"/>
              </a:gdLst>
              <a:ahLst/>
              <a:cxnLst>
                <a:cxn ang="0">
                  <a:pos x="T0" y="T1"/>
                </a:cxn>
                <a:cxn ang="0">
                  <a:pos x="T2" y="T3"/>
                </a:cxn>
                <a:cxn ang="0">
                  <a:pos x="T4" y="T5"/>
                </a:cxn>
                <a:cxn ang="0">
                  <a:pos x="T6" y="T7"/>
                </a:cxn>
                <a:cxn ang="0">
                  <a:pos x="T8" y="T9"/>
                </a:cxn>
              </a:cxnLst>
              <a:rect l="0" t="0" r="r" b="b"/>
              <a:pathLst>
                <a:path w="41" h="28">
                  <a:moveTo>
                    <a:pt x="39" y="14"/>
                  </a:moveTo>
                  <a:cubicBezTo>
                    <a:pt x="41" y="6"/>
                    <a:pt x="35" y="0"/>
                    <a:pt x="25" y="0"/>
                  </a:cubicBezTo>
                  <a:cubicBezTo>
                    <a:pt x="15" y="0"/>
                    <a:pt x="5" y="6"/>
                    <a:pt x="3" y="14"/>
                  </a:cubicBezTo>
                  <a:cubicBezTo>
                    <a:pt x="0" y="22"/>
                    <a:pt x="7" y="28"/>
                    <a:pt x="17" y="28"/>
                  </a:cubicBezTo>
                  <a:cubicBezTo>
                    <a:pt x="27" y="28"/>
                    <a:pt x="37" y="22"/>
                    <a:pt x="39" y="14"/>
                  </a:cubicBezTo>
                  <a:close/>
                </a:path>
              </a:pathLst>
            </a:custGeom>
            <a:grpFill/>
            <a:ln>
              <a:noFill/>
            </a:ln>
          </p:spPr>
          <p:txBody>
            <a:bodyPr anchor="ctr"/>
            <a:lstStyle/>
            <a:p>
              <a:pPr algn="ctr"/>
              <a:endParaRPr/>
            </a:p>
          </p:txBody>
        </p:sp>
        <p:sp>
          <p:nvSpPr>
            <p:cNvPr id="932" name="ïšlide"/>
            <p:cNvSpPr/>
            <p:nvPr/>
          </p:nvSpPr>
          <p:spPr bwMode="auto">
            <a:xfrm>
              <a:off x="3630855" y="3803849"/>
              <a:ext cx="146580" cy="101834"/>
            </a:xfrm>
            <a:custGeom>
              <a:avLst/>
              <a:gdLst>
                <a:gd name="T0" fmla="*/ 38 w 40"/>
                <a:gd name="T1" fmla="*/ 14 h 28"/>
                <a:gd name="T2" fmla="*/ 24 w 40"/>
                <a:gd name="T3" fmla="*/ 0 h 28"/>
                <a:gd name="T4" fmla="*/ 2 w 40"/>
                <a:gd name="T5" fmla="*/ 14 h 28"/>
                <a:gd name="T6" fmla="*/ 17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4" y="0"/>
                    <a:pt x="24" y="0"/>
                  </a:cubicBezTo>
                  <a:cubicBezTo>
                    <a:pt x="14" y="0"/>
                    <a:pt x="4" y="6"/>
                    <a:pt x="2" y="14"/>
                  </a:cubicBezTo>
                  <a:cubicBezTo>
                    <a:pt x="0" y="22"/>
                    <a:pt x="6" y="28"/>
                    <a:pt x="17" y="28"/>
                  </a:cubicBezTo>
                  <a:cubicBezTo>
                    <a:pt x="27" y="28"/>
                    <a:pt x="36" y="22"/>
                    <a:pt x="38" y="14"/>
                  </a:cubicBezTo>
                  <a:close/>
                </a:path>
              </a:pathLst>
            </a:custGeom>
            <a:grpFill/>
            <a:ln>
              <a:noFill/>
            </a:ln>
          </p:spPr>
          <p:txBody>
            <a:bodyPr anchor="ctr"/>
            <a:lstStyle/>
            <a:p>
              <a:pPr algn="ctr"/>
              <a:endParaRPr/>
            </a:p>
          </p:txBody>
        </p:sp>
        <p:sp>
          <p:nvSpPr>
            <p:cNvPr id="933" name="íṡlíḓê"/>
            <p:cNvSpPr/>
            <p:nvPr/>
          </p:nvSpPr>
          <p:spPr bwMode="auto">
            <a:xfrm>
              <a:off x="3795950" y="3803849"/>
              <a:ext cx="145037" cy="101834"/>
            </a:xfrm>
            <a:custGeom>
              <a:avLst/>
              <a:gdLst>
                <a:gd name="T0" fmla="*/ 38 w 40"/>
                <a:gd name="T1" fmla="*/ 14 h 28"/>
                <a:gd name="T2" fmla="*/ 23 w 40"/>
                <a:gd name="T3" fmla="*/ 0 h 28"/>
                <a:gd name="T4" fmla="*/ 2 w 40"/>
                <a:gd name="T5" fmla="*/ 14 h 28"/>
                <a:gd name="T6" fmla="*/ 16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3" y="0"/>
                    <a:pt x="4" y="6"/>
                    <a:pt x="2" y="14"/>
                  </a:cubicBezTo>
                  <a:cubicBezTo>
                    <a:pt x="0" y="22"/>
                    <a:pt x="6" y="28"/>
                    <a:pt x="16" y="28"/>
                  </a:cubicBezTo>
                  <a:cubicBezTo>
                    <a:pt x="27" y="28"/>
                    <a:pt x="36" y="22"/>
                    <a:pt x="38" y="14"/>
                  </a:cubicBezTo>
                  <a:close/>
                </a:path>
              </a:pathLst>
            </a:custGeom>
            <a:grpFill/>
            <a:ln>
              <a:noFill/>
            </a:ln>
          </p:spPr>
          <p:txBody>
            <a:bodyPr anchor="ctr"/>
            <a:lstStyle/>
            <a:p>
              <a:pPr algn="ctr"/>
              <a:endParaRPr/>
            </a:p>
          </p:txBody>
        </p:sp>
        <p:sp>
          <p:nvSpPr>
            <p:cNvPr id="934" name="íš1ïḍé"/>
            <p:cNvSpPr/>
            <p:nvPr/>
          </p:nvSpPr>
          <p:spPr bwMode="auto">
            <a:xfrm>
              <a:off x="3956417" y="3803849"/>
              <a:ext cx="146580" cy="101834"/>
            </a:xfrm>
            <a:custGeom>
              <a:avLst/>
              <a:gdLst>
                <a:gd name="T0" fmla="*/ 39 w 40"/>
                <a:gd name="T1" fmla="*/ 14 h 28"/>
                <a:gd name="T2" fmla="*/ 23 w 40"/>
                <a:gd name="T3" fmla="*/ 0 h 28"/>
                <a:gd name="T4" fmla="*/ 2 w 40"/>
                <a:gd name="T5" fmla="*/ 14 h 28"/>
                <a:gd name="T6" fmla="*/ 17 w 40"/>
                <a:gd name="T7" fmla="*/ 28 h 28"/>
                <a:gd name="T8" fmla="*/ 39 w 40"/>
                <a:gd name="T9" fmla="*/ 14 h 28"/>
              </a:gdLst>
              <a:ahLst/>
              <a:cxnLst>
                <a:cxn ang="0">
                  <a:pos x="T0" y="T1"/>
                </a:cxn>
                <a:cxn ang="0">
                  <a:pos x="T2" y="T3"/>
                </a:cxn>
                <a:cxn ang="0">
                  <a:pos x="T4" y="T5"/>
                </a:cxn>
                <a:cxn ang="0">
                  <a:pos x="T6" y="T7"/>
                </a:cxn>
                <a:cxn ang="0">
                  <a:pos x="T8" y="T9"/>
                </a:cxn>
              </a:cxnLst>
              <a:rect l="0" t="0" r="r" b="b"/>
              <a:pathLst>
                <a:path w="40" h="28">
                  <a:moveTo>
                    <a:pt x="39" y="14"/>
                  </a:moveTo>
                  <a:cubicBezTo>
                    <a:pt x="40" y="6"/>
                    <a:pt x="33" y="0"/>
                    <a:pt x="23" y="0"/>
                  </a:cubicBezTo>
                  <a:cubicBezTo>
                    <a:pt x="13" y="0"/>
                    <a:pt x="4" y="6"/>
                    <a:pt x="2" y="14"/>
                  </a:cubicBezTo>
                  <a:cubicBezTo>
                    <a:pt x="0" y="22"/>
                    <a:pt x="7" y="28"/>
                    <a:pt x="17" y="28"/>
                  </a:cubicBezTo>
                  <a:cubicBezTo>
                    <a:pt x="27" y="28"/>
                    <a:pt x="37" y="22"/>
                    <a:pt x="39" y="14"/>
                  </a:cubicBezTo>
                  <a:close/>
                </a:path>
              </a:pathLst>
            </a:custGeom>
            <a:grpFill/>
            <a:ln>
              <a:noFill/>
            </a:ln>
          </p:spPr>
          <p:txBody>
            <a:bodyPr anchor="ctr"/>
            <a:lstStyle/>
            <a:p>
              <a:pPr algn="ctr"/>
              <a:endParaRPr/>
            </a:p>
          </p:txBody>
        </p:sp>
        <p:sp>
          <p:nvSpPr>
            <p:cNvPr id="935" name="isḻíḍè"/>
            <p:cNvSpPr/>
            <p:nvPr/>
          </p:nvSpPr>
          <p:spPr bwMode="auto">
            <a:xfrm>
              <a:off x="4119969" y="3803849"/>
              <a:ext cx="146580" cy="101834"/>
            </a:xfrm>
            <a:custGeom>
              <a:avLst/>
              <a:gdLst>
                <a:gd name="T0" fmla="*/ 38 w 40"/>
                <a:gd name="T1" fmla="*/ 14 h 28"/>
                <a:gd name="T2" fmla="*/ 23 w 40"/>
                <a:gd name="T3" fmla="*/ 0 h 28"/>
                <a:gd name="T4" fmla="*/ 2 w 40"/>
                <a:gd name="T5" fmla="*/ 14 h 28"/>
                <a:gd name="T6" fmla="*/ 17 w 40"/>
                <a:gd name="T7" fmla="*/ 28 h 28"/>
                <a:gd name="T8" fmla="*/ 38 w 40"/>
                <a:gd name="T9" fmla="*/ 14 h 28"/>
              </a:gdLst>
              <a:ahLst/>
              <a:cxnLst>
                <a:cxn ang="0">
                  <a:pos x="T0" y="T1"/>
                </a:cxn>
                <a:cxn ang="0">
                  <a:pos x="T2" y="T3"/>
                </a:cxn>
                <a:cxn ang="0">
                  <a:pos x="T4" y="T5"/>
                </a:cxn>
                <a:cxn ang="0">
                  <a:pos x="T6" y="T7"/>
                </a:cxn>
                <a:cxn ang="0">
                  <a:pos x="T8" y="T9"/>
                </a:cxn>
              </a:cxnLst>
              <a:rect l="0" t="0" r="r" b="b"/>
              <a:pathLst>
                <a:path w="40" h="28">
                  <a:moveTo>
                    <a:pt x="38" y="14"/>
                  </a:moveTo>
                  <a:cubicBezTo>
                    <a:pt x="40" y="6"/>
                    <a:pt x="33" y="0"/>
                    <a:pt x="23" y="0"/>
                  </a:cubicBezTo>
                  <a:cubicBezTo>
                    <a:pt x="13" y="0"/>
                    <a:pt x="3" y="6"/>
                    <a:pt x="2" y="14"/>
                  </a:cubicBezTo>
                  <a:cubicBezTo>
                    <a:pt x="0" y="22"/>
                    <a:pt x="7" y="28"/>
                    <a:pt x="17" y="28"/>
                  </a:cubicBezTo>
                  <a:cubicBezTo>
                    <a:pt x="27" y="28"/>
                    <a:pt x="37" y="22"/>
                    <a:pt x="38" y="14"/>
                  </a:cubicBezTo>
                  <a:close/>
                </a:path>
              </a:pathLst>
            </a:custGeom>
            <a:grpFill/>
            <a:ln>
              <a:noFill/>
            </a:ln>
          </p:spPr>
          <p:txBody>
            <a:bodyPr anchor="ctr"/>
            <a:lstStyle/>
            <a:p>
              <a:pPr algn="ctr"/>
              <a:endParaRPr/>
            </a:p>
          </p:txBody>
        </p:sp>
        <p:sp>
          <p:nvSpPr>
            <p:cNvPr id="936" name="îṧļïďè"/>
            <p:cNvSpPr/>
            <p:nvPr/>
          </p:nvSpPr>
          <p:spPr bwMode="auto">
            <a:xfrm>
              <a:off x="2603253" y="3931913"/>
              <a:ext cx="155838" cy="104920"/>
            </a:xfrm>
            <a:custGeom>
              <a:avLst/>
              <a:gdLst>
                <a:gd name="T0" fmla="*/ 40 w 43"/>
                <a:gd name="T1" fmla="*/ 14 h 29"/>
                <a:gd name="T2" fmla="*/ 27 w 43"/>
                <a:gd name="T3" fmla="*/ 0 h 29"/>
                <a:gd name="T4" fmla="*/ 3 w 43"/>
                <a:gd name="T5" fmla="*/ 14 h 29"/>
                <a:gd name="T6" fmla="*/ 16 w 43"/>
                <a:gd name="T7" fmla="*/ 29 h 29"/>
                <a:gd name="T8" fmla="*/ 40 w 43"/>
                <a:gd name="T9" fmla="*/ 14 h 29"/>
              </a:gdLst>
              <a:ahLst/>
              <a:cxnLst>
                <a:cxn ang="0">
                  <a:pos x="T0" y="T1"/>
                </a:cxn>
                <a:cxn ang="0">
                  <a:pos x="T2" y="T3"/>
                </a:cxn>
                <a:cxn ang="0">
                  <a:pos x="T4" y="T5"/>
                </a:cxn>
                <a:cxn ang="0">
                  <a:pos x="T6" y="T7"/>
                </a:cxn>
                <a:cxn ang="0">
                  <a:pos x="T8" y="T9"/>
                </a:cxn>
              </a:cxnLst>
              <a:rect l="0" t="0" r="r" b="b"/>
              <a:pathLst>
                <a:path w="43" h="29">
                  <a:moveTo>
                    <a:pt x="40" y="14"/>
                  </a:moveTo>
                  <a:cubicBezTo>
                    <a:pt x="43" y="6"/>
                    <a:pt x="37" y="0"/>
                    <a:pt x="27" y="0"/>
                  </a:cubicBezTo>
                  <a:cubicBezTo>
                    <a:pt x="17" y="0"/>
                    <a:pt x="6" y="6"/>
                    <a:pt x="3" y="14"/>
                  </a:cubicBezTo>
                  <a:cubicBezTo>
                    <a:pt x="0" y="22"/>
                    <a:pt x="6" y="29"/>
                    <a:pt x="16" y="29"/>
                  </a:cubicBezTo>
                  <a:cubicBezTo>
                    <a:pt x="27" y="29"/>
                    <a:pt x="37" y="22"/>
                    <a:pt x="40" y="14"/>
                  </a:cubicBezTo>
                  <a:close/>
                </a:path>
              </a:pathLst>
            </a:custGeom>
            <a:grpFill/>
            <a:ln>
              <a:noFill/>
            </a:ln>
          </p:spPr>
          <p:txBody>
            <a:bodyPr anchor="ctr"/>
            <a:lstStyle/>
            <a:p>
              <a:pPr algn="ctr"/>
              <a:endParaRPr/>
            </a:p>
          </p:txBody>
        </p:sp>
        <p:sp>
          <p:nvSpPr>
            <p:cNvPr id="937" name="íṥḻïďé"/>
            <p:cNvSpPr/>
            <p:nvPr/>
          </p:nvSpPr>
          <p:spPr bwMode="auto">
            <a:xfrm>
              <a:off x="2769891" y="3931913"/>
              <a:ext cx="154295" cy="104920"/>
            </a:xfrm>
            <a:custGeom>
              <a:avLst/>
              <a:gdLst>
                <a:gd name="T0" fmla="*/ 39 w 42"/>
                <a:gd name="T1" fmla="*/ 14 h 29"/>
                <a:gd name="T2" fmla="*/ 26 w 42"/>
                <a:gd name="T3" fmla="*/ 0 h 29"/>
                <a:gd name="T4" fmla="*/ 3 w 42"/>
                <a:gd name="T5" fmla="*/ 14 h 29"/>
                <a:gd name="T6" fmla="*/ 16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6" y="0"/>
                    <a:pt x="26" y="0"/>
                  </a:cubicBezTo>
                  <a:cubicBezTo>
                    <a:pt x="16" y="0"/>
                    <a:pt x="5" y="6"/>
                    <a:pt x="3" y="14"/>
                  </a:cubicBezTo>
                  <a:cubicBezTo>
                    <a:pt x="0" y="22"/>
                    <a:pt x="6" y="29"/>
                    <a:pt x="16" y="29"/>
                  </a:cubicBezTo>
                  <a:cubicBezTo>
                    <a:pt x="26" y="29"/>
                    <a:pt x="37" y="22"/>
                    <a:pt x="39" y="14"/>
                  </a:cubicBezTo>
                  <a:close/>
                </a:path>
              </a:pathLst>
            </a:custGeom>
            <a:grpFill/>
            <a:ln>
              <a:noFill/>
            </a:ln>
          </p:spPr>
          <p:txBody>
            <a:bodyPr anchor="ctr"/>
            <a:lstStyle/>
            <a:p>
              <a:pPr algn="ctr"/>
              <a:endParaRPr/>
            </a:p>
          </p:txBody>
        </p:sp>
        <p:sp>
          <p:nvSpPr>
            <p:cNvPr id="938" name="ïṩliḋê"/>
            <p:cNvSpPr/>
            <p:nvPr/>
          </p:nvSpPr>
          <p:spPr bwMode="auto">
            <a:xfrm>
              <a:off x="2934986" y="3931913"/>
              <a:ext cx="152752" cy="104920"/>
            </a:xfrm>
            <a:custGeom>
              <a:avLst/>
              <a:gdLst>
                <a:gd name="T0" fmla="*/ 40 w 42"/>
                <a:gd name="T1" fmla="*/ 14 h 29"/>
                <a:gd name="T2" fmla="*/ 26 w 42"/>
                <a:gd name="T3" fmla="*/ 0 h 29"/>
                <a:gd name="T4" fmla="*/ 3 w 42"/>
                <a:gd name="T5" fmla="*/ 14 h 29"/>
                <a:gd name="T6" fmla="*/ 16 w 42"/>
                <a:gd name="T7" fmla="*/ 29 h 29"/>
                <a:gd name="T8" fmla="*/ 40 w 42"/>
                <a:gd name="T9" fmla="*/ 14 h 29"/>
              </a:gdLst>
              <a:ahLst/>
              <a:cxnLst>
                <a:cxn ang="0">
                  <a:pos x="T0" y="T1"/>
                </a:cxn>
                <a:cxn ang="0">
                  <a:pos x="T2" y="T3"/>
                </a:cxn>
                <a:cxn ang="0">
                  <a:pos x="T4" y="T5"/>
                </a:cxn>
                <a:cxn ang="0">
                  <a:pos x="T6" y="T7"/>
                </a:cxn>
                <a:cxn ang="0">
                  <a:pos x="T8" y="T9"/>
                </a:cxn>
              </a:cxnLst>
              <a:rect l="0" t="0" r="r" b="b"/>
              <a:pathLst>
                <a:path w="42" h="29">
                  <a:moveTo>
                    <a:pt x="40" y="14"/>
                  </a:moveTo>
                  <a:cubicBezTo>
                    <a:pt x="42" y="6"/>
                    <a:pt x="36" y="0"/>
                    <a:pt x="26" y="0"/>
                  </a:cubicBezTo>
                  <a:cubicBezTo>
                    <a:pt x="16" y="0"/>
                    <a:pt x="6" y="6"/>
                    <a:pt x="3" y="14"/>
                  </a:cubicBezTo>
                  <a:cubicBezTo>
                    <a:pt x="0" y="22"/>
                    <a:pt x="6" y="29"/>
                    <a:pt x="16" y="29"/>
                  </a:cubicBezTo>
                  <a:cubicBezTo>
                    <a:pt x="27" y="29"/>
                    <a:pt x="37" y="22"/>
                    <a:pt x="40" y="14"/>
                  </a:cubicBezTo>
                  <a:close/>
                </a:path>
              </a:pathLst>
            </a:custGeom>
            <a:grpFill/>
            <a:ln>
              <a:noFill/>
            </a:ln>
          </p:spPr>
          <p:txBody>
            <a:bodyPr anchor="ctr"/>
            <a:lstStyle/>
            <a:p>
              <a:pPr algn="ctr"/>
              <a:endParaRPr/>
            </a:p>
          </p:txBody>
        </p:sp>
        <p:sp>
          <p:nvSpPr>
            <p:cNvPr id="939" name="íśľíḑè"/>
            <p:cNvSpPr/>
            <p:nvPr/>
          </p:nvSpPr>
          <p:spPr bwMode="auto">
            <a:xfrm>
              <a:off x="3098538" y="3931913"/>
              <a:ext cx="154295" cy="104920"/>
            </a:xfrm>
            <a:custGeom>
              <a:avLst/>
              <a:gdLst>
                <a:gd name="T0" fmla="*/ 40 w 42"/>
                <a:gd name="T1" fmla="*/ 14 h 29"/>
                <a:gd name="T2" fmla="*/ 26 w 42"/>
                <a:gd name="T3" fmla="*/ 0 h 29"/>
                <a:gd name="T4" fmla="*/ 3 w 42"/>
                <a:gd name="T5" fmla="*/ 14 h 29"/>
                <a:gd name="T6" fmla="*/ 17 w 42"/>
                <a:gd name="T7" fmla="*/ 29 h 29"/>
                <a:gd name="T8" fmla="*/ 40 w 42"/>
                <a:gd name="T9" fmla="*/ 14 h 29"/>
              </a:gdLst>
              <a:ahLst/>
              <a:cxnLst>
                <a:cxn ang="0">
                  <a:pos x="T0" y="T1"/>
                </a:cxn>
                <a:cxn ang="0">
                  <a:pos x="T2" y="T3"/>
                </a:cxn>
                <a:cxn ang="0">
                  <a:pos x="T4" y="T5"/>
                </a:cxn>
                <a:cxn ang="0">
                  <a:pos x="T6" y="T7"/>
                </a:cxn>
                <a:cxn ang="0">
                  <a:pos x="T8" y="T9"/>
                </a:cxn>
              </a:cxnLst>
              <a:rect l="0" t="0" r="r" b="b"/>
              <a:pathLst>
                <a:path w="42" h="29">
                  <a:moveTo>
                    <a:pt x="40" y="14"/>
                  </a:moveTo>
                  <a:cubicBezTo>
                    <a:pt x="42" y="6"/>
                    <a:pt x="36" y="0"/>
                    <a:pt x="26" y="0"/>
                  </a:cubicBezTo>
                  <a:cubicBezTo>
                    <a:pt x="16" y="0"/>
                    <a:pt x="6" y="6"/>
                    <a:pt x="3" y="14"/>
                  </a:cubicBezTo>
                  <a:cubicBezTo>
                    <a:pt x="0" y="22"/>
                    <a:pt x="7" y="29"/>
                    <a:pt x="17" y="29"/>
                  </a:cubicBezTo>
                  <a:cubicBezTo>
                    <a:pt x="27" y="29"/>
                    <a:pt x="37" y="22"/>
                    <a:pt x="40" y="14"/>
                  </a:cubicBezTo>
                  <a:close/>
                </a:path>
              </a:pathLst>
            </a:custGeom>
            <a:grpFill/>
            <a:ln>
              <a:noFill/>
            </a:ln>
          </p:spPr>
          <p:txBody>
            <a:bodyPr anchor="ctr"/>
            <a:lstStyle/>
            <a:p>
              <a:pPr algn="ctr"/>
              <a:endParaRPr/>
            </a:p>
          </p:txBody>
        </p:sp>
        <p:sp>
          <p:nvSpPr>
            <p:cNvPr id="940" name="îṩḻîḓé"/>
            <p:cNvSpPr/>
            <p:nvPr/>
          </p:nvSpPr>
          <p:spPr bwMode="auto">
            <a:xfrm>
              <a:off x="3266720" y="3931913"/>
              <a:ext cx="152752" cy="104920"/>
            </a:xfrm>
            <a:custGeom>
              <a:avLst/>
              <a:gdLst>
                <a:gd name="T0" fmla="*/ 39 w 42"/>
                <a:gd name="T1" fmla="*/ 14 h 29"/>
                <a:gd name="T2" fmla="*/ 25 w 42"/>
                <a:gd name="T3" fmla="*/ 0 h 29"/>
                <a:gd name="T4" fmla="*/ 2 w 42"/>
                <a:gd name="T5" fmla="*/ 14 h 29"/>
                <a:gd name="T6" fmla="*/ 16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5" y="0"/>
                    <a:pt x="25" y="0"/>
                  </a:cubicBezTo>
                  <a:cubicBezTo>
                    <a:pt x="15" y="0"/>
                    <a:pt x="5" y="6"/>
                    <a:pt x="2" y="14"/>
                  </a:cubicBezTo>
                  <a:cubicBezTo>
                    <a:pt x="0" y="22"/>
                    <a:pt x="6" y="29"/>
                    <a:pt x="16" y="29"/>
                  </a:cubicBezTo>
                  <a:cubicBezTo>
                    <a:pt x="27" y="29"/>
                    <a:pt x="37" y="22"/>
                    <a:pt x="39" y="14"/>
                  </a:cubicBezTo>
                  <a:close/>
                </a:path>
              </a:pathLst>
            </a:custGeom>
            <a:grpFill/>
            <a:ln>
              <a:noFill/>
            </a:ln>
          </p:spPr>
          <p:txBody>
            <a:bodyPr anchor="ctr"/>
            <a:lstStyle/>
            <a:p>
              <a:pPr algn="ctr"/>
              <a:endParaRPr/>
            </a:p>
          </p:txBody>
        </p:sp>
        <p:sp>
          <p:nvSpPr>
            <p:cNvPr id="941" name="ïṡľîḑè"/>
            <p:cNvSpPr/>
            <p:nvPr/>
          </p:nvSpPr>
          <p:spPr bwMode="auto">
            <a:xfrm>
              <a:off x="3430272" y="3931913"/>
              <a:ext cx="154295" cy="104920"/>
            </a:xfrm>
            <a:custGeom>
              <a:avLst/>
              <a:gdLst>
                <a:gd name="T0" fmla="*/ 39 w 42"/>
                <a:gd name="T1" fmla="*/ 14 h 29"/>
                <a:gd name="T2" fmla="*/ 25 w 42"/>
                <a:gd name="T3" fmla="*/ 0 h 29"/>
                <a:gd name="T4" fmla="*/ 3 w 42"/>
                <a:gd name="T5" fmla="*/ 14 h 29"/>
                <a:gd name="T6" fmla="*/ 17 w 42"/>
                <a:gd name="T7" fmla="*/ 29 h 29"/>
                <a:gd name="T8" fmla="*/ 39 w 42"/>
                <a:gd name="T9" fmla="*/ 14 h 29"/>
              </a:gdLst>
              <a:ahLst/>
              <a:cxnLst>
                <a:cxn ang="0">
                  <a:pos x="T0" y="T1"/>
                </a:cxn>
                <a:cxn ang="0">
                  <a:pos x="T2" y="T3"/>
                </a:cxn>
                <a:cxn ang="0">
                  <a:pos x="T4" y="T5"/>
                </a:cxn>
                <a:cxn ang="0">
                  <a:pos x="T6" y="T7"/>
                </a:cxn>
                <a:cxn ang="0">
                  <a:pos x="T8" y="T9"/>
                </a:cxn>
              </a:cxnLst>
              <a:rect l="0" t="0" r="r" b="b"/>
              <a:pathLst>
                <a:path w="42" h="29">
                  <a:moveTo>
                    <a:pt x="39" y="14"/>
                  </a:moveTo>
                  <a:cubicBezTo>
                    <a:pt x="42" y="6"/>
                    <a:pt x="35" y="0"/>
                    <a:pt x="25" y="0"/>
                  </a:cubicBezTo>
                  <a:cubicBezTo>
                    <a:pt x="15" y="0"/>
                    <a:pt x="5" y="6"/>
                    <a:pt x="3" y="14"/>
                  </a:cubicBezTo>
                  <a:cubicBezTo>
                    <a:pt x="0" y="22"/>
                    <a:pt x="7" y="29"/>
                    <a:pt x="17" y="29"/>
                  </a:cubicBezTo>
                  <a:cubicBezTo>
                    <a:pt x="27" y="29"/>
                    <a:pt x="37" y="22"/>
                    <a:pt x="39" y="14"/>
                  </a:cubicBezTo>
                  <a:close/>
                </a:path>
              </a:pathLst>
            </a:custGeom>
            <a:grpFill/>
            <a:ln>
              <a:noFill/>
            </a:ln>
          </p:spPr>
          <p:txBody>
            <a:bodyPr anchor="ctr"/>
            <a:lstStyle/>
            <a:p>
              <a:pPr algn="ctr"/>
              <a:endParaRPr/>
            </a:p>
          </p:txBody>
        </p:sp>
        <p:sp>
          <p:nvSpPr>
            <p:cNvPr id="942" name="íṩľïdè"/>
            <p:cNvSpPr/>
            <p:nvPr/>
          </p:nvSpPr>
          <p:spPr bwMode="auto">
            <a:xfrm>
              <a:off x="3598453" y="3931913"/>
              <a:ext cx="149666" cy="104920"/>
            </a:xfrm>
            <a:custGeom>
              <a:avLst/>
              <a:gdLst>
                <a:gd name="T0" fmla="*/ 39 w 41"/>
                <a:gd name="T1" fmla="*/ 14 h 29"/>
                <a:gd name="T2" fmla="*/ 24 w 41"/>
                <a:gd name="T3" fmla="*/ 0 h 29"/>
                <a:gd name="T4" fmla="*/ 2 w 41"/>
                <a:gd name="T5" fmla="*/ 14 h 29"/>
                <a:gd name="T6" fmla="*/ 16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6" y="29"/>
                    <a:pt x="16" y="29"/>
                  </a:cubicBezTo>
                  <a:cubicBezTo>
                    <a:pt x="27" y="29"/>
                    <a:pt x="37" y="22"/>
                    <a:pt x="39" y="14"/>
                  </a:cubicBezTo>
                  <a:close/>
                </a:path>
              </a:pathLst>
            </a:custGeom>
            <a:grpFill/>
            <a:ln>
              <a:noFill/>
            </a:ln>
          </p:spPr>
          <p:txBody>
            <a:bodyPr anchor="ctr"/>
            <a:lstStyle/>
            <a:p>
              <a:pPr algn="ctr"/>
              <a:endParaRPr/>
            </a:p>
          </p:txBody>
        </p:sp>
        <p:sp>
          <p:nvSpPr>
            <p:cNvPr id="943" name="ïṥ1íďê"/>
            <p:cNvSpPr/>
            <p:nvPr/>
          </p:nvSpPr>
          <p:spPr bwMode="auto">
            <a:xfrm>
              <a:off x="3763549" y="3931913"/>
              <a:ext cx="149666" cy="104920"/>
            </a:xfrm>
            <a:custGeom>
              <a:avLst/>
              <a:gdLst>
                <a:gd name="T0" fmla="*/ 39 w 41"/>
                <a:gd name="T1" fmla="*/ 14 h 29"/>
                <a:gd name="T2" fmla="*/ 24 w 41"/>
                <a:gd name="T3" fmla="*/ 0 h 29"/>
                <a:gd name="T4" fmla="*/ 2 w 41"/>
                <a:gd name="T5" fmla="*/ 14 h 29"/>
                <a:gd name="T6" fmla="*/ 17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7" y="29"/>
                    <a:pt x="17" y="29"/>
                  </a:cubicBezTo>
                  <a:cubicBezTo>
                    <a:pt x="27" y="29"/>
                    <a:pt x="37" y="22"/>
                    <a:pt x="39" y="14"/>
                  </a:cubicBezTo>
                  <a:close/>
                </a:path>
              </a:pathLst>
            </a:custGeom>
            <a:grpFill/>
            <a:ln>
              <a:noFill/>
            </a:ln>
          </p:spPr>
          <p:txBody>
            <a:bodyPr anchor="ctr"/>
            <a:lstStyle/>
            <a:p>
              <a:pPr algn="ctr"/>
              <a:endParaRPr/>
            </a:p>
          </p:txBody>
        </p:sp>
        <p:sp>
          <p:nvSpPr>
            <p:cNvPr id="944" name="íşḻide"/>
            <p:cNvSpPr/>
            <p:nvPr/>
          </p:nvSpPr>
          <p:spPr bwMode="auto">
            <a:xfrm>
              <a:off x="3927101" y="3931913"/>
              <a:ext cx="149666" cy="104920"/>
            </a:xfrm>
            <a:custGeom>
              <a:avLst/>
              <a:gdLst>
                <a:gd name="T0" fmla="*/ 39 w 41"/>
                <a:gd name="T1" fmla="*/ 14 h 29"/>
                <a:gd name="T2" fmla="*/ 24 w 41"/>
                <a:gd name="T3" fmla="*/ 0 h 29"/>
                <a:gd name="T4" fmla="*/ 2 w 41"/>
                <a:gd name="T5" fmla="*/ 14 h 29"/>
                <a:gd name="T6" fmla="*/ 18 w 41"/>
                <a:gd name="T7" fmla="*/ 29 h 29"/>
                <a:gd name="T8" fmla="*/ 39 w 41"/>
                <a:gd name="T9" fmla="*/ 14 h 29"/>
              </a:gdLst>
              <a:ahLst/>
              <a:cxnLst>
                <a:cxn ang="0">
                  <a:pos x="T0" y="T1"/>
                </a:cxn>
                <a:cxn ang="0">
                  <a:pos x="T2" y="T3"/>
                </a:cxn>
                <a:cxn ang="0">
                  <a:pos x="T4" y="T5"/>
                </a:cxn>
                <a:cxn ang="0">
                  <a:pos x="T6" y="T7"/>
                </a:cxn>
                <a:cxn ang="0">
                  <a:pos x="T8" y="T9"/>
                </a:cxn>
              </a:cxnLst>
              <a:rect l="0" t="0" r="r" b="b"/>
              <a:pathLst>
                <a:path w="41" h="29">
                  <a:moveTo>
                    <a:pt x="39" y="14"/>
                  </a:moveTo>
                  <a:cubicBezTo>
                    <a:pt x="41" y="6"/>
                    <a:pt x="34" y="0"/>
                    <a:pt x="24" y="0"/>
                  </a:cubicBezTo>
                  <a:cubicBezTo>
                    <a:pt x="14" y="0"/>
                    <a:pt x="4" y="6"/>
                    <a:pt x="2" y="14"/>
                  </a:cubicBezTo>
                  <a:cubicBezTo>
                    <a:pt x="0" y="22"/>
                    <a:pt x="7" y="29"/>
                    <a:pt x="18" y="29"/>
                  </a:cubicBezTo>
                  <a:cubicBezTo>
                    <a:pt x="28" y="29"/>
                    <a:pt x="38" y="22"/>
                    <a:pt x="39" y="14"/>
                  </a:cubicBezTo>
                  <a:close/>
                </a:path>
              </a:pathLst>
            </a:custGeom>
            <a:grpFill/>
            <a:ln>
              <a:noFill/>
            </a:ln>
          </p:spPr>
          <p:txBody>
            <a:bodyPr anchor="ctr"/>
            <a:lstStyle/>
            <a:p>
              <a:pPr algn="ctr"/>
              <a:endParaRPr/>
            </a:p>
          </p:txBody>
        </p:sp>
        <p:sp>
          <p:nvSpPr>
            <p:cNvPr id="945" name="i$1iḋé"/>
            <p:cNvSpPr/>
            <p:nvPr/>
          </p:nvSpPr>
          <p:spPr bwMode="auto">
            <a:xfrm>
              <a:off x="2718973" y="4063064"/>
              <a:ext cx="160466" cy="109550"/>
            </a:xfrm>
            <a:custGeom>
              <a:avLst/>
              <a:gdLst>
                <a:gd name="T0" fmla="*/ 41 w 44"/>
                <a:gd name="T1" fmla="*/ 15 h 30"/>
                <a:gd name="T2" fmla="*/ 28 w 44"/>
                <a:gd name="T3" fmla="*/ 0 h 30"/>
                <a:gd name="T4" fmla="*/ 3 w 44"/>
                <a:gd name="T5" fmla="*/ 15 h 30"/>
                <a:gd name="T6" fmla="*/ 17 w 44"/>
                <a:gd name="T7" fmla="*/ 30 h 30"/>
                <a:gd name="T8" fmla="*/ 41 w 44"/>
                <a:gd name="T9" fmla="*/ 15 h 30"/>
              </a:gdLst>
              <a:ahLst/>
              <a:cxnLst>
                <a:cxn ang="0">
                  <a:pos x="T0" y="T1"/>
                </a:cxn>
                <a:cxn ang="0">
                  <a:pos x="T2" y="T3"/>
                </a:cxn>
                <a:cxn ang="0">
                  <a:pos x="T4" y="T5"/>
                </a:cxn>
                <a:cxn ang="0">
                  <a:pos x="T6" y="T7"/>
                </a:cxn>
                <a:cxn ang="0">
                  <a:pos x="T8" y="T9"/>
                </a:cxn>
              </a:cxnLst>
              <a:rect l="0" t="0" r="r" b="b"/>
              <a:pathLst>
                <a:path w="44" h="30">
                  <a:moveTo>
                    <a:pt x="41" y="15"/>
                  </a:moveTo>
                  <a:cubicBezTo>
                    <a:pt x="44" y="6"/>
                    <a:pt x="38" y="0"/>
                    <a:pt x="28" y="0"/>
                  </a:cubicBezTo>
                  <a:cubicBezTo>
                    <a:pt x="17" y="0"/>
                    <a:pt x="6" y="6"/>
                    <a:pt x="3" y="15"/>
                  </a:cubicBezTo>
                  <a:cubicBezTo>
                    <a:pt x="0" y="23"/>
                    <a:pt x="6" y="30"/>
                    <a:pt x="17" y="30"/>
                  </a:cubicBezTo>
                  <a:cubicBezTo>
                    <a:pt x="27" y="30"/>
                    <a:pt x="38" y="23"/>
                    <a:pt x="41" y="15"/>
                  </a:cubicBezTo>
                  <a:close/>
                </a:path>
              </a:pathLst>
            </a:custGeom>
            <a:grpFill/>
            <a:ln>
              <a:noFill/>
            </a:ln>
          </p:spPr>
          <p:txBody>
            <a:bodyPr anchor="ctr"/>
            <a:lstStyle/>
            <a:p>
              <a:pPr algn="ctr"/>
              <a:endParaRPr/>
            </a:p>
          </p:txBody>
        </p:sp>
        <p:sp>
          <p:nvSpPr>
            <p:cNvPr id="946" name="íŝḷídé"/>
            <p:cNvSpPr/>
            <p:nvPr/>
          </p:nvSpPr>
          <p:spPr bwMode="auto">
            <a:xfrm>
              <a:off x="2890241" y="4063064"/>
              <a:ext cx="157381" cy="109550"/>
            </a:xfrm>
            <a:custGeom>
              <a:avLst/>
              <a:gdLst>
                <a:gd name="T0" fmla="*/ 40 w 43"/>
                <a:gd name="T1" fmla="*/ 15 h 30"/>
                <a:gd name="T2" fmla="*/ 26 w 43"/>
                <a:gd name="T3" fmla="*/ 0 h 30"/>
                <a:gd name="T4" fmla="*/ 2 w 43"/>
                <a:gd name="T5" fmla="*/ 15 h 30"/>
                <a:gd name="T6" fmla="*/ 16 w 43"/>
                <a:gd name="T7" fmla="*/ 30 h 30"/>
                <a:gd name="T8" fmla="*/ 40 w 43"/>
                <a:gd name="T9" fmla="*/ 15 h 30"/>
              </a:gdLst>
              <a:ahLst/>
              <a:cxnLst>
                <a:cxn ang="0">
                  <a:pos x="T0" y="T1"/>
                </a:cxn>
                <a:cxn ang="0">
                  <a:pos x="T2" y="T3"/>
                </a:cxn>
                <a:cxn ang="0">
                  <a:pos x="T4" y="T5"/>
                </a:cxn>
                <a:cxn ang="0">
                  <a:pos x="T6" y="T7"/>
                </a:cxn>
                <a:cxn ang="0">
                  <a:pos x="T8" y="T9"/>
                </a:cxn>
              </a:cxnLst>
              <a:rect l="0" t="0" r="r" b="b"/>
              <a:pathLst>
                <a:path w="43" h="30">
                  <a:moveTo>
                    <a:pt x="40" y="15"/>
                  </a:moveTo>
                  <a:cubicBezTo>
                    <a:pt x="43" y="6"/>
                    <a:pt x="36" y="0"/>
                    <a:pt x="26" y="0"/>
                  </a:cubicBezTo>
                  <a:cubicBezTo>
                    <a:pt x="16" y="0"/>
                    <a:pt x="5" y="6"/>
                    <a:pt x="2" y="15"/>
                  </a:cubicBezTo>
                  <a:cubicBezTo>
                    <a:pt x="0" y="23"/>
                    <a:pt x="6" y="30"/>
                    <a:pt x="16" y="30"/>
                  </a:cubicBezTo>
                  <a:cubicBezTo>
                    <a:pt x="27" y="30"/>
                    <a:pt x="37" y="23"/>
                    <a:pt x="40" y="15"/>
                  </a:cubicBezTo>
                  <a:close/>
                </a:path>
              </a:pathLst>
            </a:custGeom>
            <a:grpFill/>
            <a:ln>
              <a:noFill/>
            </a:ln>
          </p:spPr>
          <p:txBody>
            <a:bodyPr anchor="ctr"/>
            <a:lstStyle/>
            <a:p>
              <a:pPr algn="ctr"/>
              <a:endParaRPr/>
            </a:p>
          </p:txBody>
        </p:sp>
        <p:sp>
          <p:nvSpPr>
            <p:cNvPr id="947" name="iSḻïḑê"/>
            <p:cNvSpPr/>
            <p:nvPr/>
          </p:nvSpPr>
          <p:spPr bwMode="auto">
            <a:xfrm>
              <a:off x="3058422" y="4063064"/>
              <a:ext cx="154295" cy="109550"/>
            </a:xfrm>
            <a:custGeom>
              <a:avLst/>
              <a:gdLst>
                <a:gd name="T0" fmla="*/ 40 w 42"/>
                <a:gd name="T1" fmla="*/ 15 h 30"/>
                <a:gd name="T2" fmla="*/ 26 w 42"/>
                <a:gd name="T3" fmla="*/ 0 h 30"/>
                <a:gd name="T4" fmla="*/ 2 w 42"/>
                <a:gd name="T5" fmla="*/ 15 h 30"/>
                <a:gd name="T6" fmla="*/ 16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6" y="0"/>
                    <a:pt x="26" y="0"/>
                  </a:cubicBezTo>
                  <a:cubicBezTo>
                    <a:pt x="16" y="0"/>
                    <a:pt x="5" y="6"/>
                    <a:pt x="2" y="15"/>
                  </a:cubicBezTo>
                  <a:cubicBezTo>
                    <a:pt x="0" y="23"/>
                    <a:pt x="6" y="30"/>
                    <a:pt x="16" y="30"/>
                  </a:cubicBezTo>
                  <a:cubicBezTo>
                    <a:pt x="27" y="30"/>
                    <a:pt x="37" y="23"/>
                    <a:pt x="40" y="15"/>
                  </a:cubicBezTo>
                  <a:close/>
                </a:path>
              </a:pathLst>
            </a:custGeom>
            <a:grpFill/>
            <a:ln>
              <a:noFill/>
            </a:ln>
          </p:spPr>
          <p:txBody>
            <a:bodyPr anchor="ctr"/>
            <a:lstStyle/>
            <a:p>
              <a:pPr algn="ctr"/>
              <a:endParaRPr/>
            </a:p>
          </p:txBody>
        </p:sp>
        <p:sp>
          <p:nvSpPr>
            <p:cNvPr id="948" name="íṡliḍe"/>
            <p:cNvSpPr/>
            <p:nvPr/>
          </p:nvSpPr>
          <p:spPr bwMode="auto">
            <a:xfrm>
              <a:off x="3226603"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6" y="0"/>
                    <a:pt x="25" y="0"/>
                  </a:cubicBezTo>
                  <a:cubicBezTo>
                    <a:pt x="15" y="0"/>
                    <a:pt x="5" y="6"/>
                    <a:pt x="2" y="15"/>
                  </a:cubicBezTo>
                  <a:cubicBezTo>
                    <a:pt x="0" y="23"/>
                    <a:pt x="6" y="30"/>
                    <a:pt x="17" y="30"/>
                  </a:cubicBezTo>
                  <a:cubicBezTo>
                    <a:pt x="27" y="30"/>
                    <a:pt x="37" y="23"/>
                    <a:pt x="40" y="15"/>
                  </a:cubicBezTo>
                  <a:close/>
                </a:path>
              </a:pathLst>
            </a:custGeom>
            <a:grpFill/>
            <a:ln>
              <a:noFill/>
            </a:ln>
          </p:spPr>
          <p:txBody>
            <a:bodyPr anchor="ctr"/>
            <a:lstStyle/>
            <a:p>
              <a:pPr algn="ctr"/>
              <a:endParaRPr/>
            </a:p>
          </p:txBody>
        </p:sp>
        <p:sp>
          <p:nvSpPr>
            <p:cNvPr id="949" name="íśľïḋê"/>
            <p:cNvSpPr/>
            <p:nvPr/>
          </p:nvSpPr>
          <p:spPr bwMode="auto">
            <a:xfrm>
              <a:off x="3394784"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5" y="0"/>
                  </a:cubicBezTo>
                  <a:cubicBezTo>
                    <a:pt x="15" y="0"/>
                    <a:pt x="5" y="6"/>
                    <a:pt x="2" y="15"/>
                  </a:cubicBezTo>
                  <a:cubicBezTo>
                    <a:pt x="0" y="23"/>
                    <a:pt x="6" y="30"/>
                    <a:pt x="17" y="30"/>
                  </a:cubicBezTo>
                  <a:cubicBezTo>
                    <a:pt x="27" y="30"/>
                    <a:pt x="38" y="23"/>
                    <a:pt x="40" y="15"/>
                  </a:cubicBezTo>
                  <a:close/>
                </a:path>
              </a:pathLst>
            </a:custGeom>
            <a:grpFill/>
            <a:ln>
              <a:noFill/>
            </a:ln>
          </p:spPr>
          <p:txBody>
            <a:bodyPr anchor="ctr"/>
            <a:lstStyle/>
            <a:p>
              <a:pPr algn="ctr"/>
              <a:endParaRPr/>
            </a:p>
          </p:txBody>
        </p:sp>
        <p:sp>
          <p:nvSpPr>
            <p:cNvPr id="950" name="îṣliḓè"/>
            <p:cNvSpPr/>
            <p:nvPr/>
          </p:nvSpPr>
          <p:spPr bwMode="auto">
            <a:xfrm>
              <a:off x="3562966" y="4063064"/>
              <a:ext cx="152752" cy="109550"/>
            </a:xfrm>
            <a:custGeom>
              <a:avLst/>
              <a:gdLst>
                <a:gd name="T0" fmla="*/ 40 w 42"/>
                <a:gd name="T1" fmla="*/ 15 h 30"/>
                <a:gd name="T2" fmla="*/ 25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5" y="0"/>
                  </a:cubicBezTo>
                  <a:cubicBezTo>
                    <a:pt x="15" y="0"/>
                    <a:pt x="4" y="6"/>
                    <a:pt x="2" y="15"/>
                  </a:cubicBezTo>
                  <a:cubicBezTo>
                    <a:pt x="0" y="23"/>
                    <a:pt x="7" y="30"/>
                    <a:pt x="17" y="30"/>
                  </a:cubicBezTo>
                  <a:cubicBezTo>
                    <a:pt x="28" y="30"/>
                    <a:pt x="38" y="23"/>
                    <a:pt x="40" y="15"/>
                  </a:cubicBezTo>
                  <a:close/>
                </a:path>
              </a:pathLst>
            </a:custGeom>
            <a:grpFill/>
            <a:ln>
              <a:noFill/>
            </a:ln>
          </p:spPr>
          <p:txBody>
            <a:bodyPr anchor="ctr"/>
            <a:lstStyle/>
            <a:p>
              <a:pPr algn="ctr"/>
              <a:endParaRPr/>
            </a:p>
          </p:txBody>
        </p:sp>
        <p:sp>
          <p:nvSpPr>
            <p:cNvPr id="951" name="iślïḑè"/>
            <p:cNvSpPr/>
            <p:nvPr/>
          </p:nvSpPr>
          <p:spPr bwMode="auto">
            <a:xfrm>
              <a:off x="3729604" y="4063064"/>
              <a:ext cx="154295" cy="109550"/>
            </a:xfrm>
            <a:custGeom>
              <a:avLst/>
              <a:gdLst>
                <a:gd name="T0" fmla="*/ 40 w 42"/>
                <a:gd name="T1" fmla="*/ 15 h 30"/>
                <a:gd name="T2" fmla="*/ 24 w 42"/>
                <a:gd name="T3" fmla="*/ 0 h 30"/>
                <a:gd name="T4" fmla="*/ 2 w 42"/>
                <a:gd name="T5" fmla="*/ 15 h 30"/>
                <a:gd name="T6" fmla="*/ 17 w 42"/>
                <a:gd name="T7" fmla="*/ 30 h 30"/>
                <a:gd name="T8" fmla="*/ 40 w 42"/>
                <a:gd name="T9" fmla="*/ 15 h 30"/>
              </a:gdLst>
              <a:ahLst/>
              <a:cxnLst>
                <a:cxn ang="0">
                  <a:pos x="T0" y="T1"/>
                </a:cxn>
                <a:cxn ang="0">
                  <a:pos x="T2" y="T3"/>
                </a:cxn>
                <a:cxn ang="0">
                  <a:pos x="T4" y="T5"/>
                </a:cxn>
                <a:cxn ang="0">
                  <a:pos x="T6" y="T7"/>
                </a:cxn>
                <a:cxn ang="0">
                  <a:pos x="T8" y="T9"/>
                </a:cxn>
              </a:cxnLst>
              <a:rect l="0" t="0" r="r" b="b"/>
              <a:pathLst>
                <a:path w="42" h="30">
                  <a:moveTo>
                    <a:pt x="40" y="15"/>
                  </a:moveTo>
                  <a:cubicBezTo>
                    <a:pt x="42" y="6"/>
                    <a:pt x="35" y="0"/>
                    <a:pt x="24" y="0"/>
                  </a:cubicBezTo>
                  <a:cubicBezTo>
                    <a:pt x="14" y="0"/>
                    <a:pt x="4" y="6"/>
                    <a:pt x="2" y="15"/>
                  </a:cubicBezTo>
                  <a:cubicBezTo>
                    <a:pt x="0" y="23"/>
                    <a:pt x="7" y="30"/>
                    <a:pt x="17" y="30"/>
                  </a:cubicBezTo>
                  <a:cubicBezTo>
                    <a:pt x="28" y="30"/>
                    <a:pt x="38" y="23"/>
                    <a:pt x="40" y="15"/>
                  </a:cubicBezTo>
                  <a:close/>
                </a:path>
              </a:pathLst>
            </a:custGeom>
            <a:grpFill/>
            <a:ln>
              <a:noFill/>
            </a:ln>
          </p:spPr>
          <p:txBody>
            <a:bodyPr anchor="ctr"/>
            <a:lstStyle/>
            <a:p>
              <a:pPr algn="ctr"/>
              <a:endParaRPr/>
            </a:p>
          </p:txBody>
        </p:sp>
        <p:sp>
          <p:nvSpPr>
            <p:cNvPr id="952" name="îṡľíḋê"/>
            <p:cNvSpPr/>
            <p:nvPr/>
          </p:nvSpPr>
          <p:spPr bwMode="auto">
            <a:xfrm>
              <a:off x="3897785" y="4063064"/>
              <a:ext cx="149666" cy="109550"/>
            </a:xfrm>
            <a:custGeom>
              <a:avLst/>
              <a:gdLst>
                <a:gd name="T0" fmla="*/ 40 w 41"/>
                <a:gd name="T1" fmla="*/ 15 h 30"/>
                <a:gd name="T2" fmla="*/ 24 w 41"/>
                <a:gd name="T3" fmla="*/ 0 h 30"/>
                <a:gd name="T4" fmla="*/ 2 w 41"/>
                <a:gd name="T5" fmla="*/ 15 h 30"/>
                <a:gd name="T6" fmla="*/ 18 w 41"/>
                <a:gd name="T7" fmla="*/ 30 h 30"/>
                <a:gd name="T8" fmla="*/ 40 w 41"/>
                <a:gd name="T9" fmla="*/ 15 h 30"/>
              </a:gdLst>
              <a:ahLst/>
              <a:cxnLst>
                <a:cxn ang="0">
                  <a:pos x="T0" y="T1"/>
                </a:cxn>
                <a:cxn ang="0">
                  <a:pos x="T2" y="T3"/>
                </a:cxn>
                <a:cxn ang="0">
                  <a:pos x="T4" y="T5"/>
                </a:cxn>
                <a:cxn ang="0">
                  <a:pos x="T6" y="T7"/>
                </a:cxn>
                <a:cxn ang="0">
                  <a:pos x="T8" y="T9"/>
                </a:cxn>
              </a:cxnLst>
              <a:rect l="0" t="0" r="r" b="b"/>
              <a:pathLst>
                <a:path w="41" h="30">
                  <a:moveTo>
                    <a:pt x="40" y="15"/>
                  </a:moveTo>
                  <a:cubicBezTo>
                    <a:pt x="41" y="6"/>
                    <a:pt x="34" y="0"/>
                    <a:pt x="24" y="0"/>
                  </a:cubicBezTo>
                  <a:cubicBezTo>
                    <a:pt x="14" y="0"/>
                    <a:pt x="4" y="6"/>
                    <a:pt x="2" y="15"/>
                  </a:cubicBezTo>
                  <a:cubicBezTo>
                    <a:pt x="0" y="23"/>
                    <a:pt x="7" y="30"/>
                    <a:pt x="18" y="30"/>
                  </a:cubicBezTo>
                  <a:cubicBezTo>
                    <a:pt x="28" y="30"/>
                    <a:pt x="38" y="23"/>
                    <a:pt x="40" y="15"/>
                  </a:cubicBezTo>
                  <a:close/>
                </a:path>
              </a:pathLst>
            </a:custGeom>
            <a:grpFill/>
            <a:ln>
              <a:noFill/>
            </a:ln>
          </p:spPr>
          <p:txBody>
            <a:bodyPr anchor="ctr"/>
            <a:lstStyle/>
            <a:p>
              <a:pPr algn="ctr"/>
              <a:endParaRPr/>
            </a:p>
          </p:txBody>
        </p:sp>
        <p:sp>
          <p:nvSpPr>
            <p:cNvPr id="953" name="iṥľiďé"/>
            <p:cNvSpPr/>
            <p:nvPr/>
          </p:nvSpPr>
          <p:spPr bwMode="auto">
            <a:xfrm>
              <a:off x="2843953" y="4198843"/>
              <a:ext cx="160466" cy="112636"/>
            </a:xfrm>
            <a:custGeom>
              <a:avLst/>
              <a:gdLst>
                <a:gd name="T0" fmla="*/ 41 w 44"/>
                <a:gd name="T1" fmla="*/ 15 h 31"/>
                <a:gd name="T2" fmla="*/ 27 w 44"/>
                <a:gd name="T3" fmla="*/ 0 h 31"/>
                <a:gd name="T4" fmla="*/ 3 w 44"/>
                <a:gd name="T5" fmla="*/ 15 h 31"/>
                <a:gd name="T6" fmla="*/ 16 w 44"/>
                <a:gd name="T7" fmla="*/ 31 h 31"/>
                <a:gd name="T8" fmla="*/ 41 w 44"/>
                <a:gd name="T9" fmla="*/ 15 h 31"/>
              </a:gdLst>
              <a:ahLst/>
              <a:cxnLst>
                <a:cxn ang="0">
                  <a:pos x="T0" y="T1"/>
                </a:cxn>
                <a:cxn ang="0">
                  <a:pos x="T2" y="T3"/>
                </a:cxn>
                <a:cxn ang="0">
                  <a:pos x="T4" y="T5"/>
                </a:cxn>
                <a:cxn ang="0">
                  <a:pos x="T6" y="T7"/>
                </a:cxn>
                <a:cxn ang="0">
                  <a:pos x="T8" y="T9"/>
                </a:cxn>
              </a:cxnLst>
              <a:rect l="0" t="0" r="r" b="b"/>
              <a:pathLst>
                <a:path w="44" h="31">
                  <a:moveTo>
                    <a:pt x="41" y="15"/>
                  </a:moveTo>
                  <a:cubicBezTo>
                    <a:pt x="44" y="7"/>
                    <a:pt x="37" y="0"/>
                    <a:pt x="27" y="0"/>
                  </a:cubicBezTo>
                  <a:cubicBezTo>
                    <a:pt x="16" y="0"/>
                    <a:pt x="6" y="7"/>
                    <a:pt x="3" y="15"/>
                  </a:cubicBezTo>
                  <a:cubicBezTo>
                    <a:pt x="0" y="24"/>
                    <a:pt x="6" y="31"/>
                    <a:pt x="16" y="31"/>
                  </a:cubicBezTo>
                  <a:cubicBezTo>
                    <a:pt x="27" y="31"/>
                    <a:pt x="38" y="24"/>
                    <a:pt x="41" y="15"/>
                  </a:cubicBezTo>
                  <a:close/>
                </a:path>
              </a:pathLst>
            </a:custGeom>
            <a:grpFill/>
            <a:ln>
              <a:noFill/>
            </a:ln>
          </p:spPr>
          <p:txBody>
            <a:bodyPr anchor="ctr"/>
            <a:lstStyle/>
            <a:p>
              <a:pPr algn="ctr"/>
              <a:endParaRPr/>
            </a:p>
          </p:txBody>
        </p:sp>
        <p:sp>
          <p:nvSpPr>
            <p:cNvPr id="954" name="işḷiḓê"/>
            <p:cNvSpPr/>
            <p:nvPr/>
          </p:nvSpPr>
          <p:spPr bwMode="auto">
            <a:xfrm>
              <a:off x="3015219" y="4198843"/>
              <a:ext cx="155838" cy="112636"/>
            </a:xfrm>
            <a:custGeom>
              <a:avLst/>
              <a:gdLst>
                <a:gd name="T0" fmla="*/ 40 w 43"/>
                <a:gd name="T1" fmla="*/ 15 h 31"/>
                <a:gd name="T2" fmla="*/ 26 w 43"/>
                <a:gd name="T3" fmla="*/ 0 h 31"/>
                <a:gd name="T4" fmla="*/ 2 w 43"/>
                <a:gd name="T5" fmla="*/ 15 h 31"/>
                <a:gd name="T6" fmla="*/ 16 w 43"/>
                <a:gd name="T7" fmla="*/ 31 h 31"/>
                <a:gd name="T8" fmla="*/ 40 w 43"/>
                <a:gd name="T9" fmla="*/ 15 h 31"/>
              </a:gdLst>
              <a:ahLst/>
              <a:cxnLst>
                <a:cxn ang="0">
                  <a:pos x="T0" y="T1"/>
                </a:cxn>
                <a:cxn ang="0">
                  <a:pos x="T2" y="T3"/>
                </a:cxn>
                <a:cxn ang="0">
                  <a:pos x="T4" y="T5"/>
                </a:cxn>
                <a:cxn ang="0">
                  <a:pos x="T6" y="T7"/>
                </a:cxn>
                <a:cxn ang="0">
                  <a:pos x="T8" y="T9"/>
                </a:cxn>
              </a:cxnLst>
              <a:rect l="0" t="0" r="r" b="b"/>
              <a:pathLst>
                <a:path w="43" h="31">
                  <a:moveTo>
                    <a:pt x="40" y="15"/>
                  </a:moveTo>
                  <a:cubicBezTo>
                    <a:pt x="43" y="7"/>
                    <a:pt x="37" y="0"/>
                    <a:pt x="26" y="0"/>
                  </a:cubicBezTo>
                  <a:cubicBezTo>
                    <a:pt x="16" y="0"/>
                    <a:pt x="5" y="7"/>
                    <a:pt x="2" y="15"/>
                  </a:cubicBezTo>
                  <a:cubicBezTo>
                    <a:pt x="0" y="24"/>
                    <a:pt x="6" y="31"/>
                    <a:pt x="16" y="31"/>
                  </a:cubicBezTo>
                  <a:cubicBezTo>
                    <a:pt x="27" y="31"/>
                    <a:pt x="38" y="24"/>
                    <a:pt x="40" y="15"/>
                  </a:cubicBezTo>
                  <a:close/>
                </a:path>
              </a:pathLst>
            </a:custGeom>
            <a:grpFill/>
            <a:ln>
              <a:noFill/>
            </a:ln>
          </p:spPr>
          <p:txBody>
            <a:bodyPr anchor="ctr"/>
            <a:lstStyle/>
            <a:p>
              <a:pPr algn="ctr"/>
              <a:endParaRPr/>
            </a:p>
          </p:txBody>
        </p:sp>
        <p:sp>
          <p:nvSpPr>
            <p:cNvPr id="955" name="iṡľïḓè"/>
            <p:cNvSpPr/>
            <p:nvPr/>
          </p:nvSpPr>
          <p:spPr bwMode="auto">
            <a:xfrm>
              <a:off x="3183401" y="4198843"/>
              <a:ext cx="160466" cy="112636"/>
            </a:xfrm>
            <a:custGeom>
              <a:avLst/>
              <a:gdLst>
                <a:gd name="T0" fmla="*/ 41 w 44"/>
                <a:gd name="T1" fmla="*/ 15 h 31"/>
                <a:gd name="T2" fmla="*/ 27 w 44"/>
                <a:gd name="T3" fmla="*/ 0 h 31"/>
                <a:gd name="T4" fmla="*/ 3 w 44"/>
                <a:gd name="T5" fmla="*/ 15 h 31"/>
                <a:gd name="T6" fmla="*/ 17 w 44"/>
                <a:gd name="T7" fmla="*/ 31 h 31"/>
                <a:gd name="T8" fmla="*/ 41 w 44"/>
                <a:gd name="T9" fmla="*/ 15 h 31"/>
              </a:gdLst>
              <a:ahLst/>
              <a:cxnLst>
                <a:cxn ang="0">
                  <a:pos x="T0" y="T1"/>
                </a:cxn>
                <a:cxn ang="0">
                  <a:pos x="T2" y="T3"/>
                </a:cxn>
                <a:cxn ang="0">
                  <a:pos x="T4" y="T5"/>
                </a:cxn>
                <a:cxn ang="0">
                  <a:pos x="T6" y="T7"/>
                </a:cxn>
                <a:cxn ang="0">
                  <a:pos x="T8" y="T9"/>
                </a:cxn>
              </a:cxnLst>
              <a:rect l="0" t="0" r="r" b="b"/>
              <a:pathLst>
                <a:path w="44" h="31">
                  <a:moveTo>
                    <a:pt x="41" y="15"/>
                  </a:moveTo>
                  <a:cubicBezTo>
                    <a:pt x="44" y="7"/>
                    <a:pt x="37" y="0"/>
                    <a:pt x="27" y="0"/>
                  </a:cubicBezTo>
                  <a:cubicBezTo>
                    <a:pt x="16" y="0"/>
                    <a:pt x="6" y="7"/>
                    <a:pt x="3" y="15"/>
                  </a:cubicBezTo>
                  <a:cubicBezTo>
                    <a:pt x="0" y="24"/>
                    <a:pt x="7" y="31"/>
                    <a:pt x="17" y="31"/>
                  </a:cubicBezTo>
                  <a:cubicBezTo>
                    <a:pt x="28" y="31"/>
                    <a:pt x="39" y="24"/>
                    <a:pt x="41" y="15"/>
                  </a:cubicBezTo>
                  <a:close/>
                </a:path>
              </a:pathLst>
            </a:custGeom>
            <a:grpFill/>
            <a:ln>
              <a:noFill/>
            </a:ln>
          </p:spPr>
          <p:txBody>
            <a:bodyPr anchor="ctr"/>
            <a:lstStyle/>
            <a:p>
              <a:pPr algn="ctr"/>
              <a:endParaRPr/>
            </a:p>
          </p:txBody>
        </p:sp>
        <p:sp>
          <p:nvSpPr>
            <p:cNvPr id="956" name="ísľîḑè"/>
            <p:cNvSpPr/>
            <p:nvPr/>
          </p:nvSpPr>
          <p:spPr bwMode="auto">
            <a:xfrm>
              <a:off x="3354667" y="4198843"/>
              <a:ext cx="155838" cy="112636"/>
            </a:xfrm>
            <a:custGeom>
              <a:avLst/>
              <a:gdLst>
                <a:gd name="T0" fmla="*/ 41 w 43"/>
                <a:gd name="T1" fmla="*/ 15 h 31"/>
                <a:gd name="T2" fmla="*/ 26 w 43"/>
                <a:gd name="T3" fmla="*/ 0 h 31"/>
                <a:gd name="T4" fmla="*/ 3 w 43"/>
                <a:gd name="T5" fmla="*/ 15 h 31"/>
                <a:gd name="T6" fmla="*/ 17 w 43"/>
                <a:gd name="T7" fmla="*/ 31 h 31"/>
                <a:gd name="T8" fmla="*/ 41 w 43"/>
                <a:gd name="T9" fmla="*/ 15 h 31"/>
              </a:gdLst>
              <a:ahLst/>
              <a:cxnLst>
                <a:cxn ang="0">
                  <a:pos x="T0" y="T1"/>
                </a:cxn>
                <a:cxn ang="0">
                  <a:pos x="T2" y="T3"/>
                </a:cxn>
                <a:cxn ang="0">
                  <a:pos x="T4" y="T5"/>
                </a:cxn>
                <a:cxn ang="0">
                  <a:pos x="T6" y="T7"/>
                </a:cxn>
                <a:cxn ang="0">
                  <a:pos x="T8" y="T9"/>
                </a:cxn>
              </a:cxnLst>
              <a:rect l="0" t="0" r="r" b="b"/>
              <a:pathLst>
                <a:path w="43" h="31">
                  <a:moveTo>
                    <a:pt x="41" y="15"/>
                  </a:moveTo>
                  <a:cubicBezTo>
                    <a:pt x="43" y="7"/>
                    <a:pt x="36" y="0"/>
                    <a:pt x="26" y="0"/>
                  </a:cubicBezTo>
                  <a:cubicBezTo>
                    <a:pt x="16" y="0"/>
                    <a:pt x="5" y="7"/>
                    <a:pt x="3" y="15"/>
                  </a:cubicBezTo>
                  <a:cubicBezTo>
                    <a:pt x="0" y="24"/>
                    <a:pt x="7" y="31"/>
                    <a:pt x="17" y="31"/>
                  </a:cubicBezTo>
                  <a:cubicBezTo>
                    <a:pt x="28" y="31"/>
                    <a:pt x="38" y="24"/>
                    <a:pt x="41" y="15"/>
                  </a:cubicBezTo>
                  <a:close/>
                </a:path>
              </a:pathLst>
            </a:custGeom>
            <a:grpFill/>
            <a:ln>
              <a:noFill/>
            </a:ln>
          </p:spPr>
          <p:txBody>
            <a:bodyPr anchor="ctr"/>
            <a:lstStyle/>
            <a:p>
              <a:pPr algn="ctr"/>
              <a:endParaRPr/>
            </a:p>
          </p:txBody>
        </p:sp>
        <p:sp>
          <p:nvSpPr>
            <p:cNvPr id="957" name="îṡḻïḑe"/>
            <p:cNvSpPr/>
            <p:nvPr/>
          </p:nvSpPr>
          <p:spPr bwMode="auto">
            <a:xfrm>
              <a:off x="3525935" y="4198843"/>
              <a:ext cx="157381" cy="112636"/>
            </a:xfrm>
            <a:custGeom>
              <a:avLst/>
              <a:gdLst>
                <a:gd name="T0" fmla="*/ 40 w 43"/>
                <a:gd name="T1" fmla="*/ 15 h 31"/>
                <a:gd name="T2" fmla="*/ 25 w 43"/>
                <a:gd name="T3" fmla="*/ 0 h 31"/>
                <a:gd name="T4" fmla="*/ 2 w 43"/>
                <a:gd name="T5" fmla="*/ 15 h 31"/>
                <a:gd name="T6" fmla="*/ 17 w 43"/>
                <a:gd name="T7" fmla="*/ 31 h 31"/>
                <a:gd name="T8" fmla="*/ 40 w 43"/>
                <a:gd name="T9" fmla="*/ 15 h 31"/>
              </a:gdLst>
              <a:ahLst/>
              <a:cxnLst>
                <a:cxn ang="0">
                  <a:pos x="T0" y="T1"/>
                </a:cxn>
                <a:cxn ang="0">
                  <a:pos x="T2" y="T3"/>
                </a:cxn>
                <a:cxn ang="0">
                  <a:pos x="T4" y="T5"/>
                </a:cxn>
                <a:cxn ang="0">
                  <a:pos x="T6" y="T7"/>
                </a:cxn>
                <a:cxn ang="0">
                  <a:pos x="T8" y="T9"/>
                </a:cxn>
              </a:cxnLst>
              <a:rect l="0" t="0" r="r" b="b"/>
              <a:pathLst>
                <a:path w="43" h="31">
                  <a:moveTo>
                    <a:pt x="40" y="15"/>
                  </a:moveTo>
                  <a:cubicBezTo>
                    <a:pt x="43" y="7"/>
                    <a:pt x="36" y="0"/>
                    <a:pt x="25" y="0"/>
                  </a:cubicBezTo>
                  <a:cubicBezTo>
                    <a:pt x="15" y="0"/>
                    <a:pt x="5"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58" name="îş1íďé"/>
            <p:cNvSpPr/>
            <p:nvPr/>
          </p:nvSpPr>
          <p:spPr bwMode="auto">
            <a:xfrm>
              <a:off x="3697202" y="4198843"/>
              <a:ext cx="152752" cy="112636"/>
            </a:xfrm>
            <a:custGeom>
              <a:avLst/>
              <a:gdLst>
                <a:gd name="T0" fmla="*/ 40 w 42"/>
                <a:gd name="T1" fmla="*/ 15 h 31"/>
                <a:gd name="T2" fmla="*/ 25 w 42"/>
                <a:gd name="T3" fmla="*/ 0 h 31"/>
                <a:gd name="T4" fmla="*/ 2 w 42"/>
                <a:gd name="T5" fmla="*/ 15 h 31"/>
                <a:gd name="T6" fmla="*/ 17 w 42"/>
                <a:gd name="T7" fmla="*/ 31 h 31"/>
                <a:gd name="T8" fmla="*/ 40 w 42"/>
                <a:gd name="T9" fmla="*/ 15 h 31"/>
              </a:gdLst>
              <a:ahLst/>
              <a:cxnLst>
                <a:cxn ang="0">
                  <a:pos x="T0" y="T1"/>
                </a:cxn>
                <a:cxn ang="0">
                  <a:pos x="T2" y="T3"/>
                </a:cxn>
                <a:cxn ang="0">
                  <a:pos x="T4" y="T5"/>
                </a:cxn>
                <a:cxn ang="0">
                  <a:pos x="T6" y="T7"/>
                </a:cxn>
                <a:cxn ang="0">
                  <a:pos x="T8" y="T9"/>
                </a:cxn>
              </a:cxnLst>
              <a:rect l="0" t="0" r="r" b="b"/>
              <a:pathLst>
                <a:path w="42" h="31">
                  <a:moveTo>
                    <a:pt x="40" y="15"/>
                  </a:moveTo>
                  <a:cubicBezTo>
                    <a:pt x="42" y="7"/>
                    <a:pt x="35" y="0"/>
                    <a:pt x="25" y="0"/>
                  </a:cubicBezTo>
                  <a:cubicBezTo>
                    <a:pt x="14" y="0"/>
                    <a:pt x="4"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59" name="íṣḷîdé"/>
            <p:cNvSpPr/>
            <p:nvPr/>
          </p:nvSpPr>
          <p:spPr bwMode="auto">
            <a:xfrm>
              <a:off x="3868469" y="4198843"/>
              <a:ext cx="154295" cy="112636"/>
            </a:xfrm>
            <a:custGeom>
              <a:avLst/>
              <a:gdLst>
                <a:gd name="T0" fmla="*/ 40 w 42"/>
                <a:gd name="T1" fmla="*/ 15 h 31"/>
                <a:gd name="T2" fmla="*/ 24 w 42"/>
                <a:gd name="T3" fmla="*/ 0 h 31"/>
                <a:gd name="T4" fmla="*/ 2 w 42"/>
                <a:gd name="T5" fmla="*/ 15 h 31"/>
                <a:gd name="T6" fmla="*/ 17 w 42"/>
                <a:gd name="T7" fmla="*/ 31 h 31"/>
                <a:gd name="T8" fmla="*/ 40 w 42"/>
                <a:gd name="T9" fmla="*/ 15 h 31"/>
              </a:gdLst>
              <a:ahLst/>
              <a:cxnLst>
                <a:cxn ang="0">
                  <a:pos x="T0" y="T1"/>
                </a:cxn>
                <a:cxn ang="0">
                  <a:pos x="T2" y="T3"/>
                </a:cxn>
                <a:cxn ang="0">
                  <a:pos x="T4" y="T5"/>
                </a:cxn>
                <a:cxn ang="0">
                  <a:pos x="T6" y="T7"/>
                </a:cxn>
                <a:cxn ang="0">
                  <a:pos x="T8" y="T9"/>
                </a:cxn>
              </a:cxnLst>
              <a:rect l="0" t="0" r="r" b="b"/>
              <a:pathLst>
                <a:path w="42" h="31">
                  <a:moveTo>
                    <a:pt x="40" y="15"/>
                  </a:moveTo>
                  <a:cubicBezTo>
                    <a:pt x="42" y="7"/>
                    <a:pt x="35" y="0"/>
                    <a:pt x="24" y="0"/>
                  </a:cubicBezTo>
                  <a:cubicBezTo>
                    <a:pt x="14" y="0"/>
                    <a:pt x="4" y="7"/>
                    <a:pt x="2" y="15"/>
                  </a:cubicBezTo>
                  <a:cubicBezTo>
                    <a:pt x="0" y="24"/>
                    <a:pt x="7" y="31"/>
                    <a:pt x="17" y="31"/>
                  </a:cubicBezTo>
                  <a:cubicBezTo>
                    <a:pt x="28" y="31"/>
                    <a:pt x="38" y="24"/>
                    <a:pt x="40" y="15"/>
                  </a:cubicBezTo>
                  <a:close/>
                </a:path>
              </a:pathLst>
            </a:custGeom>
            <a:grpFill/>
            <a:ln>
              <a:noFill/>
            </a:ln>
          </p:spPr>
          <p:txBody>
            <a:bodyPr anchor="ctr"/>
            <a:lstStyle/>
            <a:p>
              <a:pPr algn="ctr"/>
              <a:endParaRPr/>
            </a:p>
          </p:txBody>
        </p:sp>
        <p:sp>
          <p:nvSpPr>
            <p:cNvPr id="960" name="î$ļíďe"/>
            <p:cNvSpPr/>
            <p:nvPr/>
          </p:nvSpPr>
          <p:spPr bwMode="auto">
            <a:xfrm>
              <a:off x="2793035" y="4337708"/>
              <a:ext cx="163552" cy="115721"/>
            </a:xfrm>
            <a:custGeom>
              <a:avLst/>
              <a:gdLst>
                <a:gd name="T0" fmla="*/ 42 w 45"/>
                <a:gd name="T1" fmla="*/ 16 h 32"/>
                <a:gd name="T2" fmla="*/ 28 w 45"/>
                <a:gd name="T3" fmla="*/ 0 h 32"/>
                <a:gd name="T4" fmla="*/ 3 w 45"/>
                <a:gd name="T5" fmla="*/ 16 h 32"/>
                <a:gd name="T6" fmla="*/ 17 w 45"/>
                <a:gd name="T7" fmla="*/ 32 h 32"/>
                <a:gd name="T8" fmla="*/ 42 w 45"/>
                <a:gd name="T9" fmla="*/ 16 h 32"/>
              </a:gdLst>
              <a:ahLst/>
              <a:cxnLst>
                <a:cxn ang="0">
                  <a:pos x="T0" y="T1"/>
                </a:cxn>
                <a:cxn ang="0">
                  <a:pos x="T2" y="T3"/>
                </a:cxn>
                <a:cxn ang="0">
                  <a:pos x="T4" y="T5"/>
                </a:cxn>
                <a:cxn ang="0">
                  <a:pos x="T6" y="T7"/>
                </a:cxn>
                <a:cxn ang="0">
                  <a:pos x="T8" y="T9"/>
                </a:cxn>
              </a:cxnLst>
              <a:rect l="0" t="0" r="r" b="b"/>
              <a:pathLst>
                <a:path w="45" h="32">
                  <a:moveTo>
                    <a:pt x="42" y="16"/>
                  </a:moveTo>
                  <a:cubicBezTo>
                    <a:pt x="45" y="7"/>
                    <a:pt x="39" y="0"/>
                    <a:pt x="28" y="0"/>
                  </a:cubicBezTo>
                  <a:cubicBezTo>
                    <a:pt x="17" y="0"/>
                    <a:pt x="6" y="7"/>
                    <a:pt x="3" y="16"/>
                  </a:cubicBezTo>
                  <a:cubicBezTo>
                    <a:pt x="0" y="25"/>
                    <a:pt x="7" y="32"/>
                    <a:pt x="17" y="32"/>
                  </a:cubicBezTo>
                  <a:cubicBezTo>
                    <a:pt x="28" y="32"/>
                    <a:pt x="39" y="25"/>
                    <a:pt x="42" y="16"/>
                  </a:cubicBezTo>
                  <a:close/>
                </a:path>
              </a:pathLst>
            </a:custGeom>
            <a:grpFill/>
            <a:ln>
              <a:noFill/>
            </a:ln>
          </p:spPr>
          <p:txBody>
            <a:bodyPr anchor="ctr"/>
            <a:lstStyle/>
            <a:p>
              <a:pPr algn="ctr"/>
              <a:endParaRPr/>
            </a:p>
          </p:txBody>
        </p:sp>
        <p:sp>
          <p:nvSpPr>
            <p:cNvPr id="961" name="ïṥļiḋe"/>
            <p:cNvSpPr/>
            <p:nvPr/>
          </p:nvSpPr>
          <p:spPr bwMode="auto">
            <a:xfrm>
              <a:off x="2967388" y="4337708"/>
              <a:ext cx="160466" cy="115721"/>
            </a:xfrm>
            <a:custGeom>
              <a:avLst/>
              <a:gdLst>
                <a:gd name="T0" fmla="*/ 42 w 44"/>
                <a:gd name="T1" fmla="*/ 16 h 32"/>
                <a:gd name="T2" fmla="*/ 27 w 44"/>
                <a:gd name="T3" fmla="*/ 0 h 32"/>
                <a:gd name="T4" fmla="*/ 3 w 44"/>
                <a:gd name="T5" fmla="*/ 16 h 32"/>
                <a:gd name="T6" fmla="*/ 17 w 44"/>
                <a:gd name="T7" fmla="*/ 32 h 32"/>
                <a:gd name="T8" fmla="*/ 42 w 44"/>
                <a:gd name="T9" fmla="*/ 16 h 32"/>
              </a:gdLst>
              <a:ahLst/>
              <a:cxnLst>
                <a:cxn ang="0">
                  <a:pos x="T0" y="T1"/>
                </a:cxn>
                <a:cxn ang="0">
                  <a:pos x="T2" y="T3"/>
                </a:cxn>
                <a:cxn ang="0">
                  <a:pos x="T4" y="T5"/>
                </a:cxn>
                <a:cxn ang="0">
                  <a:pos x="T6" y="T7"/>
                </a:cxn>
                <a:cxn ang="0">
                  <a:pos x="T8" y="T9"/>
                </a:cxn>
              </a:cxnLst>
              <a:rect l="0" t="0" r="r" b="b"/>
              <a:pathLst>
                <a:path w="44" h="32">
                  <a:moveTo>
                    <a:pt x="42" y="16"/>
                  </a:moveTo>
                  <a:cubicBezTo>
                    <a:pt x="44" y="7"/>
                    <a:pt x="38" y="0"/>
                    <a:pt x="27" y="0"/>
                  </a:cubicBezTo>
                  <a:cubicBezTo>
                    <a:pt x="17" y="0"/>
                    <a:pt x="6" y="7"/>
                    <a:pt x="3" y="16"/>
                  </a:cubicBezTo>
                  <a:cubicBezTo>
                    <a:pt x="0" y="25"/>
                    <a:pt x="6" y="32"/>
                    <a:pt x="17" y="32"/>
                  </a:cubicBezTo>
                  <a:cubicBezTo>
                    <a:pt x="28" y="32"/>
                    <a:pt x="39" y="25"/>
                    <a:pt x="42" y="16"/>
                  </a:cubicBezTo>
                  <a:close/>
                </a:path>
              </a:pathLst>
            </a:custGeom>
            <a:grpFill/>
            <a:ln>
              <a:noFill/>
            </a:ln>
          </p:spPr>
          <p:txBody>
            <a:bodyPr anchor="ctr"/>
            <a:lstStyle/>
            <a:p>
              <a:pPr algn="ctr"/>
              <a:endParaRPr/>
            </a:p>
          </p:txBody>
        </p:sp>
        <p:sp>
          <p:nvSpPr>
            <p:cNvPr id="962" name="îṣ1iḍè"/>
            <p:cNvSpPr/>
            <p:nvPr/>
          </p:nvSpPr>
          <p:spPr bwMode="auto">
            <a:xfrm>
              <a:off x="3143284" y="4337708"/>
              <a:ext cx="160466" cy="115721"/>
            </a:xfrm>
            <a:custGeom>
              <a:avLst/>
              <a:gdLst>
                <a:gd name="T0" fmla="*/ 41 w 44"/>
                <a:gd name="T1" fmla="*/ 16 h 32"/>
                <a:gd name="T2" fmla="*/ 26 w 44"/>
                <a:gd name="T3" fmla="*/ 0 h 32"/>
                <a:gd name="T4" fmla="*/ 2 w 44"/>
                <a:gd name="T5" fmla="*/ 16 h 32"/>
                <a:gd name="T6" fmla="*/ 17 w 44"/>
                <a:gd name="T7" fmla="*/ 32 h 32"/>
                <a:gd name="T8" fmla="*/ 41 w 44"/>
                <a:gd name="T9" fmla="*/ 16 h 32"/>
              </a:gdLst>
              <a:ahLst/>
              <a:cxnLst>
                <a:cxn ang="0">
                  <a:pos x="T0" y="T1"/>
                </a:cxn>
                <a:cxn ang="0">
                  <a:pos x="T2" y="T3"/>
                </a:cxn>
                <a:cxn ang="0">
                  <a:pos x="T4" y="T5"/>
                </a:cxn>
                <a:cxn ang="0">
                  <a:pos x="T6" y="T7"/>
                </a:cxn>
                <a:cxn ang="0">
                  <a:pos x="T8" y="T9"/>
                </a:cxn>
              </a:cxnLst>
              <a:rect l="0" t="0" r="r" b="b"/>
              <a:pathLst>
                <a:path w="44" h="32">
                  <a:moveTo>
                    <a:pt x="41" y="16"/>
                  </a:moveTo>
                  <a:cubicBezTo>
                    <a:pt x="44" y="7"/>
                    <a:pt x="37" y="0"/>
                    <a:pt x="26" y="0"/>
                  </a:cubicBezTo>
                  <a:cubicBezTo>
                    <a:pt x="16" y="0"/>
                    <a:pt x="5" y="7"/>
                    <a:pt x="2" y="16"/>
                  </a:cubicBezTo>
                  <a:cubicBezTo>
                    <a:pt x="0" y="25"/>
                    <a:pt x="6" y="32"/>
                    <a:pt x="17" y="32"/>
                  </a:cubicBezTo>
                  <a:cubicBezTo>
                    <a:pt x="28" y="32"/>
                    <a:pt x="38" y="25"/>
                    <a:pt x="41" y="16"/>
                  </a:cubicBezTo>
                  <a:close/>
                </a:path>
              </a:pathLst>
            </a:custGeom>
            <a:grpFill/>
            <a:ln>
              <a:noFill/>
            </a:ln>
          </p:spPr>
          <p:txBody>
            <a:bodyPr anchor="ctr"/>
            <a:lstStyle/>
            <a:p>
              <a:pPr algn="ctr"/>
              <a:endParaRPr/>
            </a:p>
          </p:txBody>
        </p:sp>
        <p:sp>
          <p:nvSpPr>
            <p:cNvPr id="963" name="ï$ľîḍê"/>
            <p:cNvSpPr/>
            <p:nvPr/>
          </p:nvSpPr>
          <p:spPr bwMode="auto">
            <a:xfrm>
              <a:off x="3314551" y="4337708"/>
              <a:ext cx="160466" cy="115721"/>
            </a:xfrm>
            <a:custGeom>
              <a:avLst/>
              <a:gdLst>
                <a:gd name="T0" fmla="*/ 41 w 44"/>
                <a:gd name="T1" fmla="*/ 16 h 32"/>
                <a:gd name="T2" fmla="*/ 26 w 44"/>
                <a:gd name="T3" fmla="*/ 0 h 32"/>
                <a:gd name="T4" fmla="*/ 3 w 44"/>
                <a:gd name="T5" fmla="*/ 16 h 32"/>
                <a:gd name="T6" fmla="*/ 18 w 44"/>
                <a:gd name="T7" fmla="*/ 32 h 32"/>
                <a:gd name="T8" fmla="*/ 41 w 44"/>
                <a:gd name="T9" fmla="*/ 16 h 32"/>
              </a:gdLst>
              <a:ahLst/>
              <a:cxnLst>
                <a:cxn ang="0">
                  <a:pos x="T0" y="T1"/>
                </a:cxn>
                <a:cxn ang="0">
                  <a:pos x="T2" y="T3"/>
                </a:cxn>
                <a:cxn ang="0">
                  <a:pos x="T4" y="T5"/>
                </a:cxn>
                <a:cxn ang="0">
                  <a:pos x="T6" y="T7"/>
                </a:cxn>
                <a:cxn ang="0">
                  <a:pos x="T8" y="T9"/>
                </a:cxn>
              </a:cxnLst>
              <a:rect l="0" t="0" r="r" b="b"/>
              <a:pathLst>
                <a:path w="44" h="32">
                  <a:moveTo>
                    <a:pt x="41" y="16"/>
                  </a:moveTo>
                  <a:cubicBezTo>
                    <a:pt x="44" y="7"/>
                    <a:pt x="37" y="0"/>
                    <a:pt x="26" y="0"/>
                  </a:cubicBezTo>
                  <a:cubicBezTo>
                    <a:pt x="16" y="0"/>
                    <a:pt x="5" y="7"/>
                    <a:pt x="3" y="16"/>
                  </a:cubicBezTo>
                  <a:cubicBezTo>
                    <a:pt x="0" y="25"/>
                    <a:pt x="7" y="32"/>
                    <a:pt x="18" y="32"/>
                  </a:cubicBezTo>
                  <a:cubicBezTo>
                    <a:pt x="28" y="32"/>
                    <a:pt x="39" y="25"/>
                    <a:pt x="41" y="16"/>
                  </a:cubicBezTo>
                  <a:close/>
                </a:path>
              </a:pathLst>
            </a:custGeom>
            <a:grpFill/>
            <a:ln>
              <a:noFill/>
            </a:ln>
          </p:spPr>
          <p:txBody>
            <a:bodyPr anchor="ctr"/>
            <a:lstStyle/>
            <a:p>
              <a:pPr algn="ctr"/>
              <a:endParaRPr/>
            </a:p>
          </p:txBody>
        </p:sp>
        <p:sp>
          <p:nvSpPr>
            <p:cNvPr id="964" name="îṥļîḑe"/>
            <p:cNvSpPr/>
            <p:nvPr/>
          </p:nvSpPr>
          <p:spPr bwMode="auto">
            <a:xfrm>
              <a:off x="3488904" y="4337708"/>
              <a:ext cx="157381" cy="115721"/>
            </a:xfrm>
            <a:custGeom>
              <a:avLst/>
              <a:gdLst>
                <a:gd name="T0" fmla="*/ 41 w 43"/>
                <a:gd name="T1" fmla="*/ 16 h 32"/>
                <a:gd name="T2" fmla="*/ 26 w 43"/>
                <a:gd name="T3" fmla="*/ 0 h 32"/>
                <a:gd name="T4" fmla="*/ 2 w 43"/>
                <a:gd name="T5" fmla="*/ 16 h 32"/>
                <a:gd name="T6" fmla="*/ 17 w 43"/>
                <a:gd name="T7" fmla="*/ 32 h 32"/>
                <a:gd name="T8" fmla="*/ 41 w 43"/>
                <a:gd name="T9" fmla="*/ 16 h 32"/>
              </a:gdLst>
              <a:ahLst/>
              <a:cxnLst>
                <a:cxn ang="0">
                  <a:pos x="T0" y="T1"/>
                </a:cxn>
                <a:cxn ang="0">
                  <a:pos x="T2" y="T3"/>
                </a:cxn>
                <a:cxn ang="0">
                  <a:pos x="T4" y="T5"/>
                </a:cxn>
                <a:cxn ang="0">
                  <a:pos x="T6" y="T7"/>
                </a:cxn>
                <a:cxn ang="0">
                  <a:pos x="T8" y="T9"/>
                </a:cxn>
              </a:cxnLst>
              <a:rect l="0" t="0" r="r" b="b"/>
              <a:pathLst>
                <a:path w="43" h="32">
                  <a:moveTo>
                    <a:pt x="41" y="16"/>
                  </a:moveTo>
                  <a:cubicBezTo>
                    <a:pt x="43" y="7"/>
                    <a:pt x="36" y="0"/>
                    <a:pt x="26" y="0"/>
                  </a:cubicBezTo>
                  <a:cubicBezTo>
                    <a:pt x="15" y="0"/>
                    <a:pt x="4" y="7"/>
                    <a:pt x="2" y="16"/>
                  </a:cubicBezTo>
                  <a:cubicBezTo>
                    <a:pt x="0" y="25"/>
                    <a:pt x="7" y="32"/>
                    <a:pt x="17" y="32"/>
                  </a:cubicBezTo>
                  <a:cubicBezTo>
                    <a:pt x="28" y="32"/>
                    <a:pt x="39" y="25"/>
                    <a:pt x="41" y="16"/>
                  </a:cubicBezTo>
                  <a:close/>
                </a:path>
              </a:pathLst>
            </a:custGeom>
            <a:grpFill/>
            <a:ln>
              <a:noFill/>
            </a:ln>
          </p:spPr>
          <p:txBody>
            <a:bodyPr anchor="ctr"/>
            <a:lstStyle/>
            <a:p>
              <a:pPr algn="ctr"/>
              <a:endParaRPr/>
            </a:p>
          </p:txBody>
        </p:sp>
        <p:sp>
          <p:nvSpPr>
            <p:cNvPr id="965" name="îŝ1îďè"/>
            <p:cNvSpPr/>
            <p:nvPr/>
          </p:nvSpPr>
          <p:spPr bwMode="auto">
            <a:xfrm>
              <a:off x="2745204" y="4479659"/>
              <a:ext cx="163552" cy="123436"/>
            </a:xfrm>
            <a:custGeom>
              <a:avLst/>
              <a:gdLst>
                <a:gd name="T0" fmla="*/ 42 w 45"/>
                <a:gd name="T1" fmla="*/ 17 h 34"/>
                <a:gd name="T2" fmla="*/ 28 w 45"/>
                <a:gd name="T3" fmla="*/ 0 h 34"/>
                <a:gd name="T4" fmla="*/ 3 w 45"/>
                <a:gd name="T5" fmla="*/ 17 h 34"/>
                <a:gd name="T6" fmla="*/ 17 w 45"/>
                <a:gd name="T7" fmla="*/ 34 h 34"/>
                <a:gd name="T8" fmla="*/ 42 w 45"/>
                <a:gd name="T9" fmla="*/ 17 h 34"/>
              </a:gdLst>
              <a:ahLst/>
              <a:cxnLst>
                <a:cxn ang="0">
                  <a:pos x="T0" y="T1"/>
                </a:cxn>
                <a:cxn ang="0">
                  <a:pos x="T2" y="T3"/>
                </a:cxn>
                <a:cxn ang="0">
                  <a:pos x="T4" y="T5"/>
                </a:cxn>
                <a:cxn ang="0">
                  <a:pos x="T6" y="T7"/>
                </a:cxn>
                <a:cxn ang="0">
                  <a:pos x="T8" y="T9"/>
                </a:cxn>
              </a:cxnLst>
              <a:rect l="0" t="0" r="r" b="b"/>
              <a:pathLst>
                <a:path w="45" h="34">
                  <a:moveTo>
                    <a:pt x="42" y="17"/>
                  </a:moveTo>
                  <a:cubicBezTo>
                    <a:pt x="45" y="8"/>
                    <a:pt x="39" y="0"/>
                    <a:pt x="28" y="0"/>
                  </a:cubicBezTo>
                  <a:cubicBezTo>
                    <a:pt x="17" y="0"/>
                    <a:pt x="6" y="8"/>
                    <a:pt x="3" y="17"/>
                  </a:cubicBezTo>
                  <a:cubicBezTo>
                    <a:pt x="0" y="26"/>
                    <a:pt x="6" y="34"/>
                    <a:pt x="17" y="34"/>
                  </a:cubicBezTo>
                  <a:cubicBezTo>
                    <a:pt x="28" y="34"/>
                    <a:pt x="39" y="26"/>
                    <a:pt x="42" y="17"/>
                  </a:cubicBezTo>
                  <a:close/>
                </a:path>
              </a:pathLst>
            </a:custGeom>
            <a:grpFill/>
            <a:ln>
              <a:noFill/>
            </a:ln>
          </p:spPr>
          <p:txBody>
            <a:bodyPr anchor="ctr"/>
            <a:lstStyle/>
            <a:p>
              <a:pPr algn="ctr"/>
              <a:endParaRPr/>
            </a:p>
          </p:txBody>
        </p:sp>
        <p:sp>
          <p:nvSpPr>
            <p:cNvPr id="966" name="î$ľîďê"/>
            <p:cNvSpPr/>
            <p:nvPr/>
          </p:nvSpPr>
          <p:spPr bwMode="auto">
            <a:xfrm>
              <a:off x="2919557" y="4479659"/>
              <a:ext cx="165096" cy="123436"/>
            </a:xfrm>
            <a:custGeom>
              <a:avLst/>
              <a:gdLst>
                <a:gd name="T0" fmla="*/ 42 w 45"/>
                <a:gd name="T1" fmla="*/ 17 h 34"/>
                <a:gd name="T2" fmla="*/ 28 w 45"/>
                <a:gd name="T3" fmla="*/ 0 h 34"/>
                <a:gd name="T4" fmla="*/ 3 w 45"/>
                <a:gd name="T5" fmla="*/ 17 h 34"/>
                <a:gd name="T6" fmla="*/ 17 w 45"/>
                <a:gd name="T7" fmla="*/ 34 h 34"/>
                <a:gd name="T8" fmla="*/ 42 w 45"/>
                <a:gd name="T9" fmla="*/ 17 h 34"/>
              </a:gdLst>
              <a:ahLst/>
              <a:cxnLst>
                <a:cxn ang="0">
                  <a:pos x="T0" y="T1"/>
                </a:cxn>
                <a:cxn ang="0">
                  <a:pos x="T2" y="T3"/>
                </a:cxn>
                <a:cxn ang="0">
                  <a:pos x="T4" y="T5"/>
                </a:cxn>
                <a:cxn ang="0">
                  <a:pos x="T6" y="T7"/>
                </a:cxn>
                <a:cxn ang="0">
                  <a:pos x="T8" y="T9"/>
                </a:cxn>
              </a:cxnLst>
              <a:rect l="0" t="0" r="r" b="b"/>
              <a:pathLst>
                <a:path w="45" h="34">
                  <a:moveTo>
                    <a:pt x="42" y="17"/>
                  </a:moveTo>
                  <a:cubicBezTo>
                    <a:pt x="45" y="8"/>
                    <a:pt x="39" y="0"/>
                    <a:pt x="28" y="0"/>
                  </a:cubicBezTo>
                  <a:cubicBezTo>
                    <a:pt x="17" y="0"/>
                    <a:pt x="6" y="8"/>
                    <a:pt x="3" y="17"/>
                  </a:cubicBezTo>
                  <a:cubicBezTo>
                    <a:pt x="0" y="26"/>
                    <a:pt x="6" y="34"/>
                    <a:pt x="17" y="34"/>
                  </a:cubicBezTo>
                  <a:cubicBezTo>
                    <a:pt x="28" y="34"/>
                    <a:pt x="39" y="26"/>
                    <a:pt x="42" y="17"/>
                  </a:cubicBezTo>
                  <a:close/>
                </a:path>
              </a:pathLst>
            </a:custGeom>
            <a:grpFill/>
            <a:ln>
              <a:noFill/>
            </a:ln>
          </p:spPr>
          <p:txBody>
            <a:bodyPr anchor="ctr"/>
            <a:lstStyle/>
            <a:p>
              <a:pPr algn="ctr"/>
              <a:endParaRPr/>
            </a:p>
          </p:txBody>
        </p:sp>
        <p:sp>
          <p:nvSpPr>
            <p:cNvPr id="967" name="îṩḷiďe"/>
            <p:cNvSpPr/>
            <p:nvPr/>
          </p:nvSpPr>
          <p:spPr bwMode="auto">
            <a:xfrm>
              <a:off x="3095452" y="4479659"/>
              <a:ext cx="163552" cy="123436"/>
            </a:xfrm>
            <a:custGeom>
              <a:avLst/>
              <a:gdLst>
                <a:gd name="T0" fmla="*/ 43 w 45"/>
                <a:gd name="T1" fmla="*/ 17 h 34"/>
                <a:gd name="T2" fmla="*/ 28 w 45"/>
                <a:gd name="T3" fmla="*/ 0 h 34"/>
                <a:gd name="T4" fmla="*/ 3 w 45"/>
                <a:gd name="T5" fmla="*/ 17 h 34"/>
                <a:gd name="T6" fmla="*/ 18 w 45"/>
                <a:gd name="T7" fmla="*/ 34 h 34"/>
                <a:gd name="T8" fmla="*/ 43 w 45"/>
                <a:gd name="T9" fmla="*/ 17 h 34"/>
              </a:gdLst>
              <a:ahLst/>
              <a:cxnLst>
                <a:cxn ang="0">
                  <a:pos x="T0" y="T1"/>
                </a:cxn>
                <a:cxn ang="0">
                  <a:pos x="T2" y="T3"/>
                </a:cxn>
                <a:cxn ang="0">
                  <a:pos x="T4" y="T5"/>
                </a:cxn>
                <a:cxn ang="0">
                  <a:pos x="T6" y="T7"/>
                </a:cxn>
                <a:cxn ang="0">
                  <a:pos x="T8" y="T9"/>
                </a:cxn>
              </a:cxnLst>
              <a:rect l="0" t="0" r="r" b="b"/>
              <a:pathLst>
                <a:path w="45" h="34">
                  <a:moveTo>
                    <a:pt x="43" y="17"/>
                  </a:moveTo>
                  <a:cubicBezTo>
                    <a:pt x="45" y="8"/>
                    <a:pt x="39" y="0"/>
                    <a:pt x="28" y="0"/>
                  </a:cubicBezTo>
                  <a:cubicBezTo>
                    <a:pt x="17" y="0"/>
                    <a:pt x="6" y="8"/>
                    <a:pt x="3" y="17"/>
                  </a:cubicBezTo>
                  <a:cubicBezTo>
                    <a:pt x="0" y="26"/>
                    <a:pt x="7" y="34"/>
                    <a:pt x="18" y="34"/>
                  </a:cubicBezTo>
                  <a:cubicBezTo>
                    <a:pt x="29" y="34"/>
                    <a:pt x="40" y="26"/>
                    <a:pt x="43" y="17"/>
                  </a:cubicBezTo>
                  <a:close/>
                </a:path>
              </a:pathLst>
            </a:custGeom>
            <a:grpFill/>
            <a:ln>
              <a:noFill/>
            </a:ln>
          </p:spPr>
          <p:txBody>
            <a:bodyPr anchor="ctr"/>
            <a:lstStyle/>
            <a:p>
              <a:pPr algn="ctr"/>
              <a:endParaRPr/>
            </a:p>
          </p:txBody>
        </p:sp>
        <p:sp>
          <p:nvSpPr>
            <p:cNvPr id="968" name="îślíḓê"/>
            <p:cNvSpPr/>
            <p:nvPr/>
          </p:nvSpPr>
          <p:spPr bwMode="auto">
            <a:xfrm>
              <a:off x="3274434" y="4479659"/>
              <a:ext cx="160466" cy="123436"/>
            </a:xfrm>
            <a:custGeom>
              <a:avLst/>
              <a:gdLst>
                <a:gd name="T0" fmla="*/ 42 w 44"/>
                <a:gd name="T1" fmla="*/ 17 h 34"/>
                <a:gd name="T2" fmla="*/ 27 w 44"/>
                <a:gd name="T3" fmla="*/ 0 h 34"/>
                <a:gd name="T4" fmla="*/ 2 w 44"/>
                <a:gd name="T5" fmla="*/ 17 h 34"/>
                <a:gd name="T6" fmla="*/ 17 w 44"/>
                <a:gd name="T7" fmla="*/ 34 h 34"/>
                <a:gd name="T8" fmla="*/ 42 w 44"/>
                <a:gd name="T9" fmla="*/ 17 h 34"/>
              </a:gdLst>
              <a:ahLst/>
              <a:cxnLst>
                <a:cxn ang="0">
                  <a:pos x="T0" y="T1"/>
                </a:cxn>
                <a:cxn ang="0">
                  <a:pos x="T2" y="T3"/>
                </a:cxn>
                <a:cxn ang="0">
                  <a:pos x="T4" y="T5"/>
                </a:cxn>
                <a:cxn ang="0">
                  <a:pos x="T6" y="T7"/>
                </a:cxn>
                <a:cxn ang="0">
                  <a:pos x="T8" y="T9"/>
                </a:cxn>
              </a:cxnLst>
              <a:rect l="0" t="0" r="r" b="b"/>
              <a:pathLst>
                <a:path w="44" h="34">
                  <a:moveTo>
                    <a:pt x="42" y="17"/>
                  </a:moveTo>
                  <a:cubicBezTo>
                    <a:pt x="44" y="8"/>
                    <a:pt x="37" y="0"/>
                    <a:pt x="27" y="0"/>
                  </a:cubicBezTo>
                  <a:cubicBezTo>
                    <a:pt x="16" y="0"/>
                    <a:pt x="5" y="8"/>
                    <a:pt x="2" y="17"/>
                  </a:cubicBezTo>
                  <a:cubicBezTo>
                    <a:pt x="0" y="26"/>
                    <a:pt x="7" y="34"/>
                    <a:pt x="17" y="34"/>
                  </a:cubicBezTo>
                  <a:cubicBezTo>
                    <a:pt x="28" y="34"/>
                    <a:pt x="39" y="26"/>
                    <a:pt x="42" y="17"/>
                  </a:cubicBezTo>
                  <a:close/>
                </a:path>
              </a:pathLst>
            </a:custGeom>
            <a:grpFill/>
            <a:ln>
              <a:noFill/>
            </a:ln>
          </p:spPr>
          <p:txBody>
            <a:bodyPr anchor="ctr"/>
            <a:lstStyle/>
            <a:p>
              <a:pPr algn="ctr"/>
              <a:endParaRPr/>
            </a:p>
          </p:txBody>
        </p:sp>
        <p:sp>
          <p:nvSpPr>
            <p:cNvPr id="969" name="išḷïḑè"/>
            <p:cNvSpPr/>
            <p:nvPr/>
          </p:nvSpPr>
          <p:spPr bwMode="auto">
            <a:xfrm>
              <a:off x="3448788" y="4479659"/>
              <a:ext cx="160466" cy="123436"/>
            </a:xfrm>
            <a:custGeom>
              <a:avLst/>
              <a:gdLst>
                <a:gd name="T0" fmla="*/ 42 w 44"/>
                <a:gd name="T1" fmla="*/ 17 h 34"/>
                <a:gd name="T2" fmla="*/ 27 w 44"/>
                <a:gd name="T3" fmla="*/ 0 h 34"/>
                <a:gd name="T4" fmla="*/ 3 w 44"/>
                <a:gd name="T5" fmla="*/ 17 h 34"/>
                <a:gd name="T6" fmla="*/ 18 w 44"/>
                <a:gd name="T7" fmla="*/ 34 h 34"/>
                <a:gd name="T8" fmla="*/ 42 w 44"/>
                <a:gd name="T9" fmla="*/ 17 h 34"/>
              </a:gdLst>
              <a:ahLst/>
              <a:cxnLst>
                <a:cxn ang="0">
                  <a:pos x="T0" y="T1"/>
                </a:cxn>
                <a:cxn ang="0">
                  <a:pos x="T2" y="T3"/>
                </a:cxn>
                <a:cxn ang="0">
                  <a:pos x="T4" y="T5"/>
                </a:cxn>
                <a:cxn ang="0">
                  <a:pos x="T6" y="T7"/>
                </a:cxn>
                <a:cxn ang="0">
                  <a:pos x="T8" y="T9"/>
                </a:cxn>
              </a:cxnLst>
              <a:rect l="0" t="0" r="r" b="b"/>
              <a:pathLst>
                <a:path w="44" h="34">
                  <a:moveTo>
                    <a:pt x="42" y="17"/>
                  </a:moveTo>
                  <a:cubicBezTo>
                    <a:pt x="44" y="8"/>
                    <a:pt x="37" y="0"/>
                    <a:pt x="27" y="0"/>
                  </a:cubicBezTo>
                  <a:cubicBezTo>
                    <a:pt x="16" y="0"/>
                    <a:pt x="5" y="8"/>
                    <a:pt x="3" y="17"/>
                  </a:cubicBezTo>
                  <a:cubicBezTo>
                    <a:pt x="0" y="26"/>
                    <a:pt x="7" y="34"/>
                    <a:pt x="18" y="34"/>
                  </a:cubicBezTo>
                  <a:cubicBezTo>
                    <a:pt x="29" y="34"/>
                    <a:pt x="40" y="26"/>
                    <a:pt x="42" y="17"/>
                  </a:cubicBezTo>
                  <a:close/>
                </a:path>
              </a:pathLst>
            </a:custGeom>
            <a:grpFill/>
            <a:ln>
              <a:noFill/>
            </a:ln>
          </p:spPr>
          <p:txBody>
            <a:bodyPr anchor="ctr"/>
            <a:lstStyle/>
            <a:p>
              <a:pPr algn="ctr"/>
              <a:endParaRPr/>
            </a:p>
          </p:txBody>
        </p:sp>
        <p:sp>
          <p:nvSpPr>
            <p:cNvPr id="970" name="î$1íḍé"/>
            <p:cNvSpPr/>
            <p:nvPr/>
          </p:nvSpPr>
          <p:spPr bwMode="auto">
            <a:xfrm>
              <a:off x="2689658" y="4629324"/>
              <a:ext cx="171268" cy="128065"/>
            </a:xfrm>
            <a:custGeom>
              <a:avLst/>
              <a:gdLst>
                <a:gd name="T0" fmla="*/ 44 w 47"/>
                <a:gd name="T1" fmla="*/ 17 h 35"/>
                <a:gd name="T2" fmla="*/ 29 w 47"/>
                <a:gd name="T3" fmla="*/ 0 h 35"/>
                <a:gd name="T4" fmla="*/ 4 w 47"/>
                <a:gd name="T5" fmla="*/ 17 h 35"/>
                <a:gd name="T6" fmla="*/ 18 w 47"/>
                <a:gd name="T7" fmla="*/ 35 h 35"/>
                <a:gd name="T8" fmla="*/ 44 w 47"/>
                <a:gd name="T9" fmla="*/ 17 h 35"/>
              </a:gdLst>
              <a:ahLst/>
              <a:cxnLst>
                <a:cxn ang="0">
                  <a:pos x="T0" y="T1"/>
                </a:cxn>
                <a:cxn ang="0">
                  <a:pos x="T2" y="T3"/>
                </a:cxn>
                <a:cxn ang="0">
                  <a:pos x="T4" y="T5"/>
                </a:cxn>
                <a:cxn ang="0">
                  <a:pos x="T6" y="T7"/>
                </a:cxn>
                <a:cxn ang="0">
                  <a:pos x="T8" y="T9"/>
                </a:cxn>
              </a:cxnLst>
              <a:rect l="0" t="0" r="r" b="b"/>
              <a:pathLst>
                <a:path w="47" h="35">
                  <a:moveTo>
                    <a:pt x="44" y="17"/>
                  </a:moveTo>
                  <a:cubicBezTo>
                    <a:pt x="47" y="8"/>
                    <a:pt x="40" y="0"/>
                    <a:pt x="29" y="0"/>
                  </a:cubicBezTo>
                  <a:cubicBezTo>
                    <a:pt x="18" y="0"/>
                    <a:pt x="7" y="8"/>
                    <a:pt x="4" y="17"/>
                  </a:cubicBezTo>
                  <a:cubicBezTo>
                    <a:pt x="0" y="27"/>
                    <a:pt x="7" y="35"/>
                    <a:pt x="18" y="35"/>
                  </a:cubicBezTo>
                  <a:cubicBezTo>
                    <a:pt x="29" y="35"/>
                    <a:pt x="41" y="27"/>
                    <a:pt x="44" y="17"/>
                  </a:cubicBezTo>
                  <a:close/>
                </a:path>
              </a:pathLst>
            </a:custGeom>
            <a:grpFill/>
            <a:ln>
              <a:noFill/>
            </a:ln>
          </p:spPr>
          <p:txBody>
            <a:bodyPr anchor="ctr"/>
            <a:lstStyle/>
            <a:p>
              <a:pPr algn="ctr"/>
              <a:endParaRPr/>
            </a:p>
          </p:txBody>
        </p:sp>
        <p:sp>
          <p:nvSpPr>
            <p:cNvPr id="971" name="išḷîḍe"/>
            <p:cNvSpPr/>
            <p:nvPr/>
          </p:nvSpPr>
          <p:spPr bwMode="auto">
            <a:xfrm>
              <a:off x="2873268" y="4629324"/>
              <a:ext cx="166638" cy="128065"/>
            </a:xfrm>
            <a:custGeom>
              <a:avLst/>
              <a:gdLst>
                <a:gd name="T0" fmla="*/ 43 w 46"/>
                <a:gd name="T1" fmla="*/ 17 h 35"/>
                <a:gd name="T2" fmla="*/ 28 w 46"/>
                <a:gd name="T3" fmla="*/ 0 h 35"/>
                <a:gd name="T4" fmla="*/ 3 w 46"/>
                <a:gd name="T5" fmla="*/ 17 h 35"/>
                <a:gd name="T6" fmla="*/ 17 w 46"/>
                <a:gd name="T7" fmla="*/ 35 h 35"/>
                <a:gd name="T8" fmla="*/ 43 w 46"/>
                <a:gd name="T9" fmla="*/ 17 h 35"/>
              </a:gdLst>
              <a:ahLst/>
              <a:cxnLst>
                <a:cxn ang="0">
                  <a:pos x="T0" y="T1"/>
                </a:cxn>
                <a:cxn ang="0">
                  <a:pos x="T2" y="T3"/>
                </a:cxn>
                <a:cxn ang="0">
                  <a:pos x="T4" y="T5"/>
                </a:cxn>
                <a:cxn ang="0">
                  <a:pos x="T6" y="T7"/>
                </a:cxn>
                <a:cxn ang="0">
                  <a:pos x="T8" y="T9"/>
                </a:cxn>
              </a:cxnLst>
              <a:rect l="0" t="0" r="r" b="b"/>
              <a:pathLst>
                <a:path w="46" h="35">
                  <a:moveTo>
                    <a:pt x="43" y="17"/>
                  </a:moveTo>
                  <a:cubicBezTo>
                    <a:pt x="46" y="8"/>
                    <a:pt x="39" y="0"/>
                    <a:pt x="28" y="0"/>
                  </a:cubicBezTo>
                  <a:cubicBezTo>
                    <a:pt x="17" y="0"/>
                    <a:pt x="6" y="8"/>
                    <a:pt x="3" y="17"/>
                  </a:cubicBezTo>
                  <a:cubicBezTo>
                    <a:pt x="0" y="27"/>
                    <a:pt x="6" y="35"/>
                    <a:pt x="17" y="35"/>
                  </a:cubicBezTo>
                  <a:cubicBezTo>
                    <a:pt x="28" y="35"/>
                    <a:pt x="40" y="27"/>
                    <a:pt x="43" y="17"/>
                  </a:cubicBezTo>
                  <a:close/>
                </a:path>
              </a:pathLst>
            </a:custGeom>
            <a:grpFill/>
            <a:ln>
              <a:noFill/>
            </a:ln>
          </p:spPr>
          <p:txBody>
            <a:bodyPr anchor="ctr"/>
            <a:lstStyle/>
            <a:p>
              <a:pPr algn="ctr"/>
              <a:endParaRPr/>
            </a:p>
          </p:txBody>
        </p:sp>
        <p:sp>
          <p:nvSpPr>
            <p:cNvPr id="972" name="islídê"/>
            <p:cNvSpPr/>
            <p:nvPr/>
          </p:nvSpPr>
          <p:spPr bwMode="auto">
            <a:xfrm>
              <a:off x="3050707" y="4629324"/>
              <a:ext cx="165096" cy="128065"/>
            </a:xfrm>
            <a:custGeom>
              <a:avLst/>
              <a:gdLst>
                <a:gd name="T0" fmla="*/ 43 w 45"/>
                <a:gd name="T1" fmla="*/ 17 h 35"/>
                <a:gd name="T2" fmla="*/ 28 w 45"/>
                <a:gd name="T3" fmla="*/ 0 h 35"/>
                <a:gd name="T4" fmla="*/ 3 w 45"/>
                <a:gd name="T5" fmla="*/ 17 h 35"/>
                <a:gd name="T6" fmla="*/ 18 w 45"/>
                <a:gd name="T7" fmla="*/ 35 h 35"/>
                <a:gd name="T8" fmla="*/ 43 w 45"/>
                <a:gd name="T9" fmla="*/ 17 h 35"/>
              </a:gdLst>
              <a:ahLst/>
              <a:cxnLst>
                <a:cxn ang="0">
                  <a:pos x="T0" y="T1"/>
                </a:cxn>
                <a:cxn ang="0">
                  <a:pos x="T2" y="T3"/>
                </a:cxn>
                <a:cxn ang="0">
                  <a:pos x="T4" y="T5"/>
                </a:cxn>
                <a:cxn ang="0">
                  <a:pos x="T6" y="T7"/>
                </a:cxn>
                <a:cxn ang="0">
                  <a:pos x="T8" y="T9"/>
                </a:cxn>
              </a:cxnLst>
              <a:rect l="0" t="0" r="r" b="b"/>
              <a:pathLst>
                <a:path w="45" h="35">
                  <a:moveTo>
                    <a:pt x="43" y="17"/>
                  </a:moveTo>
                  <a:cubicBezTo>
                    <a:pt x="45" y="8"/>
                    <a:pt x="39" y="0"/>
                    <a:pt x="28" y="0"/>
                  </a:cubicBezTo>
                  <a:cubicBezTo>
                    <a:pt x="17" y="0"/>
                    <a:pt x="6" y="8"/>
                    <a:pt x="3" y="17"/>
                  </a:cubicBezTo>
                  <a:cubicBezTo>
                    <a:pt x="0" y="27"/>
                    <a:pt x="6" y="35"/>
                    <a:pt x="18" y="35"/>
                  </a:cubicBezTo>
                  <a:cubicBezTo>
                    <a:pt x="29" y="35"/>
                    <a:pt x="40" y="27"/>
                    <a:pt x="43" y="17"/>
                  </a:cubicBezTo>
                  <a:close/>
                </a:path>
              </a:pathLst>
            </a:custGeom>
            <a:grpFill/>
            <a:ln>
              <a:noFill/>
            </a:ln>
          </p:spPr>
          <p:txBody>
            <a:bodyPr anchor="ctr"/>
            <a:lstStyle/>
            <a:p>
              <a:pPr algn="ctr"/>
              <a:endParaRPr/>
            </a:p>
          </p:txBody>
        </p:sp>
        <p:sp>
          <p:nvSpPr>
            <p:cNvPr id="973" name="iŝḷíďè"/>
            <p:cNvSpPr/>
            <p:nvPr/>
          </p:nvSpPr>
          <p:spPr bwMode="auto">
            <a:xfrm>
              <a:off x="3229689" y="4629324"/>
              <a:ext cx="165096" cy="128065"/>
            </a:xfrm>
            <a:custGeom>
              <a:avLst/>
              <a:gdLst>
                <a:gd name="T0" fmla="*/ 43 w 45"/>
                <a:gd name="T1" fmla="*/ 17 h 35"/>
                <a:gd name="T2" fmla="*/ 27 w 45"/>
                <a:gd name="T3" fmla="*/ 0 h 35"/>
                <a:gd name="T4" fmla="*/ 3 w 45"/>
                <a:gd name="T5" fmla="*/ 17 h 35"/>
                <a:gd name="T6" fmla="*/ 18 w 45"/>
                <a:gd name="T7" fmla="*/ 35 h 35"/>
                <a:gd name="T8" fmla="*/ 43 w 45"/>
                <a:gd name="T9" fmla="*/ 17 h 35"/>
              </a:gdLst>
              <a:ahLst/>
              <a:cxnLst>
                <a:cxn ang="0">
                  <a:pos x="T0" y="T1"/>
                </a:cxn>
                <a:cxn ang="0">
                  <a:pos x="T2" y="T3"/>
                </a:cxn>
                <a:cxn ang="0">
                  <a:pos x="T4" y="T5"/>
                </a:cxn>
                <a:cxn ang="0">
                  <a:pos x="T6" y="T7"/>
                </a:cxn>
                <a:cxn ang="0">
                  <a:pos x="T8" y="T9"/>
                </a:cxn>
              </a:cxnLst>
              <a:rect l="0" t="0" r="r" b="b"/>
              <a:pathLst>
                <a:path w="45" h="35">
                  <a:moveTo>
                    <a:pt x="43" y="17"/>
                  </a:moveTo>
                  <a:cubicBezTo>
                    <a:pt x="45" y="8"/>
                    <a:pt x="38" y="0"/>
                    <a:pt x="27" y="0"/>
                  </a:cubicBezTo>
                  <a:cubicBezTo>
                    <a:pt x="16" y="0"/>
                    <a:pt x="5" y="8"/>
                    <a:pt x="3" y="17"/>
                  </a:cubicBezTo>
                  <a:cubicBezTo>
                    <a:pt x="0" y="27"/>
                    <a:pt x="7" y="35"/>
                    <a:pt x="18" y="35"/>
                  </a:cubicBezTo>
                  <a:cubicBezTo>
                    <a:pt x="29" y="35"/>
                    <a:pt x="40" y="27"/>
                    <a:pt x="43" y="17"/>
                  </a:cubicBezTo>
                  <a:close/>
                </a:path>
              </a:pathLst>
            </a:custGeom>
            <a:grpFill/>
            <a:ln>
              <a:noFill/>
            </a:ln>
          </p:spPr>
          <p:txBody>
            <a:bodyPr anchor="ctr"/>
            <a:lstStyle/>
            <a:p>
              <a:pPr algn="ctr"/>
              <a:endParaRPr/>
            </a:p>
          </p:txBody>
        </p:sp>
        <p:sp>
          <p:nvSpPr>
            <p:cNvPr id="974" name="iśḻiḍe"/>
            <p:cNvSpPr/>
            <p:nvPr/>
          </p:nvSpPr>
          <p:spPr bwMode="auto">
            <a:xfrm>
              <a:off x="2456673" y="4783619"/>
              <a:ext cx="171268" cy="131151"/>
            </a:xfrm>
            <a:custGeom>
              <a:avLst/>
              <a:gdLst>
                <a:gd name="T0" fmla="*/ 44 w 47"/>
                <a:gd name="T1" fmla="*/ 18 h 36"/>
                <a:gd name="T2" fmla="*/ 30 w 47"/>
                <a:gd name="T3" fmla="*/ 0 h 36"/>
                <a:gd name="T4" fmla="*/ 3 w 47"/>
                <a:gd name="T5" fmla="*/ 18 h 36"/>
                <a:gd name="T6" fmla="*/ 17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1" y="0"/>
                    <a:pt x="30" y="0"/>
                  </a:cubicBezTo>
                  <a:cubicBezTo>
                    <a:pt x="19" y="0"/>
                    <a:pt x="7" y="8"/>
                    <a:pt x="3" y="18"/>
                  </a:cubicBezTo>
                  <a:cubicBezTo>
                    <a:pt x="0" y="28"/>
                    <a:pt x="6" y="36"/>
                    <a:pt x="17" y="36"/>
                  </a:cubicBezTo>
                  <a:cubicBezTo>
                    <a:pt x="28" y="36"/>
                    <a:pt x="40" y="28"/>
                    <a:pt x="44" y="18"/>
                  </a:cubicBezTo>
                  <a:close/>
                </a:path>
              </a:pathLst>
            </a:custGeom>
            <a:grpFill/>
            <a:ln>
              <a:noFill/>
            </a:ln>
          </p:spPr>
          <p:txBody>
            <a:bodyPr anchor="ctr"/>
            <a:lstStyle/>
            <a:p>
              <a:pPr algn="ctr"/>
              <a:endParaRPr/>
            </a:p>
          </p:txBody>
        </p:sp>
        <p:sp>
          <p:nvSpPr>
            <p:cNvPr id="975" name="îšļidê"/>
            <p:cNvSpPr/>
            <p:nvPr/>
          </p:nvSpPr>
          <p:spPr bwMode="auto">
            <a:xfrm>
              <a:off x="2638740" y="4783619"/>
              <a:ext cx="171268" cy="131151"/>
            </a:xfrm>
            <a:custGeom>
              <a:avLst/>
              <a:gdLst>
                <a:gd name="T0" fmla="*/ 44 w 47"/>
                <a:gd name="T1" fmla="*/ 18 h 36"/>
                <a:gd name="T2" fmla="*/ 29 w 47"/>
                <a:gd name="T3" fmla="*/ 0 h 36"/>
                <a:gd name="T4" fmla="*/ 3 w 47"/>
                <a:gd name="T5" fmla="*/ 18 h 36"/>
                <a:gd name="T6" fmla="*/ 17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0" y="0"/>
                    <a:pt x="29" y="0"/>
                  </a:cubicBezTo>
                  <a:cubicBezTo>
                    <a:pt x="18" y="0"/>
                    <a:pt x="6" y="8"/>
                    <a:pt x="3" y="18"/>
                  </a:cubicBezTo>
                  <a:cubicBezTo>
                    <a:pt x="0" y="28"/>
                    <a:pt x="6" y="36"/>
                    <a:pt x="17" y="36"/>
                  </a:cubicBezTo>
                  <a:cubicBezTo>
                    <a:pt x="29" y="36"/>
                    <a:pt x="41" y="28"/>
                    <a:pt x="44" y="18"/>
                  </a:cubicBezTo>
                  <a:close/>
                </a:path>
              </a:pathLst>
            </a:custGeom>
            <a:grpFill/>
            <a:ln>
              <a:noFill/>
            </a:ln>
          </p:spPr>
          <p:txBody>
            <a:bodyPr anchor="ctr"/>
            <a:lstStyle/>
            <a:p>
              <a:pPr algn="ctr"/>
              <a:endParaRPr/>
            </a:p>
          </p:txBody>
        </p:sp>
        <p:sp>
          <p:nvSpPr>
            <p:cNvPr id="976" name="ïś1iďê"/>
            <p:cNvSpPr/>
            <p:nvPr/>
          </p:nvSpPr>
          <p:spPr bwMode="auto">
            <a:xfrm>
              <a:off x="2820808" y="4783619"/>
              <a:ext cx="172810" cy="131151"/>
            </a:xfrm>
            <a:custGeom>
              <a:avLst/>
              <a:gdLst>
                <a:gd name="T0" fmla="*/ 44 w 47"/>
                <a:gd name="T1" fmla="*/ 18 h 36"/>
                <a:gd name="T2" fmla="*/ 29 w 47"/>
                <a:gd name="T3" fmla="*/ 0 h 36"/>
                <a:gd name="T4" fmla="*/ 3 w 47"/>
                <a:gd name="T5" fmla="*/ 18 h 36"/>
                <a:gd name="T6" fmla="*/ 18 w 47"/>
                <a:gd name="T7" fmla="*/ 36 h 36"/>
                <a:gd name="T8" fmla="*/ 44 w 47"/>
                <a:gd name="T9" fmla="*/ 18 h 36"/>
              </a:gdLst>
              <a:ahLst/>
              <a:cxnLst>
                <a:cxn ang="0">
                  <a:pos x="T0" y="T1"/>
                </a:cxn>
                <a:cxn ang="0">
                  <a:pos x="T2" y="T3"/>
                </a:cxn>
                <a:cxn ang="0">
                  <a:pos x="T4" y="T5"/>
                </a:cxn>
                <a:cxn ang="0">
                  <a:pos x="T6" y="T7"/>
                </a:cxn>
                <a:cxn ang="0">
                  <a:pos x="T8" y="T9"/>
                </a:cxn>
              </a:cxnLst>
              <a:rect l="0" t="0" r="r" b="b"/>
              <a:pathLst>
                <a:path w="47" h="36">
                  <a:moveTo>
                    <a:pt x="44" y="18"/>
                  </a:moveTo>
                  <a:cubicBezTo>
                    <a:pt x="47" y="8"/>
                    <a:pt x="40" y="0"/>
                    <a:pt x="29" y="0"/>
                  </a:cubicBezTo>
                  <a:cubicBezTo>
                    <a:pt x="18" y="0"/>
                    <a:pt x="6" y="8"/>
                    <a:pt x="3" y="18"/>
                  </a:cubicBezTo>
                  <a:cubicBezTo>
                    <a:pt x="0" y="28"/>
                    <a:pt x="6" y="36"/>
                    <a:pt x="18" y="36"/>
                  </a:cubicBezTo>
                  <a:cubicBezTo>
                    <a:pt x="29" y="36"/>
                    <a:pt x="41" y="28"/>
                    <a:pt x="44" y="18"/>
                  </a:cubicBezTo>
                  <a:close/>
                </a:path>
              </a:pathLst>
            </a:custGeom>
            <a:grpFill/>
            <a:ln>
              <a:noFill/>
            </a:ln>
          </p:spPr>
          <p:txBody>
            <a:bodyPr anchor="ctr"/>
            <a:lstStyle/>
            <a:p>
              <a:pPr algn="ctr"/>
              <a:endParaRPr/>
            </a:p>
          </p:txBody>
        </p:sp>
        <p:sp>
          <p:nvSpPr>
            <p:cNvPr id="977" name="îSḷïḋé"/>
            <p:cNvSpPr/>
            <p:nvPr/>
          </p:nvSpPr>
          <p:spPr bwMode="auto">
            <a:xfrm>
              <a:off x="3004419" y="4783619"/>
              <a:ext cx="166638" cy="131151"/>
            </a:xfrm>
            <a:custGeom>
              <a:avLst/>
              <a:gdLst>
                <a:gd name="T0" fmla="*/ 43 w 46"/>
                <a:gd name="T1" fmla="*/ 18 h 36"/>
                <a:gd name="T2" fmla="*/ 28 w 46"/>
                <a:gd name="T3" fmla="*/ 0 h 36"/>
                <a:gd name="T4" fmla="*/ 3 w 46"/>
                <a:gd name="T5" fmla="*/ 18 h 36"/>
                <a:gd name="T6" fmla="*/ 18 w 46"/>
                <a:gd name="T7" fmla="*/ 36 h 36"/>
                <a:gd name="T8" fmla="*/ 43 w 46"/>
                <a:gd name="T9" fmla="*/ 18 h 36"/>
              </a:gdLst>
              <a:ahLst/>
              <a:cxnLst>
                <a:cxn ang="0">
                  <a:pos x="T0" y="T1"/>
                </a:cxn>
                <a:cxn ang="0">
                  <a:pos x="T2" y="T3"/>
                </a:cxn>
                <a:cxn ang="0">
                  <a:pos x="T4" y="T5"/>
                </a:cxn>
                <a:cxn ang="0">
                  <a:pos x="T6" y="T7"/>
                </a:cxn>
                <a:cxn ang="0">
                  <a:pos x="T8" y="T9"/>
                </a:cxn>
              </a:cxnLst>
              <a:rect l="0" t="0" r="r" b="b"/>
              <a:pathLst>
                <a:path w="46" h="36">
                  <a:moveTo>
                    <a:pt x="43" y="18"/>
                  </a:moveTo>
                  <a:cubicBezTo>
                    <a:pt x="46" y="8"/>
                    <a:pt x="39" y="0"/>
                    <a:pt x="28" y="0"/>
                  </a:cubicBezTo>
                  <a:cubicBezTo>
                    <a:pt x="17" y="0"/>
                    <a:pt x="6" y="8"/>
                    <a:pt x="3" y="18"/>
                  </a:cubicBezTo>
                  <a:cubicBezTo>
                    <a:pt x="0" y="28"/>
                    <a:pt x="7" y="36"/>
                    <a:pt x="18" y="36"/>
                  </a:cubicBezTo>
                  <a:cubicBezTo>
                    <a:pt x="29" y="36"/>
                    <a:pt x="41" y="28"/>
                    <a:pt x="43" y="18"/>
                  </a:cubicBezTo>
                  <a:close/>
                </a:path>
              </a:pathLst>
            </a:custGeom>
            <a:grpFill/>
            <a:ln>
              <a:noFill/>
            </a:ln>
          </p:spPr>
          <p:txBody>
            <a:bodyPr anchor="ctr"/>
            <a:lstStyle/>
            <a:p>
              <a:pPr algn="ctr"/>
              <a:endParaRPr/>
            </a:p>
          </p:txBody>
        </p:sp>
        <p:sp>
          <p:nvSpPr>
            <p:cNvPr id="978" name="îṧḷïḓê"/>
            <p:cNvSpPr/>
            <p:nvPr/>
          </p:nvSpPr>
          <p:spPr bwMode="auto">
            <a:xfrm>
              <a:off x="2398041" y="4944086"/>
              <a:ext cx="175896" cy="134237"/>
            </a:xfrm>
            <a:custGeom>
              <a:avLst/>
              <a:gdLst>
                <a:gd name="T0" fmla="*/ 45 w 48"/>
                <a:gd name="T1" fmla="*/ 18 h 37"/>
                <a:gd name="T2" fmla="*/ 30 w 48"/>
                <a:gd name="T3" fmla="*/ 0 h 37"/>
                <a:gd name="T4" fmla="*/ 3 w 48"/>
                <a:gd name="T5" fmla="*/ 18 h 37"/>
                <a:gd name="T6" fmla="*/ 17 w 48"/>
                <a:gd name="T7" fmla="*/ 37 h 37"/>
                <a:gd name="T8" fmla="*/ 45 w 48"/>
                <a:gd name="T9" fmla="*/ 18 h 37"/>
              </a:gdLst>
              <a:ahLst/>
              <a:cxnLst>
                <a:cxn ang="0">
                  <a:pos x="T0" y="T1"/>
                </a:cxn>
                <a:cxn ang="0">
                  <a:pos x="T2" y="T3"/>
                </a:cxn>
                <a:cxn ang="0">
                  <a:pos x="T4" y="T5"/>
                </a:cxn>
                <a:cxn ang="0">
                  <a:pos x="T6" y="T7"/>
                </a:cxn>
                <a:cxn ang="0">
                  <a:pos x="T8" y="T9"/>
                </a:cxn>
              </a:cxnLst>
              <a:rect l="0" t="0" r="r" b="b"/>
              <a:pathLst>
                <a:path w="48" h="37">
                  <a:moveTo>
                    <a:pt x="45" y="18"/>
                  </a:moveTo>
                  <a:cubicBezTo>
                    <a:pt x="48" y="8"/>
                    <a:pt x="42" y="0"/>
                    <a:pt x="30" y="0"/>
                  </a:cubicBezTo>
                  <a:cubicBezTo>
                    <a:pt x="19" y="0"/>
                    <a:pt x="7" y="8"/>
                    <a:pt x="3" y="18"/>
                  </a:cubicBezTo>
                  <a:cubicBezTo>
                    <a:pt x="0" y="29"/>
                    <a:pt x="6" y="37"/>
                    <a:pt x="17" y="37"/>
                  </a:cubicBezTo>
                  <a:cubicBezTo>
                    <a:pt x="29" y="37"/>
                    <a:pt x="41" y="29"/>
                    <a:pt x="45" y="18"/>
                  </a:cubicBezTo>
                  <a:close/>
                </a:path>
              </a:pathLst>
            </a:custGeom>
            <a:grpFill/>
            <a:ln>
              <a:noFill/>
            </a:ln>
          </p:spPr>
          <p:txBody>
            <a:bodyPr anchor="ctr"/>
            <a:lstStyle/>
            <a:p>
              <a:pPr algn="ctr"/>
              <a:endParaRPr/>
            </a:p>
          </p:txBody>
        </p:sp>
        <p:sp>
          <p:nvSpPr>
            <p:cNvPr id="979" name="î$lîḋe"/>
            <p:cNvSpPr/>
            <p:nvPr/>
          </p:nvSpPr>
          <p:spPr bwMode="auto">
            <a:xfrm>
              <a:off x="2580108" y="4944086"/>
              <a:ext cx="178982" cy="134237"/>
            </a:xfrm>
            <a:custGeom>
              <a:avLst/>
              <a:gdLst>
                <a:gd name="T0" fmla="*/ 45 w 49"/>
                <a:gd name="T1" fmla="*/ 18 h 37"/>
                <a:gd name="T2" fmla="*/ 31 w 49"/>
                <a:gd name="T3" fmla="*/ 0 h 37"/>
                <a:gd name="T4" fmla="*/ 4 w 49"/>
                <a:gd name="T5" fmla="*/ 18 h 37"/>
                <a:gd name="T6" fmla="*/ 18 w 49"/>
                <a:gd name="T7" fmla="*/ 37 h 37"/>
                <a:gd name="T8" fmla="*/ 45 w 49"/>
                <a:gd name="T9" fmla="*/ 18 h 37"/>
              </a:gdLst>
              <a:ahLst/>
              <a:cxnLst>
                <a:cxn ang="0">
                  <a:pos x="T0" y="T1"/>
                </a:cxn>
                <a:cxn ang="0">
                  <a:pos x="T2" y="T3"/>
                </a:cxn>
                <a:cxn ang="0">
                  <a:pos x="T4" y="T5"/>
                </a:cxn>
                <a:cxn ang="0">
                  <a:pos x="T6" y="T7"/>
                </a:cxn>
                <a:cxn ang="0">
                  <a:pos x="T8" y="T9"/>
                </a:cxn>
              </a:cxnLst>
              <a:rect l="0" t="0" r="r" b="b"/>
              <a:pathLst>
                <a:path w="49" h="37">
                  <a:moveTo>
                    <a:pt x="45" y="18"/>
                  </a:moveTo>
                  <a:cubicBezTo>
                    <a:pt x="49" y="8"/>
                    <a:pt x="42" y="0"/>
                    <a:pt x="31" y="0"/>
                  </a:cubicBezTo>
                  <a:cubicBezTo>
                    <a:pt x="19" y="0"/>
                    <a:pt x="7" y="8"/>
                    <a:pt x="4" y="18"/>
                  </a:cubicBezTo>
                  <a:cubicBezTo>
                    <a:pt x="0" y="29"/>
                    <a:pt x="7" y="37"/>
                    <a:pt x="18" y="37"/>
                  </a:cubicBezTo>
                  <a:cubicBezTo>
                    <a:pt x="30" y="37"/>
                    <a:pt x="42" y="29"/>
                    <a:pt x="45" y="18"/>
                  </a:cubicBezTo>
                  <a:close/>
                </a:path>
              </a:pathLst>
            </a:custGeom>
            <a:grpFill/>
            <a:ln>
              <a:noFill/>
            </a:ln>
          </p:spPr>
          <p:txBody>
            <a:bodyPr anchor="ctr"/>
            <a:lstStyle/>
            <a:p>
              <a:pPr algn="ctr"/>
              <a:endParaRPr/>
            </a:p>
          </p:txBody>
        </p:sp>
        <p:sp>
          <p:nvSpPr>
            <p:cNvPr id="980" name="îšľîdé"/>
            <p:cNvSpPr/>
            <p:nvPr/>
          </p:nvSpPr>
          <p:spPr bwMode="auto">
            <a:xfrm>
              <a:off x="2766805" y="4944086"/>
              <a:ext cx="174353" cy="134237"/>
            </a:xfrm>
            <a:custGeom>
              <a:avLst/>
              <a:gdLst>
                <a:gd name="T0" fmla="*/ 45 w 48"/>
                <a:gd name="T1" fmla="*/ 18 h 37"/>
                <a:gd name="T2" fmla="*/ 30 w 48"/>
                <a:gd name="T3" fmla="*/ 0 h 37"/>
                <a:gd name="T4" fmla="*/ 4 w 48"/>
                <a:gd name="T5" fmla="*/ 18 h 37"/>
                <a:gd name="T6" fmla="*/ 19 w 48"/>
                <a:gd name="T7" fmla="*/ 37 h 37"/>
                <a:gd name="T8" fmla="*/ 45 w 48"/>
                <a:gd name="T9" fmla="*/ 18 h 37"/>
              </a:gdLst>
              <a:ahLst/>
              <a:cxnLst>
                <a:cxn ang="0">
                  <a:pos x="T0" y="T1"/>
                </a:cxn>
                <a:cxn ang="0">
                  <a:pos x="T2" y="T3"/>
                </a:cxn>
                <a:cxn ang="0">
                  <a:pos x="T4" y="T5"/>
                </a:cxn>
                <a:cxn ang="0">
                  <a:pos x="T6" y="T7"/>
                </a:cxn>
                <a:cxn ang="0">
                  <a:pos x="T8" y="T9"/>
                </a:cxn>
              </a:cxnLst>
              <a:rect l="0" t="0" r="r" b="b"/>
              <a:pathLst>
                <a:path w="48" h="37">
                  <a:moveTo>
                    <a:pt x="45" y="18"/>
                  </a:moveTo>
                  <a:cubicBezTo>
                    <a:pt x="48" y="8"/>
                    <a:pt x="41" y="0"/>
                    <a:pt x="30" y="0"/>
                  </a:cubicBezTo>
                  <a:cubicBezTo>
                    <a:pt x="19" y="0"/>
                    <a:pt x="7" y="8"/>
                    <a:pt x="4" y="18"/>
                  </a:cubicBezTo>
                  <a:cubicBezTo>
                    <a:pt x="0" y="29"/>
                    <a:pt x="7" y="37"/>
                    <a:pt x="19" y="37"/>
                  </a:cubicBezTo>
                  <a:cubicBezTo>
                    <a:pt x="30" y="37"/>
                    <a:pt x="42" y="29"/>
                    <a:pt x="45" y="18"/>
                  </a:cubicBezTo>
                  <a:close/>
                </a:path>
              </a:pathLst>
            </a:custGeom>
            <a:grpFill/>
            <a:ln>
              <a:noFill/>
            </a:ln>
          </p:spPr>
          <p:txBody>
            <a:bodyPr anchor="ctr"/>
            <a:lstStyle/>
            <a:p>
              <a:pPr algn="ctr"/>
              <a:endParaRPr/>
            </a:p>
          </p:txBody>
        </p:sp>
        <p:sp>
          <p:nvSpPr>
            <p:cNvPr id="981" name="îš1íḍê"/>
            <p:cNvSpPr/>
            <p:nvPr/>
          </p:nvSpPr>
          <p:spPr bwMode="auto">
            <a:xfrm>
              <a:off x="2336323" y="5107638"/>
              <a:ext cx="178982" cy="138865"/>
            </a:xfrm>
            <a:custGeom>
              <a:avLst/>
              <a:gdLst>
                <a:gd name="T0" fmla="*/ 46 w 49"/>
                <a:gd name="T1" fmla="*/ 19 h 38"/>
                <a:gd name="T2" fmla="*/ 31 w 49"/>
                <a:gd name="T3" fmla="*/ 0 h 38"/>
                <a:gd name="T4" fmla="*/ 4 w 49"/>
                <a:gd name="T5" fmla="*/ 19 h 38"/>
                <a:gd name="T6" fmla="*/ 18 w 49"/>
                <a:gd name="T7" fmla="*/ 38 h 38"/>
                <a:gd name="T8" fmla="*/ 46 w 49"/>
                <a:gd name="T9" fmla="*/ 19 h 38"/>
              </a:gdLst>
              <a:ahLst/>
              <a:cxnLst>
                <a:cxn ang="0">
                  <a:pos x="T0" y="T1"/>
                </a:cxn>
                <a:cxn ang="0">
                  <a:pos x="T2" y="T3"/>
                </a:cxn>
                <a:cxn ang="0">
                  <a:pos x="T4" y="T5"/>
                </a:cxn>
                <a:cxn ang="0">
                  <a:pos x="T6" y="T7"/>
                </a:cxn>
                <a:cxn ang="0">
                  <a:pos x="T8" y="T9"/>
                </a:cxn>
              </a:cxnLst>
              <a:rect l="0" t="0" r="r" b="b"/>
              <a:pathLst>
                <a:path w="49" h="38">
                  <a:moveTo>
                    <a:pt x="46" y="19"/>
                  </a:moveTo>
                  <a:cubicBezTo>
                    <a:pt x="49" y="9"/>
                    <a:pt x="43" y="0"/>
                    <a:pt x="31" y="0"/>
                  </a:cubicBezTo>
                  <a:cubicBezTo>
                    <a:pt x="20" y="0"/>
                    <a:pt x="7" y="9"/>
                    <a:pt x="4" y="19"/>
                  </a:cubicBezTo>
                  <a:cubicBezTo>
                    <a:pt x="0" y="30"/>
                    <a:pt x="6" y="38"/>
                    <a:pt x="18" y="38"/>
                  </a:cubicBezTo>
                  <a:cubicBezTo>
                    <a:pt x="30" y="38"/>
                    <a:pt x="42" y="30"/>
                    <a:pt x="46" y="19"/>
                  </a:cubicBezTo>
                  <a:close/>
                </a:path>
              </a:pathLst>
            </a:custGeom>
            <a:grpFill/>
            <a:ln>
              <a:noFill/>
            </a:ln>
          </p:spPr>
          <p:txBody>
            <a:bodyPr anchor="ctr"/>
            <a:lstStyle/>
            <a:p>
              <a:pPr algn="ctr"/>
              <a:endParaRPr/>
            </a:p>
          </p:txBody>
        </p:sp>
        <p:sp>
          <p:nvSpPr>
            <p:cNvPr id="982" name="ïṧḷîḓê"/>
            <p:cNvSpPr/>
            <p:nvPr/>
          </p:nvSpPr>
          <p:spPr bwMode="auto">
            <a:xfrm>
              <a:off x="2526106" y="5107638"/>
              <a:ext cx="178982" cy="138865"/>
            </a:xfrm>
            <a:custGeom>
              <a:avLst/>
              <a:gdLst>
                <a:gd name="T0" fmla="*/ 45 w 49"/>
                <a:gd name="T1" fmla="*/ 19 h 38"/>
                <a:gd name="T2" fmla="*/ 31 w 49"/>
                <a:gd name="T3" fmla="*/ 0 h 38"/>
                <a:gd name="T4" fmla="*/ 3 w 49"/>
                <a:gd name="T5" fmla="*/ 19 h 38"/>
                <a:gd name="T6" fmla="*/ 18 w 49"/>
                <a:gd name="T7" fmla="*/ 38 h 38"/>
                <a:gd name="T8" fmla="*/ 45 w 49"/>
                <a:gd name="T9" fmla="*/ 19 h 38"/>
              </a:gdLst>
              <a:ahLst/>
              <a:cxnLst>
                <a:cxn ang="0">
                  <a:pos x="T0" y="T1"/>
                </a:cxn>
                <a:cxn ang="0">
                  <a:pos x="T2" y="T3"/>
                </a:cxn>
                <a:cxn ang="0">
                  <a:pos x="T4" y="T5"/>
                </a:cxn>
                <a:cxn ang="0">
                  <a:pos x="T6" y="T7"/>
                </a:cxn>
                <a:cxn ang="0">
                  <a:pos x="T8" y="T9"/>
                </a:cxn>
              </a:cxnLst>
              <a:rect l="0" t="0" r="r" b="b"/>
              <a:pathLst>
                <a:path w="49" h="38">
                  <a:moveTo>
                    <a:pt x="45" y="19"/>
                  </a:moveTo>
                  <a:cubicBezTo>
                    <a:pt x="49" y="9"/>
                    <a:pt x="42" y="0"/>
                    <a:pt x="31" y="0"/>
                  </a:cubicBezTo>
                  <a:cubicBezTo>
                    <a:pt x="19" y="0"/>
                    <a:pt x="7" y="9"/>
                    <a:pt x="3" y="19"/>
                  </a:cubicBezTo>
                  <a:cubicBezTo>
                    <a:pt x="0" y="30"/>
                    <a:pt x="6" y="38"/>
                    <a:pt x="18" y="38"/>
                  </a:cubicBezTo>
                  <a:cubicBezTo>
                    <a:pt x="30" y="38"/>
                    <a:pt x="42" y="30"/>
                    <a:pt x="45" y="19"/>
                  </a:cubicBezTo>
                  <a:close/>
                </a:path>
              </a:pathLst>
            </a:custGeom>
            <a:grpFill/>
            <a:ln>
              <a:noFill/>
            </a:ln>
          </p:spPr>
          <p:txBody>
            <a:bodyPr anchor="ctr"/>
            <a:lstStyle/>
            <a:p>
              <a:pPr algn="ctr"/>
              <a:endParaRPr/>
            </a:p>
          </p:txBody>
        </p:sp>
        <p:sp>
          <p:nvSpPr>
            <p:cNvPr id="983" name="îS1íḍé"/>
            <p:cNvSpPr/>
            <p:nvPr/>
          </p:nvSpPr>
          <p:spPr bwMode="auto">
            <a:xfrm>
              <a:off x="2274605" y="5280448"/>
              <a:ext cx="182068" cy="145037"/>
            </a:xfrm>
            <a:custGeom>
              <a:avLst/>
              <a:gdLst>
                <a:gd name="T0" fmla="*/ 46 w 50"/>
                <a:gd name="T1" fmla="*/ 20 h 40"/>
                <a:gd name="T2" fmla="*/ 32 w 50"/>
                <a:gd name="T3" fmla="*/ 0 h 40"/>
                <a:gd name="T4" fmla="*/ 4 w 50"/>
                <a:gd name="T5" fmla="*/ 20 h 40"/>
                <a:gd name="T6" fmla="*/ 18 w 50"/>
                <a:gd name="T7" fmla="*/ 40 h 40"/>
                <a:gd name="T8" fmla="*/ 46 w 50"/>
                <a:gd name="T9" fmla="*/ 20 h 40"/>
              </a:gdLst>
              <a:ahLst/>
              <a:cxnLst>
                <a:cxn ang="0">
                  <a:pos x="T0" y="T1"/>
                </a:cxn>
                <a:cxn ang="0">
                  <a:pos x="T2" y="T3"/>
                </a:cxn>
                <a:cxn ang="0">
                  <a:pos x="T4" y="T5"/>
                </a:cxn>
                <a:cxn ang="0">
                  <a:pos x="T6" y="T7"/>
                </a:cxn>
                <a:cxn ang="0">
                  <a:pos x="T8" y="T9"/>
                </a:cxn>
              </a:cxnLst>
              <a:rect l="0" t="0" r="r" b="b"/>
              <a:pathLst>
                <a:path w="50" h="40">
                  <a:moveTo>
                    <a:pt x="46" y="20"/>
                  </a:moveTo>
                  <a:cubicBezTo>
                    <a:pt x="50" y="9"/>
                    <a:pt x="44" y="0"/>
                    <a:pt x="32" y="0"/>
                  </a:cubicBezTo>
                  <a:cubicBezTo>
                    <a:pt x="20" y="0"/>
                    <a:pt x="7" y="9"/>
                    <a:pt x="4" y="20"/>
                  </a:cubicBezTo>
                  <a:cubicBezTo>
                    <a:pt x="0" y="31"/>
                    <a:pt x="6" y="40"/>
                    <a:pt x="18" y="40"/>
                  </a:cubicBezTo>
                  <a:cubicBezTo>
                    <a:pt x="30" y="40"/>
                    <a:pt x="43" y="31"/>
                    <a:pt x="46" y="20"/>
                  </a:cubicBezTo>
                  <a:close/>
                </a:path>
              </a:pathLst>
            </a:custGeom>
            <a:grpFill/>
            <a:ln>
              <a:noFill/>
            </a:ln>
          </p:spPr>
          <p:txBody>
            <a:bodyPr anchor="ctr"/>
            <a:lstStyle/>
            <a:p>
              <a:pPr algn="ctr"/>
              <a:endParaRPr/>
            </a:p>
          </p:txBody>
        </p:sp>
        <p:sp>
          <p:nvSpPr>
            <p:cNvPr id="984" name="iš1îḑê"/>
            <p:cNvSpPr/>
            <p:nvPr/>
          </p:nvSpPr>
          <p:spPr bwMode="auto">
            <a:xfrm>
              <a:off x="2464388" y="5280448"/>
              <a:ext cx="185154" cy="145037"/>
            </a:xfrm>
            <a:custGeom>
              <a:avLst/>
              <a:gdLst>
                <a:gd name="T0" fmla="*/ 47 w 51"/>
                <a:gd name="T1" fmla="*/ 20 h 40"/>
                <a:gd name="T2" fmla="*/ 32 w 51"/>
                <a:gd name="T3" fmla="*/ 0 h 40"/>
                <a:gd name="T4" fmla="*/ 4 w 51"/>
                <a:gd name="T5" fmla="*/ 20 h 40"/>
                <a:gd name="T6" fmla="*/ 19 w 51"/>
                <a:gd name="T7" fmla="*/ 40 h 40"/>
                <a:gd name="T8" fmla="*/ 47 w 51"/>
                <a:gd name="T9" fmla="*/ 20 h 40"/>
              </a:gdLst>
              <a:ahLst/>
              <a:cxnLst>
                <a:cxn ang="0">
                  <a:pos x="T0" y="T1"/>
                </a:cxn>
                <a:cxn ang="0">
                  <a:pos x="T2" y="T3"/>
                </a:cxn>
                <a:cxn ang="0">
                  <a:pos x="T4" y="T5"/>
                </a:cxn>
                <a:cxn ang="0">
                  <a:pos x="T6" y="T7"/>
                </a:cxn>
                <a:cxn ang="0">
                  <a:pos x="T8" y="T9"/>
                </a:cxn>
              </a:cxnLst>
              <a:rect l="0" t="0" r="r" b="b"/>
              <a:pathLst>
                <a:path w="51" h="40">
                  <a:moveTo>
                    <a:pt x="47" y="20"/>
                  </a:moveTo>
                  <a:cubicBezTo>
                    <a:pt x="51" y="9"/>
                    <a:pt x="44" y="0"/>
                    <a:pt x="32" y="0"/>
                  </a:cubicBezTo>
                  <a:cubicBezTo>
                    <a:pt x="20" y="0"/>
                    <a:pt x="8" y="9"/>
                    <a:pt x="4" y="20"/>
                  </a:cubicBezTo>
                  <a:cubicBezTo>
                    <a:pt x="0" y="31"/>
                    <a:pt x="7" y="40"/>
                    <a:pt x="19" y="40"/>
                  </a:cubicBezTo>
                  <a:cubicBezTo>
                    <a:pt x="31" y="40"/>
                    <a:pt x="43" y="31"/>
                    <a:pt x="47" y="20"/>
                  </a:cubicBezTo>
                  <a:close/>
                </a:path>
              </a:pathLst>
            </a:custGeom>
            <a:grpFill/>
            <a:ln>
              <a:noFill/>
            </a:ln>
          </p:spPr>
          <p:txBody>
            <a:bodyPr anchor="ctr"/>
            <a:lstStyle/>
            <a:p>
              <a:pPr algn="ctr"/>
              <a:endParaRPr/>
            </a:p>
          </p:txBody>
        </p:sp>
        <p:sp>
          <p:nvSpPr>
            <p:cNvPr id="985" name="îśḻïḓe"/>
            <p:cNvSpPr/>
            <p:nvPr/>
          </p:nvSpPr>
          <p:spPr bwMode="auto">
            <a:xfrm>
              <a:off x="2208259" y="5454801"/>
              <a:ext cx="186697" cy="154295"/>
            </a:xfrm>
            <a:custGeom>
              <a:avLst/>
              <a:gdLst>
                <a:gd name="T0" fmla="*/ 47 w 51"/>
                <a:gd name="T1" fmla="*/ 21 h 42"/>
                <a:gd name="T2" fmla="*/ 33 w 51"/>
                <a:gd name="T3" fmla="*/ 0 h 42"/>
                <a:gd name="T4" fmla="*/ 4 w 51"/>
                <a:gd name="T5" fmla="*/ 21 h 42"/>
                <a:gd name="T6" fmla="*/ 18 w 51"/>
                <a:gd name="T7" fmla="*/ 42 h 42"/>
                <a:gd name="T8" fmla="*/ 47 w 51"/>
                <a:gd name="T9" fmla="*/ 21 h 42"/>
              </a:gdLst>
              <a:ahLst/>
              <a:cxnLst>
                <a:cxn ang="0">
                  <a:pos x="T0" y="T1"/>
                </a:cxn>
                <a:cxn ang="0">
                  <a:pos x="T2" y="T3"/>
                </a:cxn>
                <a:cxn ang="0">
                  <a:pos x="T4" y="T5"/>
                </a:cxn>
                <a:cxn ang="0">
                  <a:pos x="T6" y="T7"/>
                </a:cxn>
                <a:cxn ang="0">
                  <a:pos x="T8" y="T9"/>
                </a:cxn>
              </a:cxnLst>
              <a:rect l="0" t="0" r="r" b="b"/>
              <a:pathLst>
                <a:path w="51" h="42">
                  <a:moveTo>
                    <a:pt x="47" y="21"/>
                  </a:moveTo>
                  <a:cubicBezTo>
                    <a:pt x="51" y="10"/>
                    <a:pt x="45" y="0"/>
                    <a:pt x="33" y="0"/>
                  </a:cubicBezTo>
                  <a:cubicBezTo>
                    <a:pt x="21" y="0"/>
                    <a:pt x="8" y="10"/>
                    <a:pt x="4" y="21"/>
                  </a:cubicBezTo>
                  <a:cubicBezTo>
                    <a:pt x="0" y="32"/>
                    <a:pt x="6" y="42"/>
                    <a:pt x="18" y="42"/>
                  </a:cubicBezTo>
                  <a:cubicBezTo>
                    <a:pt x="30" y="42"/>
                    <a:pt x="44" y="32"/>
                    <a:pt x="47" y="21"/>
                  </a:cubicBezTo>
                  <a:close/>
                </a:path>
              </a:pathLst>
            </a:custGeom>
            <a:grpFill/>
            <a:ln>
              <a:noFill/>
            </a:ln>
          </p:spPr>
          <p:txBody>
            <a:bodyPr anchor="ctr"/>
            <a:lstStyle/>
            <a:p>
              <a:pPr algn="ctr"/>
              <a:endParaRPr/>
            </a:p>
          </p:txBody>
        </p:sp>
        <p:sp>
          <p:nvSpPr>
            <p:cNvPr id="986" name="îş1iḋè"/>
            <p:cNvSpPr/>
            <p:nvPr/>
          </p:nvSpPr>
          <p:spPr bwMode="auto">
            <a:xfrm>
              <a:off x="2401126" y="5454801"/>
              <a:ext cx="189783" cy="154295"/>
            </a:xfrm>
            <a:custGeom>
              <a:avLst/>
              <a:gdLst>
                <a:gd name="T0" fmla="*/ 48 w 52"/>
                <a:gd name="T1" fmla="*/ 21 h 42"/>
                <a:gd name="T2" fmla="*/ 33 w 52"/>
                <a:gd name="T3" fmla="*/ 0 h 42"/>
                <a:gd name="T4" fmla="*/ 4 w 52"/>
                <a:gd name="T5" fmla="*/ 21 h 42"/>
                <a:gd name="T6" fmla="*/ 19 w 52"/>
                <a:gd name="T7" fmla="*/ 42 h 42"/>
                <a:gd name="T8" fmla="*/ 48 w 52"/>
                <a:gd name="T9" fmla="*/ 21 h 42"/>
              </a:gdLst>
              <a:ahLst/>
              <a:cxnLst>
                <a:cxn ang="0">
                  <a:pos x="T0" y="T1"/>
                </a:cxn>
                <a:cxn ang="0">
                  <a:pos x="T2" y="T3"/>
                </a:cxn>
                <a:cxn ang="0">
                  <a:pos x="T4" y="T5"/>
                </a:cxn>
                <a:cxn ang="0">
                  <a:pos x="T6" y="T7"/>
                </a:cxn>
                <a:cxn ang="0">
                  <a:pos x="T8" y="T9"/>
                </a:cxn>
              </a:cxnLst>
              <a:rect l="0" t="0" r="r" b="b"/>
              <a:pathLst>
                <a:path w="52" h="42">
                  <a:moveTo>
                    <a:pt x="48" y="21"/>
                  </a:moveTo>
                  <a:cubicBezTo>
                    <a:pt x="52" y="10"/>
                    <a:pt x="45" y="0"/>
                    <a:pt x="33" y="0"/>
                  </a:cubicBezTo>
                  <a:cubicBezTo>
                    <a:pt x="21" y="0"/>
                    <a:pt x="8" y="10"/>
                    <a:pt x="4" y="21"/>
                  </a:cubicBezTo>
                  <a:cubicBezTo>
                    <a:pt x="0" y="32"/>
                    <a:pt x="7" y="42"/>
                    <a:pt x="19" y="42"/>
                  </a:cubicBezTo>
                  <a:cubicBezTo>
                    <a:pt x="31" y="42"/>
                    <a:pt x="44" y="32"/>
                    <a:pt x="48" y="21"/>
                  </a:cubicBezTo>
                  <a:close/>
                </a:path>
              </a:pathLst>
            </a:custGeom>
            <a:grpFill/>
            <a:ln>
              <a:noFill/>
            </a:ln>
          </p:spPr>
          <p:txBody>
            <a:bodyPr anchor="ctr"/>
            <a:lstStyle/>
            <a:p>
              <a:pPr algn="ctr"/>
              <a:endParaRPr/>
            </a:p>
          </p:txBody>
        </p:sp>
        <p:sp>
          <p:nvSpPr>
            <p:cNvPr id="987" name="î$liḓê"/>
            <p:cNvSpPr/>
            <p:nvPr/>
          </p:nvSpPr>
          <p:spPr bwMode="auto">
            <a:xfrm>
              <a:off x="2138826" y="5641497"/>
              <a:ext cx="194411" cy="154295"/>
            </a:xfrm>
            <a:custGeom>
              <a:avLst/>
              <a:gdLst>
                <a:gd name="T0" fmla="*/ 49 w 53"/>
                <a:gd name="T1" fmla="*/ 21 h 42"/>
                <a:gd name="T2" fmla="*/ 34 w 53"/>
                <a:gd name="T3" fmla="*/ 0 h 42"/>
                <a:gd name="T4" fmla="*/ 4 w 53"/>
                <a:gd name="T5" fmla="*/ 21 h 42"/>
                <a:gd name="T6" fmla="*/ 19 w 53"/>
                <a:gd name="T7" fmla="*/ 42 h 42"/>
                <a:gd name="T8" fmla="*/ 49 w 53"/>
                <a:gd name="T9" fmla="*/ 21 h 42"/>
              </a:gdLst>
              <a:ahLst/>
              <a:cxnLst>
                <a:cxn ang="0">
                  <a:pos x="T0" y="T1"/>
                </a:cxn>
                <a:cxn ang="0">
                  <a:pos x="T2" y="T3"/>
                </a:cxn>
                <a:cxn ang="0">
                  <a:pos x="T4" y="T5"/>
                </a:cxn>
                <a:cxn ang="0">
                  <a:pos x="T6" y="T7"/>
                </a:cxn>
                <a:cxn ang="0">
                  <a:pos x="T8" y="T9"/>
                </a:cxn>
              </a:cxnLst>
              <a:rect l="0" t="0" r="r" b="b"/>
              <a:pathLst>
                <a:path w="53" h="42">
                  <a:moveTo>
                    <a:pt x="49" y="21"/>
                  </a:moveTo>
                  <a:cubicBezTo>
                    <a:pt x="53" y="9"/>
                    <a:pt x="46" y="0"/>
                    <a:pt x="34" y="0"/>
                  </a:cubicBezTo>
                  <a:cubicBezTo>
                    <a:pt x="22" y="0"/>
                    <a:pt x="9" y="9"/>
                    <a:pt x="4" y="21"/>
                  </a:cubicBezTo>
                  <a:cubicBezTo>
                    <a:pt x="0" y="33"/>
                    <a:pt x="7" y="42"/>
                    <a:pt x="19" y="42"/>
                  </a:cubicBezTo>
                  <a:cubicBezTo>
                    <a:pt x="31" y="42"/>
                    <a:pt x="45" y="33"/>
                    <a:pt x="49" y="21"/>
                  </a:cubicBezTo>
                  <a:close/>
                </a:path>
              </a:pathLst>
            </a:custGeom>
            <a:grpFill/>
            <a:ln>
              <a:noFill/>
            </a:ln>
          </p:spPr>
          <p:txBody>
            <a:bodyPr anchor="ctr"/>
            <a:lstStyle/>
            <a:p>
              <a:pPr algn="ctr"/>
              <a:endParaRPr/>
            </a:p>
          </p:txBody>
        </p:sp>
        <p:sp>
          <p:nvSpPr>
            <p:cNvPr id="988" name="íşľíḋè"/>
            <p:cNvSpPr/>
            <p:nvPr/>
          </p:nvSpPr>
          <p:spPr bwMode="auto">
            <a:xfrm>
              <a:off x="2339409" y="5641497"/>
              <a:ext cx="189783" cy="154295"/>
            </a:xfrm>
            <a:custGeom>
              <a:avLst/>
              <a:gdLst>
                <a:gd name="T0" fmla="*/ 48 w 52"/>
                <a:gd name="T1" fmla="*/ 21 h 42"/>
                <a:gd name="T2" fmla="*/ 33 w 52"/>
                <a:gd name="T3" fmla="*/ 0 h 42"/>
                <a:gd name="T4" fmla="*/ 4 w 52"/>
                <a:gd name="T5" fmla="*/ 21 h 42"/>
                <a:gd name="T6" fmla="*/ 19 w 52"/>
                <a:gd name="T7" fmla="*/ 42 h 42"/>
                <a:gd name="T8" fmla="*/ 48 w 52"/>
                <a:gd name="T9" fmla="*/ 21 h 42"/>
              </a:gdLst>
              <a:ahLst/>
              <a:cxnLst>
                <a:cxn ang="0">
                  <a:pos x="T0" y="T1"/>
                </a:cxn>
                <a:cxn ang="0">
                  <a:pos x="T2" y="T3"/>
                </a:cxn>
                <a:cxn ang="0">
                  <a:pos x="T4" y="T5"/>
                </a:cxn>
                <a:cxn ang="0">
                  <a:pos x="T6" y="T7"/>
                </a:cxn>
                <a:cxn ang="0">
                  <a:pos x="T8" y="T9"/>
                </a:cxn>
              </a:cxnLst>
              <a:rect l="0" t="0" r="r" b="b"/>
              <a:pathLst>
                <a:path w="52" h="42">
                  <a:moveTo>
                    <a:pt x="48" y="21"/>
                  </a:moveTo>
                  <a:cubicBezTo>
                    <a:pt x="52" y="9"/>
                    <a:pt x="45" y="0"/>
                    <a:pt x="33" y="0"/>
                  </a:cubicBezTo>
                  <a:cubicBezTo>
                    <a:pt x="21" y="0"/>
                    <a:pt x="8" y="9"/>
                    <a:pt x="4" y="21"/>
                  </a:cubicBezTo>
                  <a:cubicBezTo>
                    <a:pt x="0" y="33"/>
                    <a:pt x="7" y="42"/>
                    <a:pt x="19" y="42"/>
                  </a:cubicBezTo>
                  <a:cubicBezTo>
                    <a:pt x="31" y="42"/>
                    <a:pt x="45" y="33"/>
                    <a:pt x="48" y="21"/>
                  </a:cubicBezTo>
                  <a:close/>
                </a:path>
              </a:pathLst>
            </a:custGeom>
            <a:grpFill/>
            <a:ln>
              <a:noFill/>
            </a:ln>
          </p:spPr>
          <p:txBody>
            <a:bodyPr anchor="ctr"/>
            <a:lstStyle/>
            <a:p>
              <a:pPr algn="ctr"/>
              <a:endParaRPr/>
            </a:p>
          </p:txBody>
        </p:sp>
        <p:sp>
          <p:nvSpPr>
            <p:cNvPr id="989" name="i$ľïḍe"/>
            <p:cNvSpPr/>
            <p:nvPr/>
          </p:nvSpPr>
          <p:spPr bwMode="auto">
            <a:xfrm>
              <a:off x="2539992" y="5641497"/>
              <a:ext cx="186697" cy="154295"/>
            </a:xfrm>
            <a:custGeom>
              <a:avLst/>
              <a:gdLst>
                <a:gd name="T0" fmla="*/ 48 w 51"/>
                <a:gd name="T1" fmla="*/ 21 h 42"/>
                <a:gd name="T2" fmla="*/ 32 w 51"/>
                <a:gd name="T3" fmla="*/ 0 h 42"/>
                <a:gd name="T4" fmla="*/ 3 w 51"/>
                <a:gd name="T5" fmla="*/ 21 h 42"/>
                <a:gd name="T6" fmla="*/ 19 w 51"/>
                <a:gd name="T7" fmla="*/ 42 h 42"/>
                <a:gd name="T8" fmla="*/ 48 w 51"/>
                <a:gd name="T9" fmla="*/ 21 h 42"/>
              </a:gdLst>
              <a:ahLst/>
              <a:cxnLst>
                <a:cxn ang="0">
                  <a:pos x="T0" y="T1"/>
                </a:cxn>
                <a:cxn ang="0">
                  <a:pos x="T2" y="T3"/>
                </a:cxn>
                <a:cxn ang="0">
                  <a:pos x="T4" y="T5"/>
                </a:cxn>
                <a:cxn ang="0">
                  <a:pos x="T6" y="T7"/>
                </a:cxn>
                <a:cxn ang="0">
                  <a:pos x="T8" y="T9"/>
                </a:cxn>
              </a:cxnLst>
              <a:rect l="0" t="0" r="r" b="b"/>
              <a:pathLst>
                <a:path w="51" h="42">
                  <a:moveTo>
                    <a:pt x="48" y="21"/>
                  </a:moveTo>
                  <a:cubicBezTo>
                    <a:pt x="51" y="9"/>
                    <a:pt x="44" y="0"/>
                    <a:pt x="32" y="0"/>
                  </a:cubicBezTo>
                  <a:cubicBezTo>
                    <a:pt x="20" y="0"/>
                    <a:pt x="7" y="9"/>
                    <a:pt x="3" y="21"/>
                  </a:cubicBezTo>
                  <a:cubicBezTo>
                    <a:pt x="0" y="33"/>
                    <a:pt x="7" y="42"/>
                    <a:pt x="19" y="42"/>
                  </a:cubicBezTo>
                  <a:cubicBezTo>
                    <a:pt x="31" y="42"/>
                    <a:pt x="44" y="33"/>
                    <a:pt x="48" y="21"/>
                  </a:cubicBezTo>
                  <a:close/>
                </a:path>
              </a:pathLst>
            </a:custGeom>
            <a:grpFill/>
            <a:ln>
              <a:noFill/>
            </a:ln>
          </p:spPr>
          <p:txBody>
            <a:bodyPr anchor="ctr"/>
            <a:lstStyle/>
            <a:p>
              <a:pPr algn="ctr"/>
              <a:endParaRPr/>
            </a:p>
          </p:txBody>
        </p:sp>
      </p:grpSp>
      <p:sp>
        <p:nvSpPr>
          <p:cNvPr id="13" name="标题 12"/>
          <p:cNvSpPr>
            <a:spLocks noGrp="1"/>
          </p:cNvSpPr>
          <p:nvPr userDrawn="1">
            <p:ph type="ctrTitle" hasCustomPrompt="1"/>
          </p:nvPr>
        </p:nvSpPr>
        <p:spPr>
          <a:xfrm>
            <a:off x="673100" y="2725963"/>
            <a:ext cx="10845798" cy="1621509"/>
          </a:xfrm>
        </p:spPr>
        <p:txBody>
          <a:bodyPr anchor="b">
            <a:normAutofit/>
          </a:bodyPr>
          <a:lstStyle>
            <a:lvl1pPr marL="0" indent="0" algn="ctr">
              <a:buFont typeface="Arial" panose="020B0604020202020204" pitchFamily="34" charset="0"/>
              <a:buNone/>
              <a:defRPr sz="3200">
                <a:solidFill>
                  <a:schemeClr val="accent3"/>
                </a:solidFill>
              </a:defRPr>
            </a:lvl1pPr>
          </a:lstStyle>
          <a:p>
            <a:r>
              <a:rPr lang="en-US" altLang="zh-CN" dirty="0"/>
              <a:t>Conclusion</a:t>
            </a:r>
            <a:endParaRPr lang="zh-CN" altLang="en-US" dirty="0"/>
          </a:p>
        </p:txBody>
      </p:sp>
      <p:sp>
        <p:nvSpPr>
          <p:cNvPr id="15" name="文本占位符 14"/>
          <p:cNvSpPr>
            <a:spLocks noGrp="1"/>
          </p:cNvSpPr>
          <p:nvPr userDrawn="1">
            <p:ph type="body" sz="quarter" idx="18" hasCustomPrompt="1"/>
          </p:nvPr>
        </p:nvSpPr>
        <p:spPr>
          <a:xfrm>
            <a:off x="673100" y="5032199"/>
            <a:ext cx="10845798" cy="310871"/>
          </a:xfrm>
        </p:spPr>
        <p:txBody>
          <a:bodyPr vert="horz" lIns="91440" tIns="45720" rIns="91440" bIns="45720" rtlCol="0">
            <a:normAutofit/>
          </a:bodyPr>
          <a:lstStyle>
            <a:lvl1pPr marL="0" indent="0" algn="ctr">
              <a:buNone/>
              <a:defRPr lang="zh-CN" altLang="en-US" sz="1400" smtClean="0">
                <a:solidFill>
                  <a:schemeClr val="accent3"/>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
        <p:nvSpPr>
          <p:cNvPr id="6" name="文本占位符 5"/>
          <p:cNvSpPr>
            <a:spLocks noGrp="1"/>
          </p:cNvSpPr>
          <p:nvPr>
            <p:ph type="body" sz="quarter" idx="10" hasCustomPrompt="1"/>
          </p:nvPr>
        </p:nvSpPr>
        <p:spPr>
          <a:xfrm>
            <a:off x="673102" y="4735928"/>
            <a:ext cx="10845798" cy="296271"/>
          </a:xfrm>
        </p:spPr>
        <p:txBody>
          <a:bodyPr vert="horz" anchor="ctr">
            <a:noAutofit/>
          </a:bodyPr>
          <a:lstStyle>
            <a:lvl1pPr marL="0" indent="0" algn="ctr">
              <a:buNone/>
              <a:defRPr sz="1400" b="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微软雅黑" panose="020B0503020204020204" charset="-122"/>
                <a:cs typeface="微软雅黑" panose="020B0503020204020204" charset="-122"/>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jpe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jpe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9.jpeg"/><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jpeg"/><Relationship Id="rId5" Type="http://schemas.openxmlformats.org/officeDocument/2006/relationships/image" Target="../media/image12.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3.jpeg"/><Relationship Id="rId5" Type="http://schemas.openxmlformats.org/officeDocument/2006/relationships/image" Target="../media/image12.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jpeg"/><Relationship Id="rId5" Type="http://schemas.openxmlformats.org/officeDocument/2006/relationships/image" Target="../media/image12.pn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3.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3.jpeg"/><Relationship Id="rId5" Type="http://schemas.openxmlformats.org/officeDocument/2006/relationships/image" Target="../media/image12.pn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3.jpe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3.jpeg"/><Relationship Id="rId5" Type="http://schemas.openxmlformats.org/officeDocument/2006/relationships/image" Target="../media/image12.pn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3.jpeg"/><Relationship Id="rId5" Type="http://schemas.openxmlformats.org/officeDocument/2006/relationships/image" Target="../media/image9.jpe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image" Target="../media/image13.jpe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3.jpeg"/><Relationship Id="rId5" Type="http://schemas.openxmlformats.org/officeDocument/2006/relationships/image" Target="../media/image13.jpe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jpe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2.png"/><Relationship Id="rId5" Type="http://schemas.openxmlformats.org/officeDocument/2006/relationships/image" Target="../media/image14.jpeg"/><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3.jpeg"/><Relationship Id="rId5" Type="http://schemas.openxmlformats.org/officeDocument/2006/relationships/image" Target="../media/image14.jpe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5.xml"/><Relationship Id="rId1" Type="http://schemas.openxmlformats.org/officeDocument/2006/relationships/themeOverride" Target="../theme/themeOverride1.xml"/><Relationship Id="rId5" Type="http://schemas.openxmlformats.org/officeDocument/2006/relationships/image" Target="../media/image16.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1.mp4"/><Relationship Id="rId7" Type="http://schemas.openxmlformats.org/officeDocument/2006/relationships/image" Target="../media/image3.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5.xml"/><Relationship Id="rId5" Type="http://schemas.openxmlformats.org/officeDocument/2006/relationships/slideLayout" Target="../slideLayouts/slideLayout8.xml"/><Relationship Id="rId4" Type="http://schemas.openxmlformats.org/officeDocument/2006/relationships/video" Target="../media/media1.mp4"/><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7.jpeg"/><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3.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val="0"/>
              </a:ext>
            </a:extLst>
          </a:blip>
          <a:srcRect l="10200"/>
          <a:stretch>
            <a:fillRect/>
          </a:stretch>
        </p:blipFill>
        <p:spPr>
          <a:xfrm>
            <a:off x="0" y="256639"/>
            <a:ext cx="12192000" cy="6501388"/>
          </a:xfrm>
          <a:prstGeom prst="rect">
            <a:avLst/>
          </a:prstGeom>
        </p:spPr>
      </p:pic>
      <p:sp>
        <p:nvSpPr>
          <p:cNvPr id="10" name="标题 1"/>
          <p:cNvSpPr txBox="1"/>
          <p:nvPr/>
        </p:nvSpPr>
        <p:spPr>
          <a:xfrm>
            <a:off x="912873" y="2180490"/>
            <a:ext cx="10035611" cy="1364565"/>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lang="zh-CN" altLang="en-US" sz="4000" b="1" i="0" kern="1200" dirty="0">
                <a:solidFill>
                  <a:schemeClr val="accent2"/>
                </a:solidFill>
                <a:effectLst/>
                <a:latin typeface="+mj-ea"/>
                <a:ea typeface="+mj-ea"/>
                <a:cs typeface="+mj-cs"/>
              </a:defRPr>
            </a:lvl1pPr>
          </a:lstStyle>
          <a:p>
            <a:pPr algn="ctr" fontAlgn="b">
              <a:lnSpc>
                <a:spcPct val="160000"/>
              </a:lnSpc>
              <a:buFont typeface="Arial" panose="020B0604020202020204" pitchFamily="34" charset="0"/>
              <a:buNone/>
            </a:pPr>
            <a:r>
              <a:rPr lang="en-US" altLang="zh-CN" dirty="0">
                <a:solidFill>
                  <a:srgbClr val="002060"/>
                </a:solidFill>
              </a:rPr>
              <a:t>IHC Staining Guide</a:t>
            </a:r>
          </a:p>
          <a:p>
            <a:pPr algn="ctr" fontAlgn="b">
              <a:lnSpc>
                <a:spcPct val="160000"/>
              </a:lnSpc>
              <a:buFont typeface="Arial" panose="020B0604020202020204" pitchFamily="34" charset="0"/>
              <a:buNone/>
            </a:pPr>
            <a:r>
              <a:rPr lang="en-US" sz="2400" dirty="0">
                <a:solidFill>
                  <a:srgbClr val="002060"/>
                </a:solidFill>
              </a:rPr>
              <a:t>Principle and Method</a:t>
            </a:r>
            <a:endParaRPr lang="en-US" sz="2400" dirty="0"/>
          </a:p>
        </p:txBody>
      </p:sp>
      <p:sp>
        <p:nvSpPr>
          <p:cNvPr id="11" name="文本占位符 13"/>
          <p:cNvSpPr txBox="1"/>
          <p:nvPr/>
        </p:nvSpPr>
        <p:spPr>
          <a:xfrm>
            <a:off x="673099" y="5004240"/>
            <a:ext cx="10845800" cy="296271"/>
          </a:xfrm>
          <a:prstGeom prst="rect">
            <a:avLst/>
          </a:prstGeom>
        </p:spPr>
        <p:txBody>
          <a:bodyPr vert="horz" anchor="ctr">
            <a:no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accent6"/>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zh-CN" sz="1400" dirty="0">
              <a:solidFill>
                <a:srgbClr val="2C3B51"/>
              </a:solidFill>
            </a:endParaRPr>
          </a:p>
        </p:txBody>
      </p:sp>
      <p:sp>
        <p:nvSpPr>
          <p:cNvPr id="21" name="文本占位符 13"/>
          <p:cNvSpPr txBox="1"/>
          <p:nvPr/>
        </p:nvSpPr>
        <p:spPr>
          <a:xfrm>
            <a:off x="4632960" y="3857133"/>
            <a:ext cx="2364187" cy="833360"/>
          </a:xfrm>
          <a:prstGeom prst="rect">
            <a:avLst/>
          </a:prstGeom>
        </p:spPr>
        <p:txBody>
          <a:bodyPr vert="horz" anchor="ctr">
            <a:no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accent6"/>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2000" dirty="0">
                <a:solidFill>
                  <a:srgbClr val="2C3B51"/>
                </a:solidFill>
              </a:rPr>
              <a:t>Jackson Liu</a:t>
            </a:r>
          </a:p>
          <a:p>
            <a:pPr algn="ctr"/>
            <a:r>
              <a:rPr lang="en-US" altLang="zh-CN" sz="1600" dirty="0">
                <a:solidFill>
                  <a:srgbClr val="2C3B51"/>
                </a:solidFill>
              </a:rPr>
              <a:t>Dec.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8" name="Group 3"/>
          <p:cNvGrpSpPr/>
          <p:nvPr/>
        </p:nvGrpSpPr>
        <p:grpSpPr bwMode="auto">
          <a:xfrm>
            <a:off x="6062869" y="3148054"/>
            <a:ext cx="5811520" cy="1988397"/>
            <a:chOff x="2928" y="2532"/>
            <a:chExt cx="2496" cy="854"/>
          </a:xfrm>
        </p:grpSpPr>
        <p:sp>
          <p:nvSpPr>
            <p:cNvPr id="9"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10"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dirty="0">
                  <a:solidFill>
                    <a:schemeClr val="folHlink"/>
                  </a:solidFill>
                  <a:latin typeface="Tahoma" panose="020B0604030504040204" pitchFamily="34" charset="0"/>
                </a:rPr>
                <a:t>组织标本</a:t>
              </a:r>
              <a:endParaRPr lang="en-US" altLang="zh-CN" sz="2345" i="1" dirty="0">
                <a:solidFill>
                  <a:schemeClr val="folHlink"/>
                </a:solidFill>
                <a:latin typeface="Tahoma" panose="020B0604030504040204" pitchFamily="34" charset="0"/>
              </a:endParaRPr>
            </a:p>
          </p:txBody>
        </p:sp>
        <p:sp>
          <p:nvSpPr>
            <p:cNvPr id="11" name="Text Box 6"/>
            <p:cNvSpPr txBox="1">
              <a:spLocks noChangeArrowheads="1"/>
            </p:cNvSpPr>
            <p:nvPr/>
          </p:nvSpPr>
          <p:spPr bwMode="auto">
            <a:xfrm rot="16200000" flipV="1">
              <a:off x="4751" y="2762"/>
              <a:ext cx="704" cy="330"/>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12" name="Group 7"/>
            <p:cNvGrpSpPr/>
            <p:nvPr/>
          </p:nvGrpSpPr>
          <p:grpSpPr bwMode="auto">
            <a:xfrm rot="10800000">
              <a:off x="2961" y="3224"/>
              <a:ext cx="104" cy="107"/>
              <a:chOff x="4752" y="3120"/>
              <a:chExt cx="384" cy="384"/>
            </a:xfrm>
          </p:grpSpPr>
          <p:sp>
            <p:nvSpPr>
              <p:cNvPr id="16"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7"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13" name="Group 10"/>
            <p:cNvGrpSpPr/>
            <p:nvPr/>
          </p:nvGrpSpPr>
          <p:grpSpPr bwMode="auto">
            <a:xfrm rot="10800000">
              <a:off x="2961" y="2585"/>
              <a:ext cx="104" cy="106"/>
              <a:chOff x="4752" y="3120"/>
              <a:chExt cx="384" cy="384"/>
            </a:xfrm>
          </p:grpSpPr>
          <p:sp>
            <p:nvSpPr>
              <p:cNvPr id="14"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5"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18" name="Picture 13" descr="CEA Unstained"/>
          <p:cNvPicPr>
            <a:picLocks noChangeAspect="1" noChangeArrowheads="1"/>
          </p:cNvPicPr>
          <p:nvPr/>
        </p:nvPicPr>
        <p:blipFill>
          <a:blip r:embed="rId5" cstate="print"/>
          <a:srcRect/>
          <a:stretch>
            <a:fillRect/>
          </a:stretch>
        </p:blipFill>
        <p:spPr bwMode="auto">
          <a:xfrm>
            <a:off x="6845189" y="3287754"/>
            <a:ext cx="2586779" cy="1671743"/>
          </a:xfrm>
          <a:prstGeom prst="rect">
            <a:avLst/>
          </a:prstGeom>
          <a:noFill/>
          <a:ln w="9525">
            <a:noFill/>
            <a:miter lim="800000"/>
            <a:headEnd/>
            <a:tailEnd/>
          </a:ln>
        </p:spPr>
      </p:pic>
      <p:grpSp>
        <p:nvGrpSpPr>
          <p:cNvPr id="19" name="Group 15"/>
          <p:cNvGrpSpPr/>
          <p:nvPr/>
        </p:nvGrpSpPr>
        <p:grpSpPr bwMode="auto">
          <a:xfrm>
            <a:off x="1270122" y="1556151"/>
            <a:ext cx="2754420" cy="337608"/>
            <a:chOff x="768" y="1158"/>
            <a:chExt cx="1183" cy="145"/>
          </a:xfrm>
        </p:grpSpPr>
        <p:sp>
          <p:nvSpPr>
            <p:cNvPr id="20" name="Text Box 16"/>
            <p:cNvSpPr txBox="1">
              <a:spLocks noChangeArrowheads="1"/>
            </p:cNvSpPr>
            <p:nvPr/>
          </p:nvSpPr>
          <p:spPr bwMode="auto">
            <a:xfrm>
              <a:off x="937" y="1158"/>
              <a:ext cx="1014" cy="145"/>
            </a:xfrm>
            <a:prstGeom prst="rect">
              <a:avLst/>
            </a:prstGeom>
            <a:noFill/>
            <a:ln w="9525">
              <a:noFill/>
              <a:miter lim="800000"/>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0" dirty="0">
                  <a:ln>
                    <a:noFill/>
                  </a:ln>
                  <a:solidFill>
                    <a:srgbClr val="FF0000"/>
                  </a:solidFill>
                  <a:effectLst/>
                  <a:uLnTx/>
                  <a:uFillTx/>
                  <a:latin typeface="+mn-lt"/>
                  <a:ea typeface="+mn-ea"/>
                  <a:cs typeface="+mn-cs"/>
                </a:rPr>
                <a:t>Dewaxing &amp; Hydration</a:t>
              </a:r>
              <a:endParaRPr kumimoji="0" lang="zh-CN" altLang="en-US" sz="1600" b="1" i="0" u="none" strike="noStrike" kern="1200" cap="none" spc="0" normalizeH="0" baseline="0" noProof="0" dirty="0">
                <a:ln>
                  <a:noFill/>
                </a:ln>
                <a:solidFill>
                  <a:srgbClr val="FF0000"/>
                </a:solidFill>
                <a:effectLst/>
                <a:uLnTx/>
                <a:uFillTx/>
                <a:latin typeface="+mn-lt"/>
                <a:ea typeface="+mn-ea"/>
                <a:cs typeface="+mn-cs"/>
              </a:endParaRPr>
            </a:p>
          </p:txBody>
        </p:sp>
        <p:sp>
          <p:nvSpPr>
            <p:cNvPr id="21" name="Line 17"/>
            <p:cNvSpPr>
              <a:spLocks noChangeShapeType="1"/>
            </p:cNvSpPr>
            <p:nvPr/>
          </p:nvSpPr>
          <p:spPr bwMode="auto">
            <a:xfrm>
              <a:off x="768" y="1230"/>
              <a:ext cx="192" cy="0"/>
            </a:xfrm>
            <a:prstGeom prst="line">
              <a:avLst/>
            </a:prstGeom>
            <a:noFill/>
            <a:ln w="9525">
              <a:solidFill>
                <a:srgbClr val="FF0000"/>
              </a:solidFill>
              <a:round/>
            </a:ln>
          </p:spPr>
          <p:txBody>
            <a:bodyPr/>
            <a:lstStyle/>
            <a:p>
              <a:endParaRPr lang="zh-CN" altLang="en-US" sz="3665"/>
            </a:p>
          </p:txBody>
        </p:sp>
      </p:grpSp>
      <p:sp>
        <p:nvSpPr>
          <p:cNvPr id="22" name="Text Box 19"/>
          <p:cNvSpPr txBox="1">
            <a:spLocks noChangeArrowheads="1"/>
          </p:cNvSpPr>
          <p:nvPr/>
        </p:nvSpPr>
        <p:spPr bwMode="auto">
          <a:xfrm>
            <a:off x="8884094" y="1696935"/>
            <a:ext cx="1646926" cy="461665"/>
          </a:xfrm>
          <a:prstGeom prst="rect">
            <a:avLst/>
          </a:prstGeom>
          <a:noFill/>
          <a:ln w="9525">
            <a:noFill/>
            <a:miter lim="800000"/>
          </a:ln>
        </p:spPr>
        <p:txBody>
          <a:bodyPr wrap="none">
            <a:spAutoFit/>
          </a:bodyPr>
          <a:lstStyle/>
          <a:p>
            <a:pPr algn="ctr"/>
            <a:r>
              <a:rPr lang="en-US" altLang="zh-CN" sz="2400" dirty="0">
                <a:solidFill>
                  <a:srgbClr val="133589"/>
                </a:solidFill>
                <a:latin typeface="Tahoma" panose="020B0604030504040204" pitchFamily="34" charset="0"/>
              </a:rPr>
              <a:t>tissue slice</a:t>
            </a:r>
          </a:p>
        </p:txBody>
      </p:sp>
      <p:grpSp>
        <p:nvGrpSpPr>
          <p:cNvPr id="23" name="组合 22"/>
          <p:cNvGrpSpPr/>
          <p:nvPr/>
        </p:nvGrpSpPr>
        <p:grpSpPr>
          <a:xfrm>
            <a:off x="6353699" y="1626594"/>
            <a:ext cx="3620770" cy="3421380"/>
            <a:chOff x="12698" y="6052"/>
            <a:chExt cx="5702" cy="5388"/>
          </a:xfrm>
        </p:grpSpPr>
        <p:sp>
          <p:nvSpPr>
            <p:cNvPr id="24" name="Rectangle 14"/>
            <p:cNvSpPr>
              <a:spLocks noChangeArrowheads="1"/>
            </p:cNvSpPr>
            <p:nvPr/>
          </p:nvSpPr>
          <p:spPr bwMode="auto">
            <a:xfrm>
              <a:off x="13296" y="8800"/>
              <a:ext cx="5104" cy="2640"/>
            </a:xfrm>
            <a:prstGeom prst="rect">
              <a:avLst/>
            </a:prstGeom>
            <a:solidFill>
              <a:schemeClr val="bg2"/>
            </a:solidFill>
            <a:ln w="3175">
              <a:noFill/>
              <a:miter lim="800000"/>
            </a:ln>
          </p:spPr>
          <p:txBody>
            <a:bodyPr wrap="none" anchor="ctr"/>
            <a:lstStyle/>
            <a:p>
              <a:endParaRPr lang="zh-CN" altLang="en-US" sz="3665"/>
            </a:p>
          </p:txBody>
        </p:sp>
        <p:sp>
          <p:nvSpPr>
            <p:cNvPr id="25" name="Text Box 18"/>
            <p:cNvSpPr txBox="1">
              <a:spLocks noChangeArrowheads="1"/>
            </p:cNvSpPr>
            <p:nvPr/>
          </p:nvSpPr>
          <p:spPr bwMode="auto">
            <a:xfrm>
              <a:off x="12698" y="6052"/>
              <a:ext cx="1142" cy="727"/>
            </a:xfrm>
            <a:prstGeom prst="rect">
              <a:avLst/>
            </a:prstGeom>
            <a:noFill/>
            <a:ln w="9525">
              <a:noFill/>
              <a:miter lim="800000"/>
            </a:ln>
          </p:spPr>
          <p:txBody>
            <a:bodyPr wrap="none">
              <a:spAutoFit/>
            </a:bodyPr>
            <a:lstStyle/>
            <a:p>
              <a:pPr algn="ctr"/>
              <a:r>
                <a:rPr lang="en-US" altLang="zh-CN" sz="2400" dirty="0">
                  <a:solidFill>
                    <a:srgbClr val="133589"/>
                  </a:solidFill>
                  <a:latin typeface="Tahoma" panose="020B0604030504040204" pitchFamily="34" charset="0"/>
                </a:rPr>
                <a:t>wax</a:t>
              </a:r>
            </a:p>
          </p:txBody>
        </p:sp>
        <p:sp>
          <p:nvSpPr>
            <p:cNvPr id="26" name="Line 20"/>
            <p:cNvSpPr>
              <a:spLocks noChangeShapeType="1"/>
            </p:cNvSpPr>
            <p:nvPr/>
          </p:nvSpPr>
          <p:spPr bwMode="auto">
            <a:xfrm>
              <a:off x="13472" y="7084"/>
              <a:ext cx="795" cy="2725"/>
            </a:xfrm>
            <a:prstGeom prst="line">
              <a:avLst/>
            </a:prstGeom>
            <a:noFill/>
            <a:ln w="9525">
              <a:solidFill>
                <a:schemeClr val="tx1"/>
              </a:solidFill>
              <a:round/>
            </a:ln>
          </p:spPr>
          <p:txBody>
            <a:bodyPr/>
            <a:lstStyle/>
            <a:p>
              <a:endParaRPr lang="zh-CN" altLang="en-US" sz="3665"/>
            </a:p>
          </p:txBody>
        </p:sp>
      </p:grpSp>
      <p:sp>
        <p:nvSpPr>
          <p:cNvPr id="27" name="Line 21"/>
          <p:cNvSpPr>
            <a:spLocks noChangeShapeType="1"/>
          </p:cNvSpPr>
          <p:nvPr/>
        </p:nvSpPr>
        <p:spPr bwMode="auto">
          <a:xfrm flipH="1">
            <a:off x="8813689" y="2281914"/>
            <a:ext cx="744220" cy="1005840"/>
          </a:xfrm>
          <a:prstGeom prst="line">
            <a:avLst/>
          </a:prstGeom>
          <a:noFill/>
          <a:ln w="9525">
            <a:solidFill>
              <a:schemeClr val="tx1"/>
            </a:solidFill>
            <a:round/>
          </a:ln>
        </p:spPr>
        <p:txBody>
          <a:bodyPr/>
          <a:lstStyle/>
          <a:p>
            <a:endParaRPr lang="zh-CN" altLang="en-US" sz="3665"/>
          </a:p>
        </p:txBody>
      </p:sp>
      <p:sp>
        <p:nvSpPr>
          <p:cNvPr id="28" name="Rectangle 22"/>
          <p:cNvSpPr txBox="1">
            <a:spLocks noChangeArrowheads="1"/>
          </p:cNvSpPr>
          <p:nvPr/>
        </p:nvSpPr>
        <p:spPr>
          <a:xfrm>
            <a:off x="900179" y="5335719"/>
            <a:ext cx="10391642" cy="1189779"/>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400"/>
              </a:spcBef>
              <a:buFontTx/>
              <a:buNone/>
            </a:pPr>
            <a:r>
              <a:rPr lang="en-US" altLang="zh-CN" sz="2000" b="1" dirty="0">
                <a:ea typeface="宋体" panose="02010600030101010101" pitchFamily="2" charset="-122"/>
              </a:rPr>
              <a:t>Dewax</a:t>
            </a:r>
            <a:r>
              <a:rPr lang="zh-CN" altLang="en-US" sz="2000" b="1" dirty="0">
                <a:ea typeface="宋体" panose="02010600030101010101" pitchFamily="2" charset="-122"/>
              </a:rPr>
              <a:t>：</a:t>
            </a:r>
            <a:r>
              <a:rPr lang="en-US" altLang="zh-CN" sz="2000" b="1" dirty="0">
                <a:ea typeface="宋体" panose="02010600030101010101" pitchFamily="2" charset="-122"/>
              </a:rPr>
              <a:t>Remove the paraffin from the tissue to ensure that the reagents can enter the tissue and participate in the reaction.</a:t>
            </a:r>
            <a:endParaRPr lang="zh-CN" altLang="en-US" sz="2000" b="1" dirty="0">
              <a:ea typeface="宋体" panose="02010600030101010101" pitchFamily="2" charset="-122"/>
            </a:endParaRPr>
          </a:p>
          <a:p>
            <a:pPr marL="0" indent="0">
              <a:lnSpc>
                <a:spcPct val="100000"/>
              </a:lnSpc>
              <a:spcBef>
                <a:spcPts val="1400"/>
              </a:spcBef>
              <a:buFontTx/>
              <a:buNone/>
            </a:pPr>
            <a:r>
              <a:rPr lang="en-US" altLang="zh-CN" sz="2000" b="1" dirty="0">
                <a:ea typeface="宋体" panose="02010600030101010101" pitchFamily="2" charset="-122"/>
              </a:rPr>
              <a:t>Hydration</a:t>
            </a:r>
            <a:r>
              <a:rPr lang="zh-CN" altLang="en-US" sz="2000" b="1" dirty="0">
                <a:ea typeface="宋体" panose="02010600030101010101" pitchFamily="2" charset="-122"/>
              </a:rPr>
              <a:t>：</a:t>
            </a:r>
            <a:r>
              <a:rPr lang="en-US" altLang="zh-CN" sz="2000" b="1" dirty="0">
                <a:ea typeface="宋体" panose="02010600030101010101" pitchFamily="2" charset="-122"/>
              </a:rPr>
              <a:t>Restore the tissue to its natural state of normal cells.</a:t>
            </a:r>
            <a:endParaRPr lang="zh-CN" altLang="en-US" sz="2000" b="1" dirty="0">
              <a:ea typeface="宋体" panose="02010600030101010101" pitchFamily="2" charset="-122"/>
            </a:endParaRPr>
          </a:p>
          <a:p>
            <a:pPr marL="0" indent="0">
              <a:buFontTx/>
              <a:buNone/>
            </a:pPr>
            <a:endParaRPr lang="en-US" altLang="zh-CN" sz="2000" b="1" dirty="0">
              <a:ea typeface="宋体" panose="02010600030101010101" pitchFamily="2" charset="-122"/>
            </a:endParaRPr>
          </a:p>
        </p:txBody>
      </p:sp>
      <p:pic>
        <p:nvPicPr>
          <p:cNvPr id="29"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29" name="Group 22"/>
          <p:cNvGrpSpPr/>
          <p:nvPr/>
        </p:nvGrpSpPr>
        <p:grpSpPr bwMode="auto">
          <a:xfrm>
            <a:off x="1672665" y="1683139"/>
            <a:ext cx="2968625" cy="826558"/>
            <a:chOff x="768" y="1170"/>
            <a:chExt cx="1275" cy="355"/>
          </a:xfrm>
        </p:grpSpPr>
        <p:sp>
          <p:nvSpPr>
            <p:cNvPr id="30" name="Text Box 24"/>
            <p:cNvSpPr txBox="1">
              <a:spLocks noChangeArrowheads="1"/>
            </p:cNvSpPr>
            <p:nvPr/>
          </p:nvSpPr>
          <p:spPr bwMode="auto">
            <a:xfrm>
              <a:off x="988" y="1380"/>
              <a:ext cx="878" cy="145"/>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Antigen Retrieval </a:t>
              </a:r>
            </a:p>
          </p:txBody>
        </p:sp>
        <p:sp>
          <p:nvSpPr>
            <p:cNvPr id="31" name="Line 25"/>
            <p:cNvSpPr>
              <a:spLocks noChangeShapeType="1"/>
            </p:cNvSpPr>
            <p:nvPr/>
          </p:nvSpPr>
          <p:spPr bwMode="auto">
            <a:xfrm flipV="1">
              <a:off x="789" y="1459"/>
              <a:ext cx="224" cy="0"/>
            </a:xfrm>
            <a:prstGeom prst="line">
              <a:avLst/>
            </a:prstGeom>
            <a:noFill/>
            <a:ln w="9525">
              <a:solidFill>
                <a:srgbClr val="FF0000"/>
              </a:solidFill>
              <a:round/>
            </a:ln>
          </p:spPr>
          <p:txBody>
            <a:bodyPr/>
            <a:lstStyle/>
            <a:p>
              <a:endParaRPr lang="zh-CN" altLang="en-US" sz="3665"/>
            </a:p>
          </p:txBody>
        </p:sp>
        <p:sp>
          <p:nvSpPr>
            <p:cNvPr id="32" name="Text Box 26"/>
            <p:cNvSpPr txBox="1">
              <a:spLocks noChangeArrowheads="1"/>
            </p:cNvSpPr>
            <p:nvPr/>
          </p:nvSpPr>
          <p:spPr bwMode="auto">
            <a:xfrm>
              <a:off x="960" y="1170"/>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33" name="Line 28"/>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34" name="Line 30"/>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pic>
        <p:nvPicPr>
          <p:cNvPr id="35" name="图片 34"/>
          <p:cNvPicPr>
            <a:picLocks noChangeAspect="1"/>
          </p:cNvPicPr>
          <p:nvPr/>
        </p:nvPicPr>
        <p:blipFill>
          <a:blip r:embed="rId4" cstate="print"/>
          <a:stretch>
            <a:fillRect/>
          </a:stretch>
        </p:blipFill>
        <p:spPr>
          <a:xfrm>
            <a:off x="8498815" y="1355841"/>
            <a:ext cx="2433711" cy="2433711"/>
          </a:xfrm>
          <a:prstGeom prst="rect">
            <a:avLst/>
          </a:prstGeom>
        </p:spPr>
      </p:pic>
      <p:grpSp>
        <p:nvGrpSpPr>
          <p:cNvPr id="40" name="Group 37"/>
          <p:cNvGrpSpPr/>
          <p:nvPr/>
        </p:nvGrpSpPr>
        <p:grpSpPr bwMode="auto">
          <a:xfrm>
            <a:off x="7512650" y="2298181"/>
            <a:ext cx="1298129" cy="388097"/>
            <a:chOff x="1440" y="2160"/>
            <a:chExt cx="628" cy="219"/>
          </a:xfrm>
        </p:grpSpPr>
        <p:sp>
          <p:nvSpPr>
            <p:cNvPr id="41" name="Rectangle 38"/>
            <p:cNvSpPr>
              <a:spLocks noChangeArrowheads="1"/>
            </p:cNvSpPr>
            <p:nvPr/>
          </p:nvSpPr>
          <p:spPr bwMode="auto">
            <a:xfrm>
              <a:off x="1440" y="2160"/>
              <a:ext cx="628" cy="219"/>
            </a:xfrm>
            <a:prstGeom prst="rect">
              <a:avLst/>
            </a:prstGeom>
            <a:solidFill>
              <a:schemeClr val="bg1"/>
            </a:solidFill>
            <a:ln w="9525">
              <a:solidFill>
                <a:schemeClr val="tx1"/>
              </a:solidFill>
              <a:miter lim="800000"/>
            </a:ln>
          </p:spPr>
          <p:txBody>
            <a:bodyPr wrap="none" anchor="ctr"/>
            <a:lstStyle/>
            <a:p>
              <a:endParaRPr lang="zh-CN" altLang="en-US" sz="3665"/>
            </a:p>
          </p:txBody>
        </p:sp>
        <p:pic>
          <p:nvPicPr>
            <p:cNvPr id="42" name="Picture 39" descr="CEA Unstained"/>
            <p:cNvPicPr>
              <a:picLocks noChangeAspect="1" noChangeArrowheads="1"/>
            </p:cNvPicPr>
            <p:nvPr/>
          </p:nvPicPr>
          <p:blipFill>
            <a:blip r:embed="rId5" cstate="print"/>
            <a:srcRect/>
            <a:stretch>
              <a:fillRect/>
            </a:stretch>
          </p:blipFill>
          <p:spPr bwMode="auto">
            <a:xfrm>
              <a:off x="1512" y="2184"/>
              <a:ext cx="281" cy="182"/>
            </a:xfrm>
            <a:prstGeom prst="rect">
              <a:avLst/>
            </a:prstGeom>
            <a:noFill/>
            <a:ln w="9525">
              <a:noFill/>
              <a:miter lim="800000"/>
              <a:headEnd/>
              <a:tailEnd/>
            </a:ln>
          </p:spPr>
        </p:pic>
        <p:sp>
          <p:nvSpPr>
            <p:cNvPr id="43" name="Rectangle 40"/>
            <p:cNvSpPr>
              <a:spLocks noChangeArrowheads="1"/>
            </p:cNvSpPr>
            <p:nvPr/>
          </p:nvSpPr>
          <p:spPr bwMode="auto">
            <a:xfrm>
              <a:off x="1923" y="2184"/>
              <a:ext cx="121" cy="171"/>
            </a:xfrm>
            <a:prstGeom prst="rect">
              <a:avLst/>
            </a:prstGeom>
            <a:solidFill>
              <a:srgbClr val="CCFFCC">
                <a:alpha val="50195"/>
              </a:srgbClr>
            </a:solidFill>
            <a:ln w="9525">
              <a:solidFill>
                <a:schemeClr val="tx1"/>
              </a:solidFill>
              <a:miter lim="800000"/>
            </a:ln>
          </p:spPr>
          <p:txBody>
            <a:bodyPr wrap="none" anchor="ctr"/>
            <a:lstStyle/>
            <a:p>
              <a:endParaRPr lang="zh-CN" altLang="en-US" sz="3665"/>
            </a:p>
          </p:txBody>
        </p:sp>
      </p:grpSp>
      <p:grpSp>
        <p:nvGrpSpPr>
          <p:cNvPr id="44" name="Group 42"/>
          <p:cNvGrpSpPr/>
          <p:nvPr/>
        </p:nvGrpSpPr>
        <p:grpSpPr bwMode="auto">
          <a:xfrm>
            <a:off x="6448733" y="4014637"/>
            <a:ext cx="5159444" cy="1513398"/>
            <a:chOff x="2880" y="2304"/>
            <a:chExt cx="2496" cy="854"/>
          </a:xfrm>
        </p:grpSpPr>
        <p:grpSp>
          <p:nvGrpSpPr>
            <p:cNvPr id="45" name="Group 43"/>
            <p:cNvGrpSpPr/>
            <p:nvPr/>
          </p:nvGrpSpPr>
          <p:grpSpPr bwMode="auto">
            <a:xfrm>
              <a:off x="2880" y="2304"/>
              <a:ext cx="2496" cy="854"/>
              <a:chOff x="2928" y="2532"/>
              <a:chExt cx="2496" cy="854"/>
            </a:xfrm>
          </p:grpSpPr>
          <p:sp>
            <p:nvSpPr>
              <p:cNvPr id="47" name="Rectangle 4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8" name="Text Box 4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49" name="Text Box 46"/>
              <p:cNvSpPr txBox="1">
                <a:spLocks noChangeArrowheads="1"/>
              </p:cNvSpPr>
              <p:nvPr/>
            </p:nvSpPr>
            <p:spPr bwMode="auto">
              <a:xfrm rot="16200000" flipV="1">
                <a:off x="4751" y="2748"/>
                <a:ext cx="704" cy="372"/>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50" name="Group 47"/>
              <p:cNvGrpSpPr/>
              <p:nvPr/>
            </p:nvGrpSpPr>
            <p:grpSpPr bwMode="auto">
              <a:xfrm rot="10800000">
                <a:off x="2961" y="3224"/>
                <a:ext cx="104" cy="107"/>
                <a:chOff x="4752" y="3120"/>
                <a:chExt cx="384" cy="384"/>
              </a:xfrm>
            </p:grpSpPr>
            <p:sp>
              <p:nvSpPr>
                <p:cNvPr id="56" name="Line 4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7" name="Line 4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53" name="Group 50"/>
              <p:cNvGrpSpPr/>
              <p:nvPr/>
            </p:nvGrpSpPr>
            <p:grpSpPr bwMode="auto">
              <a:xfrm rot="10800000">
                <a:off x="2961" y="2585"/>
                <a:ext cx="104" cy="106"/>
                <a:chOff x="4752" y="3120"/>
                <a:chExt cx="384" cy="384"/>
              </a:xfrm>
            </p:grpSpPr>
            <p:sp>
              <p:nvSpPr>
                <p:cNvPr id="54" name="Line 5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5" name="Line 5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46" name="Picture 53" descr="CEA Unstained"/>
            <p:cNvPicPr>
              <a:picLocks noChangeAspect="1" noChangeArrowheads="1"/>
            </p:cNvPicPr>
            <p:nvPr/>
          </p:nvPicPr>
          <p:blipFill>
            <a:blip r:embed="rId6" cstate="print"/>
            <a:srcRect/>
            <a:stretch>
              <a:fillRect/>
            </a:stretch>
          </p:blipFill>
          <p:spPr bwMode="auto">
            <a:xfrm>
              <a:off x="3216" y="2364"/>
              <a:ext cx="1111" cy="718"/>
            </a:xfrm>
            <a:prstGeom prst="rect">
              <a:avLst/>
            </a:prstGeom>
            <a:noFill/>
            <a:ln w="9525">
              <a:noFill/>
              <a:miter lim="800000"/>
              <a:headEnd/>
              <a:tailEnd/>
            </a:ln>
          </p:spPr>
        </p:pic>
      </p:grpSp>
      <p:sp>
        <p:nvSpPr>
          <p:cNvPr id="58" name="Rectangle 41"/>
          <p:cNvSpPr txBox="1">
            <a:spLocks noChangeArrowheads="1"/>
          </p:cNvSpPr>
          <p:nvPr/>
        </p:nvSpPr>
        <p:spPr>
          <a:xfrm>
            <a:off x="593705" y="4501973"/>
            <a:ext cx="5443678" cy="1513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1400"/>
              </a:spcBef>
              <a:buFontTx/>
              <a:buNone/>
            </a:pPr>
            <a:r>
              <a:rPr lang="zh-CN" altLang="en-US" sz="2000" b="1" dirty="0">
                <a:ea typeface="宋体" panose="02010600030101010101" pitchFamily="2" charset="-122"/>
              </a:rPr>
              <a:t>   </a:t>
            </a:r>
            <a:r>
              <a:rPr lang="en-US" altLang="zh-CN" sz="2000" b="1" dirty="0">
                <a:ea typeface="宋体" panose="02010600030101010101" pitchFamily="2" charset="-122"/>
              </a:rPr>
              <a:t>Use the appropriate retrieval solution for antigen retrieval . use a pressure cooker for 3 minutes to expose the epitope.</a:t>
            </a:r>
          </a:p>
        </p:txBody>
      </p:sp>
      <p:pic>
        <p:nvPicPr>
          <p:cNvPr id="59" name="图片 1" descr="头像"/>
          <p:cNvPicPr>
            <a:picLocks noChangeAspect="1"/>
          </p:cNvPicPr>
          <p:nvPr>
            <p:custDataLst>
              <p:tags r:id="rId2"/>
            </p:custDataLst>
          </p:nvPr>
        </p:nvPicPr>
        <p:blipFill rotWithShape="1">
          <a:blip r:embed="rId7"/>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4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44"/>
                                        </p:tgtEl>
                                        <p:attrNameLst>
                                          <p:attrName>style.visibility</p:attrName>
                                        </p:attrNameLst>
                                      </p:cBhvr>
                                      <p:to>
                                        <p:strVal val="hidden"/>
                                      </p:to>
                                    </p:set>
                                  </p:sub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40"/>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build="p" autoUpdateAnimBg="0"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29" name="Group 15"/>
          <p:cNvGrpSpPr/>
          <p:nvPr/>
        </p:nvGrpSpPr>
        <p:grpSpPr bwMode="auto">
          <a:xfrm>
            <a:off x="857268" y="1370938"/>
            <a:ext cx="4430819" cy="1299210"/>
            <a:chOff x="140" y="1170"/>
            <a:chExt cx="1903" cy="558"/>
          </a:xfrm>
        </p:grpSpPr>
        <p:grpSp>
          <p:nvGrpSpPr>
            <p:cNvPr id="30" name="Group 16"/>
            <p:cNvGrpSpPr/>
            <p:nvPr/>
          </p:nvGrpSpPr>
          <p:grpSpPr bwMode="auto">
            <a:xfrm>
              <a:off x="768" y="1170"/>
              <a:ext cx="1275" cy="385"/>
              <a:chOff x="768" y="1170"/>
              <a:chExt cx="1275" cy="385"/>
            </a:xfrm>
          </p:grpSpPr>
          <p:sp>
            <p:nvSpPr>
              <p:cNvPr id="35" name="Text Box 17"/>
              <p:cNvSpPr txBox="1">
                <a:spLocks noChangeArrowheads="1"/>
              </p:cNvSpPr>
              <p:nvPr/>
            </p:nvSpPr>
            <p:spPr bwMode="auto">
              <a:xfrm>
                <a:off x="960" y="1170"/>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36" name="Text Box 18"/>
              <p:cNvSpPr txBox="1">
                <a:spLocks noChangeArrowheads="1"/>
              </p:cNvSpPr>
              <p:nvPr/>
            </p:nvSpPr>
            <p:spPr bwMode="auto">
              <a:xfrm>
                <a:off x="960" y="1410"/>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37"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38"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39"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31" name="Line 22"/>
            <p:cNvSpPr>
              <a:spLocks noChangeShapeType="1"/>
            </p:cNvSpPr>
            <p:nvPr/>
          </p:nvSpPr>
          <p:spPr bwMode="auto">
            <a:xfrm>
              <a:off x="768" y="1488"/>
              <a:ext cx="0" cy="240"/>
            </a:xfrm>
            <a:prstGeom prst="line">
              <a:avLst/>
            </a:prstGeom>
            <a:noFill/>
            <a:ln w="9525">
              <a:solidFill>
                <a:srgbClr val="FF0000"/>
              </a:solidFill>
              <a:round/>
              <a:tailEnd type="triangle" w="med" len="med"/>
            </a:ln>
          </p:spPr>
          <p:txBody>
            <a:bodyPr/>
            <a:lstStyle/>
            <a:p>
              <a:endParaRPr lang="zh-CN" altLang="en-US" sz="3665"/>
            </a:p>
          </p:txBody>
        </p:sp>
        <p:grpSp>
          <p:nvGrpSpPr>
            <p:cNvPr id="32" name="Group 23"/>
            <p:cNvGrpSpPr/>
            <p:nvPr/>
          </p:nvGrpSpPr>
          <p:grpSpPr bwMode="auto">
            <a:xfrm>
              <a:off x="140" y="1488"/>
              <a:ext cx="628" cy="145"/>
              <a:chOff x="140" y="1488"/>
              <a:chExt cx="628" cy="145"/>
            </a:xfrm>
          </p:grpSpPr>
          <p:sp>
            <p:nvSpPr>
              <p:cNvPr id="33" name="Text Box 24"/>
              <p:cNvSpPr txBox="1">
                <a:spLocks noChangeArrowheads="1"/>
              </p:cNvSpPr>
              <p:nvPr/>
            </p:nvSpPr>
            <p:spPr bwMode="auto">
              <a:xfrm>
                <a:off x="140" y="1488"/>
                <a:ext cx="452" cy="145"/>
              </a:xfrm>
              <a:prstGeom prst="rect">
                <a:avLst/>
              </a:prstGeom>
              <a:noFill/>
              <a:ln w="9525">
                <a:noFill/>
                <a:miter lim="800000"/>
              </a:ln>
            </p:spPr>
            <p:txBody>
              <a:bodyPr wrap="none">
                <a:spAutoFit/>
              </a:bodyPr>
              <a:lstStyle/>
              <a:p>
                <a:pPr algn="ctr"/>
                <a:r>
                  <a:rPr lang="en-US" altLang="zh-CN" sz="1600" b="1" dirty="0">
                    <a:solidFill>
                      <a:srgbClr val="FF0000"/>
                    </a:solidFill>
                    <a:latin typeface="Tahoma" panose="020B0604030504040204" pitchFamily="34" charset="0"/>
                  </a:rPr>
                  <a:t>washing</a:t>
                </a:r>
              </a:p>
            </p:txBody>
          </p:sp>
          <p:sp>
            <p:nvSpPr>
              <p:cNvPr id="34" name="Line 25"/>
              <p:cNvSpPr>
                <a:spLocks noChangeShapeType="1"/>
              </p:cNvSpPr>
              <p:nvPr/>
            </p:nvSpPr>
            <p:spPr bwMode="auto">
              <a:xfrm>
                <a:off x="576" y="1568"/>
                <a:ext cx="192" cy="0"/>
              </a:xfrm>
              <a:prstGeom prst="line">
                <a:avLst/>
              </a:prstGeom>
              <a:noFill/>
              <a:ln w="9525">
                <a:solidFill>
                  <a:srgbClr val="FF0000"/>
                </a:solidFill>
                <a:round/>
              </a:ln>
            </p:spPr>
            <p:txBody>
              <a:bodyPr/>
              <a:lstStyle/>
              <a:p>
                <a:endParaRPr lang="zh-CN" altLang="en-US" sz="3665"/>
              </a:p>
            </p:txBody>
          </p:sp>
        </p:grpSp>
      </p:grpSp>
      <p:grpSp>
        <p:nvGrpSpPr>
          <p:cNvPr id="40" name="Group 2"/>
          <p:cNvGrpSpPr/>
          <p:nvPr/>
        </p:nvGrpSpPr>
        <p:grpSpPr bwMode="auto">
          <a:xfrm>
            <a:off x="5828235" y="3472196"/>
            <a:ext cx="5118059" cy="1496622"/>
            <a:chOff x="2880" y="2304"/>
            <a:chExt cx="2496" cy="854"/>
          </a:xfrm>
        </p:grpSpPr>
        <p:grpSp>
          <p:nvGrpSpPr>
            <p:cNvPr id="41" name="Group 3"/>
            <p:cNvGrpSpPr/>
            <p:nvPr/>
          </p:nvGrpSpPr>
          <p:grpSpPr bwMode="auto">
            <a:xfrm>
              <a:off x="2880" y="2304"/>
              <a:ext cx="2496" cy="854"/>
              <a:chOff x="2928" y="2532"/>
              <a:chExt cx="2496" cy="854"/>
            </a:xfrm>
          </p:grpSpPr>
          <p:sp>
            <p:nvSpPr>
              <p:cNvPr id="43"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4"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dirty="0">
                    <a:solidFill>
                      <a:schemeClr val="folHlink"/>
                    </a:solidFill>
                    <a:latin typeface="Tahoma" panose="020B0604030504040204" pitchFamily="34" charset="0"/>
                  </a:rPr>
                  <a:t>组织标本</a:t>
                </a:r>
                <a:endParaRPr lang="en-US" altLang="zh-CN" sz="2345" i="1" dirty="0">
                  <a:solidFill>
                    <a:schemeClr val="folHlink"/>
                  </a:solidFill>
                  <a:latin typeface="Tahoma" panose="020B0604030504040204" pitchFamily="34" charset="0"/>
                </a:endParaRPr>
              </a:p>
            </p:txBody>
          </p:sp>
          <p:sp>
            <p:nvSpPr>
              <p:cNvPr id="45" name="Text Box 6"/>
              <p:cNvSpPr txBox="1">
                <a:spLocks noChangeArrowheads="1"/>
              </p:cNvSpPr>
              <p:nvPr/>
            </p:nvSpPr>
            <p:spPr bwMode="auto">
              <a:xfrm rot="16200000" flipV="1">
                <a:off x="4751" y="2747"/>
                <a:ext cx="704" cy="375"/>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46" name="Group 7"/>
              <p:cNvGrpSpPr/>
              <p:nvPr/>
            </p:nvGrpSpPr>
            <p:grpSpPr bwMode="auto">
              <a:xfrm rot="10800000">
                <a:off x="2961" y="3224"/>
                <a:ext cx="104" cy="107"/>
                <a:chOff x="4752" y="3120"/>
                <a:chExt cx="384" cy="384"/>
              </a:xfrm>
            </p:grpSpPr>
            <p:sp>
              <p:nvSpPr>
                <p:cNvPr id="50"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3"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47" name="Group 10"/>
              <p:cNvGrpSpPr/>
              <p:nvPr/>
            </p:nvGrpSpPr>
            <p:grpSpPr bwMode="auto">
              <a:xfrm rot="10800000">
                <a:off x="2961" y="2585"/>
                <a:ext cx="104" cy="106"/>
                <a:chOff x="4752" y="3120"/>
                <a:chExt cx="384" cy="384"/>
              </a:xfrm>
            </p:grpSpPr>
            <p:sp>
              <p:nvSpPr>
                <p:cNvPr id="48"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49"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42" name="Picture 13"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54" name="Oval 23"/>
          <p:cNvSpPr>
            <a:spLocks noChangeArrowheads="1"/>
          </p:cNvSpPr>
          <p:nvPr/>
        </p:nvSpPr>
        <p:spPr bwMode="auto">
          <a:xfrm rot="10800000" flipV="1">
            <a:off x="5932487" y="3460557"/>
            <a:ext cx="3363329" cy="1650005"/>
          </a:xfrm>
          <a:prstGeom prst="ellipse">
            <a:avLst/>
          </a:prstGeom>
          <a:solidFill>
            <a:srgbClr val="CCFFFF">
              <a:alpha val="50195"/>
            </a:srgbClr>
          </a:solidFill>
          <a:ln w="9525">
            <a:noFill/>
            <a:round/>
          </a:ln>
        </p:spPr>
        <p:txBody>
          <a:bodyPr wrap="none" anchor="ctr"/>
          <a:lstStyle/>
          <a:p>
            <a:endParaRPr lang="zh-CN" altLang="en-US" sz="3665"/>
          </a:p>
        </p:txBody>
      </p:sp>
      <p:grpSp>
        <p:nvGrpSpPr>
          <p:cNvPr id="55" name="Group 24"/>
          <p:cNvGrpSpPr/>
          <p:nvPr/>
        </p:nvGrpSpPr>
        <p:grpSpPr bwMode="auto">
          <a:xfrm>
            <a:off x="7413307" y="3015522"/>
            <a:ext cx="494732" cy="679414"/>
            <a:chOff x="4176" y="2544"/>
            <a:chExt cx="233" cy="336"/>
          </a:xfrm>
        </p:grpSpPr>
        <p:sp>
          <p:nvSpPr>
            <p:cNvPr id="56" name="Oval 25"/>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57" name="AutoShape 26"/>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58" name="Group 27"/>
          <p:cNvGrpSpPr/>
          <p:nvPr/>
        </p:nvGrpSpPr>
        <p:grpSpPr bwMode="auto">
          <a:xfrm>
            <a:off x="7492471" y="2650840"/>
            <a:ext cx="352470" cy="485296"/>
            <a:chOff x="4210" y="2280"/>
            <a:chExt cx="166" cy="240"/>
          </a:xfrm>
        </p:grpSpPr>
        <p:sp>
          <p:nvSpPr>
            <p:cNvPr id="59" name="Oval 28"/>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60" name="AutoShape 29"/>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61" name="组合 60"/>
          <p:cNvGrpSpPr/>
          <p:nvPr/>
        </p:nvGrpSpPr>
        <p:grpSpPr>
          <a:xfrm>
            <a:off x="7492471" y="1618832"/>
            <a:ext cx="3206850" cy="1475740"/>
            <a:chOff x="15007" y="4817"/>
            <a:chExt cx="6164" cy="2676"/>
          </a:xfrm>
        </p:grpSpPr>
        <p:pic>
          <p:nvPicPr>
            <p:cNvPr id="62" name="图片 61" descr="985517733_1331230693_副本"/>
            <p:cNvPicPr>
              <a:picLocks noChangeAspect="1"/>
            </p:cNvPicPr>
            <p:nvPr/>
          </p:nvPicPr>
          <p:blipFill>
            <a:blip r:embed="rId5"/>
            <a:stretch>
              <a:fillRect/>
            </a:stretch>
          </p:blipFill>
          <p:spPr>
            <a:xfrm rot="17640000">
              <a:off x="16751" y="3073"/>
              <a:ext cx="2676" cy="6164"/>
            </a:xfrm>
            <a:prstGeom prst="rect">
              <a:avLst/>
            </a:prstGeom>
          </p:spPr>
        </p:pic>
        <p:sp>
          <p:nvSpPr>
            <p:cNvPr id="63" name="Text Box 37"/>
            <p:cNvSpPr txBox="1">
              <a:spLocks noChangeArrowheads="1"/>
            </p:cNvSpPr>
            <p:nvPr/>
          </p:nvSpPr>
          <p:spPr bwMode="auto">
            <a:xfrm rot="1380000">
              <a:off x="17836" y="5856"/>
              <a:ext cx="2049" cy="659"/>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DI water</a:t>
              </a:r>
              <a:endParaRPr lang="zh-CN" altLang="en-US" sz="1760" dirty="0">
                <a:latin typeface="Tahoma" panose="020B0604030504040204" pitchFamily="34" charset="0"/>
              </a:endParaRPr>
            </a:p>
          </p:txBody>
        </p:sp>
      </p:grpSp>
      <p:sp>
        <p:nvSpPr>
          <p:cNvPr id="64" name="Rectangle 30"/>
          <p:cNvSpPr txBox="1">
            <a:spLocks noChangeArrowheads="1"/>
          </p:cNvSpPr>
          <p:nvPr/>
        </p:nvSpPr>
        <p:spPr>
          <a:xfrm>
            <a:off x="569381" y="5394944"/>
            <a:ext cx="10291436" cy="1150835"/>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After the antigen retrieval , Wash three times with DI water, for 3 minutes each time.</a:t>
            </a:r>
            <a:endParaRPr lang="zh-CN" altLang="en-US" sz="2000" b="1" dirty="0">
              <a:ea typeface="宋体" panose="02010600030101010101" pitchFamily="2" charset="-122"/>
            </a:endParaRPr>
          </a:p>
        </p:txBody>
      </p:sp>
      <p:pic>
        <p:nvPicPr>
          <p:cNvPr id="65"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up)">
                                      <p:cBhvr>
                                        <p:cTn id="7" dur="500"/>
                                        <p:tgtEl>
                                          <p:spTgt spid="58"/>
                                        </p:tgtEl>
                                      </p:cBhvr>
                                    </p:animEffect>
                                  </p:childTnLst>
                                  <p:subTnLst>
                                    <p:set>
                                      <p:cBhvr override="childStyle">
                                        <p:cTn dur="1" fill="hold" display="0" masterRel="sameClick" afterEffect="1">
                                          <p:stCondLst>
                                            <p:cond evt="end" delay="0">
                                              <p:tn val="5"/>
                                            </p:cond>
                                          </p:stCondLst>
                                        </p:cTn>
                                        <p:tgtEl>
                                          <p:spTgt spid="58"/>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up)">
                                      <p:cBhvr>
                                        <p:cTn id="11" dur="500"/>
                                        <p:tgtEl>
                                          <p:spTgt spid="55"/>
                                        </p:tgtEl>
                                      </p:cBhvr>
                                    </p:animEffect>
                                  </p:childTnLst>
                                  <p:subTnLst>
                                    <p:set>
                                      <p:cBhvr override="childStyle">
                                        <p:cTn dur="1" fill="hold" display="0" masterRel="sameClick" afterEffect="1">
                                          <p:stCondLst>
                                            <p:cond evt="end" delay="0">
                                              <p:tn val="9"/>
                                            </p:cond>
                                          </p:stCondLst>
                                        </p:cTn>
                                        <p:tgtEl>
                                          <p:spTgt spid="55"/>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up)">
                                      <p:cBhvr>
                                        <p:cTn id="15" dur="500"/>
                                        <p:tgtEl>
                                          <p:spTgt spid="54"/>
                                        </p:tgtEl>
                                      </p:cBhvr>
                                    </p:animEffect>
                                  </p:childTnLst>
                                </p:cTn>
                              </p:par>
                            </p:childTnLst>
                          </p:cTn>
                        </p:par>
                        <p:par>
                          <p:cTn id="16" fill="hold">
                            <p:stCondLst>
                              <p:cond delay="1500"/>
                            </p:stCondLst>
                            <p:childTnLst>
                              <p:par>
                                <p:cTn id="17" presetID="1" presetClass="entr" presetSubtype="0" fill="hold" grpId="0" nodeType="afterEffect">
                                  <p:stCondLst>
                                    <p:cond delay="1000"/>
                                  </p:stCondLst>
                                  <p:childTnLst>
                                    <p:set>
                                      <p:cBhvr>
                                        <p:cTn id="18" dur="1" fill="hold">
                                          <p:stCondLst>
                                            <p:cond delay="499"/>
                                          </p:stCondLst>
                                        </p:cTn>
                                        <p:tgtEl>
                                          <p:spTgt spid="64">
                                            <p:txEl>
                                              <p:pRg st="0" end="0"/>
                                            </p:txEl>
                                          </p:spTgt>
                                        </p:tgtEl>
                                        <p:attrNameLst>
                                          <p:attrName>style.visibility</p:attrName>
                                        </p:attrNameLst>
                                      </p:cBhvr>
                                      <p:to>
                                        <p:strVal val="visible"/>
                                      </p:to>
                                    </p:set>
                                  </p:childTnLst>
                                  <p:subTnLst>
                                    <p:set>
                                      <p:cBhvr override="childStyle">
                                        <p:cTn dur="1" fill="hold" display="0" masterRel="nextClick" afterEffect="1"/>
                                        <p:tgtEl>
                                          <p:spTgt spid="64">
                                            <p:txEl>
                                              <p:pRg st="0" end="0"/>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4" grpId="0" build="p" autoUpdateAnimBg="0" advAuto="100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29" name="组合 28"/>
          <p:cNvGrpSpPr/>
          <p:nvPr/>
        </p:nvGrpSpPr>
        <p:grpSpPr>
          <a:xfrm>
            <a:off x="836914" y="1748873"/>
            <a:ext cx="4391660" cy="1494155"/>
            <a:chOff x="1650" y="3890"/>
            <a:chExt cx="6916" cy="2353"/>
          </a:xfrm>
        </p:grpSpPr>
        <p:grpSp>
          <p:nvGrpSpPr>
            <p:cNvPr id="30" name="Group 15"/>
            <p:cNvGrpSpPr/>
            <p:nvPr/>
          </p:nvGrpSpPr>
          <p:grpSpPr bwMode="auto">
            <a:xfrm>
              <a:off x="1650" y="3890"/>
              <a:ext cx="6916" cy="2068"/>
              <a:chOff x="157" y="1164"/>
              <a:chExt cx="1886" cy="564"/>
            </a:xfrm>
          </p:grpSpPr>
          <p:grpSp>
            <p:nvGrpSpPr>
              <p:cNvPr id="32" name="Group 16"/>
              <p:cNvGrpSpPr/>
              <p:nvPr/>
            </p:nvGrpSpPr>
            <p:grpSpPr bwMode="auto">
              <a:xfrm>
                <a:off x="768" y="1164"/>
                <a:ext cx="1275" cy="385"/>
                <a:chOff x="768" y="1164"/>
                <a:chExt cx="1275" cy="385"/>
              </a:xfrm>
            </p:grpSpPr>
            <p:sp>
              <p:nvSpPr>
                <p:cNvPr id="37" name="Text Box 17"/>
                <p:cNvSpPr txBox="1">
                  <a:spLocks noChangeArrowheads="1"/>
                </p:cNvSpPr>
                <p:nvPr/>
              </p:nvSpPr>
              <p:spPr bwMode="auto">
                <a:xfrm>
                  <a:off x="960" y="1164"/>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38"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39"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40"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41"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33"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34" name="Group 23"/>
              <p:cNvGrpSpPr/>
              <p:nvPr/>
            </p:nvGrpSpPr>
            <p:grpSpPr bwMode="auto">
              <a:xfrm>
                <a:off x="157" y="1488"/>
                <a:ext cx="611" cy="145"/>
                <a:chOff x="157" y="1488"/>
                <a:chExt cx="611" cy="145"/>
              </a:xfrm>
            </p:grpSpPr>
            <p:sp>
              <p:nvSpPr>
                <p:cNvPr id="35" name="Text Box 24"/>
                <p:cNvSpPr txBox="1">
                  <a:spLocks noChangeArrowheads="1"/>
                </p:cNvSpPr>
                <p:nvPr/>
              </p:nvSpPr>
              <p:spPr bwMode="auto">
                <a:xfrm>
                  <a:off x="157" y="1488"/>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36"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sp>
          <p:nvSpPr>
            <p:cNvPr id="31" name="Text Box 18"/>
            <p:cNvSpPr txBox="1">
              <a:spLocks noChangeArrowheads="1"/>
            </p:cNvSpPr>
            <p:nvPr/>
          </p:nvSpPr>
          <p:spPr bwMode="auto">
            <a:xfrm>
              <a:off x="4565" y="5673"/>
              <a:ext cx="488" cy="570"/>
            </a:xfrm>
            <a:prstGeom prst="rect">
              <a:avLst/>
            </a:prstGeom>
            <a:noFill/>
            <a:ln w="9525">
              <a:noFill/>
              <a:miter lim="800000"/>
            </a:ln>
          </p:spPr>
          <p:txBody>
            <a:bodyPr wrap="none">
              <a:spAutoFit/>
            </a:bodyPr>
            <a:lstStyle/>
            <a:p>
              <a:endParaRPr lang="zh-CN" altLang="en-US" sz="1760" b="1">
                <a:solidFill>
                  <a:schemeClr val="accent5"/>
                </a:solidFill>
                <a:latin typeface="Tahoma" panose="020B0604030504040204" pitchFamily="34" charset="0"/>
              </a:endParaRPr>
            </a:p>
          </p:txBody>
        </p:sp>
      </p:grpSp>
      <p:grpSp>
        <p:nvGrpSpPr>
          <p:cNvPr id="42" name="Group 2"/>
          <p:cNvGrpSpPr/>
          <p:nvPr/>
        </p:nvGrpSpPr>
        <p:grpSpPr bwMode="auto">
          <a:xfrm>
            <a:off x="5939915" y="3535704"/>
            <a:ext cx="5309471" cy="1742587"/>
            <a:chOff x="2880" y="2304"/>
            <a:chExt cx="2496" cy="854"/>
          </a:xfrm>
        </p:grpSpPr>
        <p:grpSp>
          <p:nvGrpSpPr>
            <p:cNvPr id="43" name="Group 3"/>
            <p:cNvGrpSpPr/>
            <p:nvPr/>
          </p:nvGrpSpPr>
          <p:grpSpPr bwMode="auto">
            <a:xfrm>
              <a:off x="2880" y="2304"/>
              <a:ext cx="2496" cy="854"/>
              <a:chOff x="2928" y="2532"/>
              <a:chExt cx="2496" cy="854"/>
            </a:xfrm>
          </p:grpSpPr>
          <p:sp>
            <p:nvSpPr>
              <p:cNvPr id="45"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6"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47" name="Text Box 6"/>
              <p:cNvSpPr txBox="1">
                <a:spLocks noChangeArrowheads="1"/>
              </p:cNvSpPr>
              <p:nvPr/>
            </p:nvSpPr>
            <p:spPr bwMode="auto">
              <a:xfrm rot="16200000" flipV="1">
                <a:off x="4751" y="2753"/>
                <a:ext cx="704" cy="361"/>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48" name="Group 7"/>
              <p:cNvGrpSpPr/>
              <p:nvPr/>
            </p:nvGrpSpPr>
            <p:grpSpPr bwMode="auto">
              <a:xfrm rot="10800000">
                <a:off x="2961" y="3224"/>
                <a:ext cx="104" cy="107"/>
                <a:chOff x="4752" y="3120"/>
                <a:chExt cx="384" cy="384"/>
              </a:xfrm>
            </p:grpSpPr>
            <p:sp>
              <p:nvSpPr>
                <p:cNvPr id="54"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5"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49" name="Group 10"/>
              <p:cNvGrpSpPr/>
              <p:nvPr/>
            </p:nvGrpSpPr>
            <p:grpSpPr bwMode="auto">
              <a:xfrm rot="10800000">
                <a:off x="2961" y="2585"/>
                <a:ext cx="104" cy="106"/>
                <a:chOff x="4752" y="3120"/>
                <a:chExt cx="384" cy="384"/>
              </a:xfrm>
            </p:grpSpPr>
            <p:sp>
              <p:nvSpPr>
                <p:cNvPr id="50"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3"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44" name="Picture 13" descr="CEA Unstained"/>
            <p:cNvPicPr>
              <a:picLocks noChangeAspect="1" noChangeArrowheads="1"/>
            </p:cNvPicPr>
            <p:nvPr/>
          </p:nvPicPr>
          <p:blipFill>
            <a:blip r:embed="rId4" cstate="print"/>
            <a:srcRect/>
            <a:stretch>
              <a:fillRect/>
            </a:stretch>
          </p:blipFill>
          <p:spPr bwMode="auto">
            <a:xfrm>
              <a:off x="3431" y="2512"/>
              <a:ext cx="596" cy="385"/>
            </a:xfrm>
            <a:prstGeom prst="rect">
              <a:avLst/>
            </a:prstGeom>
            <a:noFill/>
            <a:ln w="9525">
              <a:noFill/>
              <a:miter lim="800000"/>
              <a:headEnd/>
              <a:tailEnd/>
            </a:ln>
          </p:spPr>
        </p:pic>
      </p:grpSp>
      <p:sp>
        <p:nvSpPr>
          <p:cNvPr id="56" name="Oval 27"/>
          <p:cNvSpPr>
            <a:spLocks noChangeArrowheads="1"/>
          </p:cNvSpPr>
          <p:nvPr/>
        </p:nvSpPr>
        <p:spPr bwMode="auto">
          <a:xfrm rot="10800000" flipV="1">
            <a:off x="6074535" y="3623969"/>
            <a:ext cx="3369472" cy="1665048"/>
          </a:xfrm>
          <a:prstGeom prst="ellipse">
            <a:avLst/>
          </a:prstGeom>
          <a:solidFill>
            <a:srgbClr val="CCFFFF">
              <a:alpha val="50195"/>
            </a:srgbClr>
          </a:solidFill>
          <a:ln w="9525">
            <a:noFill/>
            <a:round/>
          </a:ln>
        </p:spPr>
        <p:txBody>
          <a:bodyPr wrap="none" anchor="ctr"/>
          <a:lstStyle/>
          <a:p>
            <a:endParaRPr lang="zh-CN" altLang="en-US" sz="3665"/>
          </a:p>
        </p:txBody>
      </p:sp>
      <p:grpSp>
        <p:nvGrpSpPr>
          <p:cNvPr id="57" name="Group 28"/>
          <p:cNvGrpSpPr/>
          <p:nvPr/>
        </p:nvGrpSpPr>
        <p:grpSpPr bwMode="auto">
          <a:xfrm>
            <a:off x="7645525" y="3237677"/>
            <a:ext cx="495636" cy="685608"/>
            <a:chOff x="4176" y="2544"/>
            <a:chExt cx="233" cy="336"/>
          </a:xfrm>
        </p:grpSpPr>
        <p:sp>
          <p:nvSpPr>
            <p:cNvPr id="58" name="Oval 29"/>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59" name="AutoShape 30"/>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60" name="Group 31"/>
          <p:cNvGrpSpPr/>
          <p:nvPr/>
        </p:nvGrpSpPr>
        <p:grpSpPr bwMode="auto">
          <a:xfrm>
            <a:off x="7724689" y="2902397"/>
            <a:ext cx="353114" cy="489720"/>
            <a:chOff x="4210" y="2280"/>
            <a:chExt cx="166" cy="240"/>
          </a:xfrm>
        </p:grpSpPr>
        <p:sp>
          <p:nvSpPr>
            <p:cNvPr id="61" name="Oval 32"/>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62" name="AutoShape 33"/>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63" name="组合 62"/>
          <p:cNvGrpSpPr/>
          <p:nvPr/>
        </p:nvGrpSpPr>
        <p:grpSpPr>
          <a:xfrm>
            <a:off x="7759271" y="1799415"/>
            <a:ext cx="3030759" cy="1489194"/>
            <a:chOff x="15007" y="4817"/>
            <a:chExt cx="6164" cy="2676"/>
          </a:xfrm>
        </p:grpSpPr>
        <p:pic>
          <p:nvPicPr>
            <p:cNvPr id="64" name="图片 63" descr="985517733_1331230693_副本"/>
            <p:cNvPicPr>
              <a:picLocks noChangeAspect="1"/>
            </p:cNvPicPr>
            <p:nvPr/>
          </p:nvPicPr>
          <p:blipFill>
            <a:blip r:embed="rId5"/>
            <a:stretch>
              <a:fillRect/>
            </a:stretch>
          </p:blipFill>
          <p:spPr>
            <a:xfrm rot="17640000">
              <a:off x="16751" y="3073"/>
              <a:ext cx="2676" cy="6164"/>
            </a:xfrm>
            <a:prstGeom prst="rect">
              <a:avLst/>
            </a:prstGeom>
          </p:spPr>
        </p:pic>
        <p:sp>
          <p:nvSpPr>
            <p:cNvPr id="65" name="Text Box 37"/>
            <p:cNvSpPr txBox="1">
              <a:spLocks noChangeArrowheads="1"/>
            </p:cNvSpPr>
            <p:nvPr/>
          </p:nvSpPr>
          <p:spPr bwMode="auto">
            <a:xfrm rot="1380000">
              <a:off x="17393" y="5514"/>
              <a:ext cx="3267" cy="1139"/>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TBS cleaning solution</a:t>
              </a:r>
              <a:endParaRPr lang="zh-CN" altLang="en-US" sz="1760" dirty="0">
                <a:latin typeface="Tahoma" panose="020B0604030504040204" pitchFamily="34" charset="0"/>
              </a:endParaRPr>
            </a:p>
          </p:txBody>
        </p:sp>
      </p:grpSp>
      <p:sp>
        <p:nvSpPr>
          <p:cNvPr id="67" name="任意多边形 22"/>
          <p:cNvSpPr/>
          <p:nvPr/>
        </p:nvSpPr>
        <p:spPr>
          <a:xfrm>
            <a:off x="6746365" y="3726839"/>
            <a:ext cx="1936518" cy="1370659"/>
          </a:xfrm>
          <a:custGeom>
            <a:avLst/>
            <a:gdLst>
              <a:gd name="connisteX0" fmla="*/ 2124 w 3302924"/>
              <a:gd name="connsiteY0" fmla="*/ 866281 h 2054436"/>
              <a:gd name="connisteX1" fmla="*/ 45304 w 3302924"/>
              <a:gd name="connsiteY1" fmla="*/ 758331 h 2054436"/>
              <a:gd name="connisteX2" fmla="*/ 152619 w 3302924"/>
              <a:gd name="connsiteY2" fmla="*/ 629426 h 2054436"/>
              <a:gd name="connisteX3" fmla="*/ 217389 w 3302924"/>
              <a:gd name="connsiteY3" fmla="*/ 564656 h 2054436"/>
              <a:gd name="connisteX4" fmla="*/ 282159 w 3302924"/>
              <a:gd name="connsiteY4" fmla="*/ 478296 h 2054436"/>
              <a:gd name="connisteX5" fmla="*/ 368519 w 3302924"/>
              <a:gd name="connsiteY5" fmla="*/ 413526 h 2054436"/>
              <a:gd name="connisteX6" fmla="*/ 498059 w 3302924"/>
              <a:gd name="connsiteY6" fmla="*/ 327166 h 2054436"/>
              <a:gd name="connisteX7" fmla="*/ 562829 w 3302924"/>
              <a:gd name="connsiteY7" fmla="*/ 262396 h 2054436"/>
              <a:gd name="connisteX8" fmla="*/ 626964 w 3302924"/>
              <a:gd name="connsiteY8" fmla="*/ 240806 h 2054436"/>
              <a:gd name="connisteX9" fmla="*/ 691734 w 3302924"/>
              <a:gd name="connsiteY9" fmla="*/ 219851 h 2054436"/>
              <a:gd name="connisteX10" fmla="*/ 756504 w 3302924"/>
              <a:gd name="connsiteY10" fmla="*/ 198261 h 2054436"/>
              <a:gd name="connisteX11" fmla="*/ 821274 w 3302924"/>
              <a:gd name="connsiteY11" fmla="*/ 155081 h 2054436"/>
              <a:gd name="connisteX12" fmla="*/ 886044 w 3302924"/>
              <a:gd name="connsiteY12" fmla="*/ 155081 h 2054436"/>
              <a:gd name="connisteX13" fmla="*/ 972404 w 3302924"/>
              <a:gd name="connsiteY13" fmla="*/ 111901 h 2054436"/>
              <a:gd name="connisteX14" fmla="*/ 1058129 w 3302924"/>
              <a:gd name="connsiteY14" fmla="*/ 111901 h 2054436"/>
              <a:gd name="connisteX15" fmla="*/ 1166079 w 3302924"/>
              <a:gd name="connsiteY15" fmla="*/ 90311 h 2054436"/>
              <a:gd name="connisteX16" fmla="*/ 1230849 w 3302924"/>
              <a:gd name="connsiteY16" fmla="*/ 68721 h 2054436"/>
              <a:gd name="connisteX17" fmla="*/ 1295619 w 3302924"/>
              <a:gd name="connsiteY17" fmla="*/ 68721 h 2054436"/>
              <a:gd name="connisteX18" fmla="*/ 1360389 w 3302924"/>
              <a:gd name="connsiteY18" fmla="*/ 47131 h 2054436"/>
              <a:gd name="connisteX19" fmla="*/ 1446749 w 3302924"/>
              <a:gd name="connsiteY19" fmla="*/ 25541 h 2054436"/>
              <a:gd name="connisteX20" fmla="*/ 1554064 w 3302924"/>
              <a:gd name="connsiteY20" fmla="*/ 25541 h 2054436"/>
              <a:gd name="connisteX21" fmla="*/ 1618834 w 3302924"/>
              <a:gd name="connsiteY21" fmla="*/ 25541 h 2054436"/>
              <a:gd name="connisteX22" fmla="*/ 1683604 w 3302924"/>
              <a:gd name="connsiteY22" fmla="*/ 25541 h 2054436"/>
              <a:gd name="connisteX23" fmla="*/ 1791554 w 3302924"/>
              <a:gd name="connsiteY23" fmla="*/ 25541 h 2054436"/>
              <a:gd name="connisteX24" fmla="*/ 1856324 w 3302924"/>
              <a:gd name="connsiteY24" fmla="*/ 25541 h 2054436"/>
              <a:gd name="connisteX25" fmla="*/ 1942049 w 3302924"/>
              <a:gd name="connsiteY25" fmla="*/ 25541 h 2054436"/>
              <a:gd name="connisteX26" fmla="*/ 2006819 w 3302924"/>
              <a:gd name="connsiteY26" fmla="*/ 3951 h 2054436"/>
              <a:gd name="connisteX27" fmla="*/ 2071589 w 3302924"/>
              <a:gd name="connsiteY27" fmla="*/ 3951 h 2054436"/>
              <a:gd name="connisteX28" fmla="*/ 2157949 w 3302924"/>
              <a:gd name="connsiteY28" fmla="*/ 3951 h 2054436"/>
              <a:gd name="connisteX29" fmla="*/ 2222719 w 3302924"/>
              <a:gd name="connsiteY29" fmla="*/ 3951 h 2054436"/>
              <a:gd name="connisteX30" fmla="*/ 2287489 w 3302924"/>
              <a:gd name="connsiteY30" fmla="*/ 3951 h 2054436"/>
              <a:gd name="connisteX31" fmla="*/ 2352259 w 3302924"/>
              <a:gd name="connsiteY31" fmla="*/ 3951 h 2054436"/>
              <a:gd name="connisteX32" fmla="*/ 2416394 w 3302924"/>
              <a:gd name="connsiteY32" fmla="*/ 3951 h 2054436"/>
              <a:gd name="connisteX33" fmla="*/ 2481164 w 3302924"/>
              <a:gd name="connsiteY33" fmla="*/ 3951 h 2054436"/>
              <a:gd name="connisteX34" fmla="*/ 2545934 w 3302924"/>
              <a:gd name="connsiteY34" fmla="*/ 3951 h 2054436"/>
              <a:gd name="connisteX35" fmla="*/ 2610704 w 3302924"/>
              <a:gd name="connsiteY35" fmla="*/ 47131 h 2054436"/>
              <a:gd name="connisteX36" fmla="*/ 2675474 w 3302924"/>
              <a:gd name="connsiteY36" fmla="*/ 68721 h 2054436"/>
              <a:gd name="connisteX37" fmla="*/ 2740244 w 3302924"/>
              <a:gd name="connsiteY37" fmla="*/ 111901 h 2054436"/>
              <a:gd name="connisteX38" fmla="*/ 2805014 w 3302924"/>
              <a:gd name="connsiteY38" fmla="*/ 155081 h 2054436"/>
              <a:gd name="connisteX39" fmla="*/ 2869149 w 3302924"/>
              <a:gd name="connsiteY39" fmla="*/ 198261 h 2054436"/>
              <a:gd name="connisteX40" fmla="*/ 2955509 w 3302924"/>
              <a:gd name="connsiteY40" fmla="*/ 262396 h 2054436"/>
              <a:gd name="connisteX41" fmla="*/ 3041869 w 3302924"/>
              <a:gd name="connsiteY41" fmla="*/ 327166 h 2054436"/>
              <a:gd name="connisteX42" fmla="*/ 3085049 w 3302924"/>
              <a:gd name="connsiteY42" fmla="*/ 391936 h 2054436"/>
              <a:gd name="connisteX43" fmla="*/ 3149819 w 3302924"/>
              <a:gd name="connsiteY43" fmla="*/ 456706 h 2054436"/>
              <a:gd name="connisteX44" fmla="*/ 3171409 w 3302924"/>
              <a:gd name="connsiteY44" fmla="*/ 521476 h 2054436"/>
              <a:gd name="connisteX45" fmla="*/ 3214589 w 3302924"/>
              <a:gd name="connsiteY45" fmla="*/ 586246 h 2054436"/>
              <a:gd name="connisteX46" fmla="*/ 3236179 w 3302924"/>
              <a:gd name="connsiteY46" fmla="*/ 651016 h 2054436"/>
              <a:gd name="connisteX47" fmla="*/ 3279359 w 3302924"/>
              <a:gd name="connsiteY47" fmla="*/ 715151 h 2054436"/>
              <a:gd name="connisteX48" fmla="*/ 3279359 w 3302924"/>
              <a:gd name="connsiteY48" fmla="*/ 779921 h 2054436"/>
              <a:gd name="connisteX49" fmla="*/ 3300949 w 3302924"/>
              <a:gd name="connsiteY49" fmla="*/ 866281 h 2054436"/>
              <a:gd name="connisteX50" fmla="*/ 3300949 w 3302924"/>
              <a:gd name="connsiteY50" fmla="*/ 931051 h 2054436"/>
              <a:gd name="connisteX51" fmla="*/ 3300949 w 3302924"/>
              <a:gd name="connsiteY51" fmla="*/ 995821 h 2054436"/>
              <a:gd name="connisteX52" fmla="*/ 3300949 w 3302924"/>
              <a:gd name="connsiteY52" fmla="*/ 1082181 h 2054436"/>
              <a:gd name="connisteX53" fmla="*/ 3300949 w 3302924"/>
              <a:gd name="connsiteY53" fmla="*/ 1146951 h 2054436"/>
              <a:gd name="connisteX54" fmla="*/ 3300949 w 3302924"/>
              <a:gd name="connsiteY54" fmla="*/ 1211086 h 2054436"/>
              <a:gd name="connisteX55" fmla="*/ 3279359 w 3302924"/>
              <a:gd name="connsiteY55" fmla="*/ 1275856 h 2054436"/>
              <a:gd name="connisteX56" fmla="*/ 3257769 w 3302924"/>
              <a:gd name="connsiteY56" fmla="*/ 1340626 h 2054436"/>
              <a:gd name="connisteX57" fmla="*/ 3214589 w 3302924"/>
              <a:gd name="connsiteY57" fmla="*/ 1405396 h 2054436"/>
              <a:gd name="connisteX58" fmla="*/ 3171409 w 3302924"/>
              <a:gd name="connsiteY58" fmla="*/ 1470166 h 2054436"/>
              <a:gd name="connisteX59" fmla="*/ 3128229 w 3302924"/>
              <a:gd name="connsiteY59" fmla="*/ 1534936 h 2054436"/>
              <a:gd name="connisteX60" fmla="*/ 3085049 w 3302924"/>
              <a:gd name="connsiteY60" fmla="*/ 1599706 h 2054436"/>
              <a:gd name="connisteX61" fmla="*/ 3041869 w 3302924"/>
              <a:gd name="connsiteY61" fmla="*/ 1663841 h 2054436"/>
              <a:gd name="connisteX62" fmla="*/ 2977099 w 3302924"/>
              <a:gd name="connsiteY62" fmla="*/ 1685431 h 2054436"/>
              <a:gd name="connisteX63" fmla="*/ 2912329 w 3302924"/>
              <a:gd name="connsiteY63" fmla="*/ 1750201 h 2054436"/>
              <a:gd name="connisteX64" fmla="*/ 2848194 w 3302924"/>
              <a:gd name="connsiteY64" fmla="*/ 1771791 h 2054436"/>
              <a:gd name="connisteX65" fmla="*/ 2805014 w 3302924"/>
              <a:gd name="connsiteY65" fmla="*/ 1836561 h 2054436"/>
              <a:gd name="connisteX66" fmla="*/ 2740244 w 3302924"/>
              <a:gd name="connsiteY66" fmla="*/ 1858151 h 2054436"/>
              <a:gd name="connisteX67" fmla="*/ 2653884 w 3302924"/>
              <a:gd name="connsiteY67" fmla="*/ 1901331 h 2054436"/>
              <a:gd name="connisteX68" fmla="*/ 2589114 w 3302924"/>
              <a:gd name="connsiteY68" fmla="*/ 1922921 h 2054436"/>
              <a:gd name="connisteX69" fmla="*/ 2502754 w 3302924"/>
              <a:gd name="connsiteY69" fmla="*/ 1966101 h 2054436"/>
              <a:gd name="connisteX70" fmla="*/ 2437984 w 3302924"/>
              <a:gd name="connsiteY70" fmla="*/ 1987691 h 2054436"/>
              <a:gd name="connisteX71" fmla="*/ 2373849 w 3302924"/>
              <a:gd name="connsiteY71" fmla="*/ 1987691 h 2054436"/>
              <a:gd name="connisteX72" fmla="*/ 2309079 w 3302924"/>
              <a:gd name="connsiteY72" fmla="*/ 2009281 h 2054436"/>
              <a:gd name="connisteX73" fmla="*/ 2244309 w 3302924"/>
              <a:gd name="connsiteY73" fmla="*/ 2030871 h 2054436"/>
              <a:gd name="connisteX74" fmla="*/ 2179539 w 3302924"/>
              <a:gd name="connsiteY74" fmla="*/ 2030871 h 2054436"/>
              <a:gd name="connisteX75" fmla="*/ 2114769 w 3302924"/>
              <a:gd name="connsiteY75" fmla="*/ 2030871 h 2054436"/>
              <a:gd name="connisteX76" fmla="*/ 2049999 w 3302924"/>
              <a:gd name="connsiteY76" fmla="*/ 2052461 h 2054436"/>
              <a:gd name="connisteX77" fmla="*/ 1985229 w 3302924"/>
              <a:gd name="connsiteY77" fmla="*/ 2052461 h 2054436"/>
              <a:gd name="connisteX78" fmla="*/ 1921094 w 3302924"/>
              <a:gd name="connsiteY78" fmla="*/ 2052461 h 2054436"/>
              <a:gd name="connisteX79" fmla="*/ 1856324 w 3302924"/>
              <a:gd name="connsiteY79" fmla="*/ 2052461 h 2054436"/>
              <a:gd name="connisteX80" fmla="*/ 1791554 w 3302924"/>
              <a:gd name="connsiteY80" fmla="*/ 2052461 h 2054436"/>
              <a:gd name="connisteX81" fmla="*/ 1726784 w 3302924"/>
              <a:gd name="connsiteY81" fmla="*/ 2052461 h 2054436"/>
              <a:gd name="connisteX82" fmla="*/ 1662014 w 3302924"/>
              <a:gd name="connsiteY82" fmla="*/ 2052461 h 2054436"/>
              <a:gd name="connisteX83" fmla="*/ 1597244 w 3302924"/>
              <a:gd name="connsiteY83" fmla="*/ 2052461 h 2054436"/>
              <a:gd name="connisteX84" fmla="*/ 1532474 w 3302924"/>
              <a:gd name="connsiteY84" fmla="*/ 2030871 h 2054436"/>
              <a:gd name="connisteX85" fmla="*/ 1468339 w 3302924"/>
              <a:gd name="connsiteY85" fmla="*/ 2009281 h 2054436"/>
              <a:gd name="connisteX86" fmla="*/ 1403569 w 3302924"/>
              <a:gd name="connsiteY86" fmla="*/ 2009281 h 2054436"/>
              <a:gd name="connisteX87" fmla="*/ 1295619 w 3302924"/>
              <a:gd name="connsiteY87" fmla="*/ 1987691 h 2054436"/>
              <a:gd name="connisteX88" fmla="*/ 1230849 w 3302924"/>
              <a:gd name="connsiteY88" fmla="*/ 1944511 h 2054436"/>
              <a:gd name="connisteX89" fmla="*/ 1166079 w 3302924"/>
              <a:gd name="connsiteY89" fmla="*/ 1922921 h 2054436"/>
              <a:gd name="connisteX90" fmla="*/ 1101309 w 3302924"/>
              <a:gd name="connsiteY90" fmla="*/ 1879741 h 2054436"/>
              <a:gd name="connisteX91" fmla="*/ 1036539 w 3302924"/>
              <a:gd name="connsiteY91" fmla="*/ 1858151 h 2054436"/>
              <a:gd name="connisteX92" fmla="*/ 950814 w 3302924"/>
              <a:gd name="connsiteY92" fmla="*/ 1836561 h 2054436"/>
              <a:gd name="connisteX93" fmla="*/ 886044 w 3302924"/>
              <a:gd name="connsiteY93" fmla="*/ 1793381 h 2054436"/>
              <a:gd name="connisteX94" fmla="*/ 821274 w 3302924"/>
              <a:gd name="connsiteY94" fmla="*/ 1771791 h 2054436"/>
              <a:gd name="connisteX95" fmla="*/ 756504 w 3302924"/>
              <a:gd name="connsiteY95" fmla="*/ 1728611 h 2054436"/>
              <a:gd name="connisteX96" fmla="*/ 691734 w 3302924"/>
              <a:gd name="connsiteY96" fmla="*/ 1663841 h 2054436"/>
              <a:gd name="connisteX97" fmla="*/ 626964 w 3302924"/>
              <a:gd name="connsiteY97" fmla="*/ 1642251 h 2054436"/>
              <a:gd name="connisteX98" fmla="*/ 562829 w 3302924"/>
              <a:gd name="connsiteY98" fmla="*/ 1599706 h 2054436"/>
              <a:gd name="connisteX99" fmla="*/ 498059 w 3302924"/>
              <a:gd name="connsiteY99" fmla="*/ 1534936 h 2054436"/>
              <a:gd name="connisteX100" fmla="*/ 433289 w 3302924"/>
              <a:gd name="connsiteY100" fmla="*/ 1491756 h 2054436"/>
              <a:gd name="connisteX101" fmla="*/ 368519 w 3302924"/>
              <a:gd name="connsiteY101" fmla="*/ 1426986 h 2054436"/>
              <a:gd name="connisteX102" fmla="*/ 303749 w 3302924"/>
              <a:gd name="connsiteY102" fmla="*/ 1362216 h 2054436"/>
              <a:gd name="connisteX103" fmla="*/ 260569 w 3302924"/>
              <a:gd name="connsiteY103" fmla="*/ 1297446 h 2054436"/>
              <a:gd name="connisteX104" fmla="*/ 217389 w 3302924"/>
              <a:gd name="connsiteY104" fmla="*/ 1232676 h 2054436"/>
              <a:gd name="connisteX105" fmla="*/ 195799 w 3302924"/>
              <a:gd name="connsiteY105" fmla="*/ 1167906 h 2054436"/>
              <a:gd name="connisteX106" fmla="*/ 131029 w 3302924"/>
              <a:gd name="connsiteY106" fmla="*/ 1103771 h 2054436"/>
              <a:gd name="connisteX107" fmla="*/ 109439 w 3302924"/>
              <a:gd name="connsiteY107" fmla="*/ 1039001 h 2054436"/>
              <a:gd name="connisteX108" fmla="*/ 66894 w 3302924"/>
              <a:gd name="connsiteY108" fmla="*/ 974231 h 2054436"/>
              <a:gd name="connisteX109" fmla="*/ 45304 w 3302924"/>
              <a:gd name="connsiteY109" fmla="*/ 909461 h 2054436"/>
              <a:gd name="connisteX110" fmla="*/ 23714 w 3302924"/>
              <a:gd name="connsiteY110" fmla="*/ 844691 h 2054436"/>
              <a:gd name="connisteX111" fmla="*/ 2124 w 3302924"/>
              <a:gd name="connsiteY111" fmla="*/ 779921 h 2054436"/>
              <a:gd name="connisteX112" fmla="*/ 2124 w 3302924"/>
              <a:gd name="connsiteY112" fmla="*/ 715151 h 2054436"/>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 ang="0">
                <a:pos x="connisteX64" y="connsiteY64"/>
              </a:cxn>
              <a:cxn ang="0">
                <a:pos x="connisteX65" y="connsiteY65"/>
              </a:cxn>
              <a:cxn ang="0">
                <a:pos x="connisteX66" y="connsiteY66"/>
              </a:cxn>
              <a:cxn ang="0">
                <a:pos x="connisteX67" y="connsiteY67"/>
              </a:cxn>
              <a:cxn ang="0">
                <a:pos x="connisteX68" y="connsiteY68"/>
              </a:cxn>
              <a:cxn ang="0">
                <a:pos x="connisteX69" y="connsiteY69"/>
              </a:cxn>
              <a:cxn ang="0">
                <a:pos x="connisteX70" y="connsiteY70"/>
              </a:cxn>
              <a:cxn ang="0">
                <a:pos x="connisteX71" y="connsiteY71"/>
              </a:cxn>
              <a:cxn ang="0">
                <a:pos x="connisteX72" y="connsiteY72"/>
              </a:cxn>
              <a:cxn ang="0">
                <a:pos x="connisteX73" y="connsiteY73"/>
              </a:cxn>
              <a:cxn ang="0">
                <a:pos x="connisteX74" y="connsiteY74"/>
              </a:cxn>
              <a:cxn ang="0">
                <a:pos x="connisteX75" y="connsiteY75"/>
              </a:cxn>
              <a:cxn ang="0">
                <a:pos x="connisteX76" y="connsiteY76"/>
              </a:cxn>
              <a:cxn ang="0">
                <a:pos x="connisteX77" y="connsiteY77"/>
              </a:cxn>
              <a:cxn ang="0">
                <a:pos x="connisteX78" y="connsiteY78"/>
              </a:cxn>
              <a:cxn ang="0">
                <a:pos x="connisteX79" y="connsiteY79"/>
              </a:cxn>
              <a:cxn ang="0">
                <a:pos x="connisteX80" y="connsiteY80"/>
              </a:cxn>
              <a:cxn ang="0">
                <a:pos x="connisteX81" y="connsiteY81"/>
              </a:cxn>
              <a:cxn ang="0">
                <a:pos x="connisteX82" y="connsiteY82"/>
              </a:cxn>
              <a:cxn ang="0">
                <a:pos x="connisteX83" y="connsiteY83"/>
              </a:cxn>
              <a:cxn ang="0">
                <a:pos x="connisteX84" y="connsiteY84"/>
              </a:cxn>
              <a:cxn ang="0">
                <a:pos x="connisteX85" y="connsiteY85"/>
              </a:cxn>
              <a:cxn ang="0">
                <a:pos x="connisteX86" y="connsiteY86"/>
              </a:cxn>
              <a:cxn ang="0">
                <a:pos x="connisteX87" y="connsiteY87"/>
              </a:cxn>
              <a:cxn ang="0">
                <a:pos x="connisteX88" y="connsiteY88"/>
              </a:cxn>
              <a:cxn ang="0">
                <a:pos x="connisteX89" y="connsiteY89"/>
              </a:cxn>
              <a:cxn ang="0">
                <a:pos x="connisteX90" y="connsiteY90"/>
              </a:cxn>
              <a:cxn ang="0">
                <a:pos x="connisteX91" y="connsiteY91"/>
              </a:cxn>
              <a:cxn ang="0">
                <a:pos x="connisteX92" y="connsiteY92"/>
              </a:cxn>
              <a:cxn ang="0">
                <a:pos x="connisteX93" y="connsiteY93"/>
              </a:cxn>
              <a:cxn ang="0">
                <a:pos x="connisteX94" y="connsiteY94"/>
              </a:cxn>
              <a:cxn ang="0">
                <a:pos x="connisteX95" y="connsiteY95"/>
              </a:cxn>
              <a:cxn ang="0">
                <a:pos x="connisteX96" y="connsiteY96"/>
              </a:cxn>
              <a:cxn ang="0">
                <a:pos x="connisteX97" y="connsiteY97"/>
              </a:cxn>
              <a:cxn ang="0">
                <a:pos x="connisteX98" y="connsiteY98"/>
              </a:cxn>
              <a:cxn ang="0">
                <a:pos x="connisteX99" y="connsiteY99"/>
              </a:cxn>
              <a:cxn ang="0">
                <a:pos x="connisteX100" y="connsiteY100"/>
              </a:cxn>
              <a:cxn ang="0">
                <a:pos x="connisteX101" y="connsiteY101"/>
              </a:cxn>
              <a:cxn ang="0">
                <a:pos x="connisteX102" y="connsiteY102"/>
              </a:cxn>
              <a:cxn ang="0">
                <a:pos x="connisteX103" y="connsiteY103"/>
              </a:cxn>
              <a:cxn ang="0">
                <a:pos x="connisteX104" y="connsiteY104"/>
              </a:cxn>
              <a:cxn ang="0">
                <a:pos x="connisteX105" y="connsiteY105"/>
              </a:cxn>
              <a:cxn ang="0">
                <a:pos x="connisteX106" y="connsiteY106"/>
              </a:cxn>
              <a:cxn ang="0">
                <a:pos x="connisteX107" y="connsiteY107"/>
              </a:cxn>
              <a:cxn ang="0">
                <a:pos x="connisteX108" y="connsiteY108"/>
              </a:cxn>
              <a:cxn ang="0">
                <a:pos x="connisteX109" y="connsiteY109"/>
              </a:cxn>
              <a:cxn ang="0">
                <a:pos x="connisteX110" y="connsiteY110"/>
              </a:cxn>
              <a:cxn ang="0">
                <a:pos x="connisteX111" y="connsiteY111"/>
              </a:cxn>
              <a:cxn ang="0">
                <a:pos x="connisteX112" y="connsiteY112"/>
              </a:cxn>
            </a:cxnLst>
            <a:rect l="l" t="t" r="r" b="b"/>
            <a:pathLst>
              <a:path w="3302925" h="2054437">
                <a:moveTo>
                  <a:pt x="2124" y="866281"/>
                </a:moveTo>
                <a:cubicBezTo>
                  <a:pt x="8474" y="847231"/>
                  <a:pt x="15459" y="805956"/>
                  <a:pt x="45304" y="758331"/>
                </a:cubicBezTo>
                <a:cubicBezTo>
                  <a:pt x="75149" y="710706"/>
                  <a:pt x="118329" y="668161"/>
                  <a:pt x="152619" y="629426"/>
                </a:cubicBezTo>
                <a:cubicBezTo>
                  <a:pt x="186909" y="590691"/>
                  <a:pt x="191354" y="595136"/>
                  <a:pt x="217389" y="564656"/>
                </a:cubicBezTo>
                <a:cubicBezTo>
                  <a:pt x="243424" y="534176"/>
                  <a:pt x="251679" y="508776"/>
                  <a:pt x="282159" y="478296"/>
                </a:cubicBezTo>
                <a:cubicBezTo>
                  <a:pt x="312639" y="447816"/>
                  <a:pt x="325339" y="444006"/>
                  <a:pt x="368519" y="413526"/>
                </a:cubicBezTo>
                <a:cubicBezTo>
                  <a:pt x="411699" y="383046"/>
                  <a:pt x="459324" y="357646"/>
                  <a:pt x="498059" y="327166"/>
                </a:cubicBezTo>
                <a:cubicBezTo>
                  <a:pt x="536794" y="296686"/>
                  <a:pt x="536794" y="279541"/>
                  <a:pt x="562829" y="262396"/>
                </a:cubicBezTo>
                <a:cubicBezTo>
                  <a:pt x="588864" y="245251"/>
                  <a:pt x="600929" y="249061"/>
                  <a:pt x="626964" y="240806"/>
                </a:cubicBezTo>
                <a:cubicBezTo>
                  <a:pt x="652999" y="232551"/>
                  <a:pt x="665699" y="228106"/>
                  <a:pt x="691734" y="219851"/>
                </a:cubicBezTo>
                <a:cubicBezTo>
                  <a:pt x="717769" y="211596"/>
                  <a:pt x="730469" y="210961"/>
                  <a:pt x="756504" y="198261"/>
                </a:cubicBezTo>
                <a:cubicBezTo>
                  <a:pt x="782539" y="185561"/>
                  <a:pt x="795239" y="163971"/>
                  <a:pt x="821274" y="155081"/>
                </a:cubicBezTo>
                <a:cubicBezTo>
                  <a:pt x="847309" y="146191"/>
                  <a:pt x="855564" y="163971"/>
                  <a:pt x="886044" y="155081"/>
                </a:cubicBezTo>
                <a:cubicBezTo>
                  <a:pt x="916524" y="146191"/>
                  <a:pt x="938114" y="120791"/>
                  <a:pt x="972404" y="111901"/>
                </a:cubicBezTo>
                <a:cubicBezTo>
                  <a:pt x="1006694" y="103011"/>
                  <a:pt x="1019394" y="116346"/>
                  <a:pt x="1058129" y="111901"/>
                </a:cubicBezTo>
                <a:cubicBezTo>
                  <a:pt x="1096864" y="107456"/>
                  <a:pt x="1131789" y="99201"/>
                  <a:pt x="1166079" y="90311"/>
                </a:cubicBezTo>
                <a:cubicBezTo>
                  <a:pt x="1200369" y="81421"/>
                  <a:pt x="1204814" y="73166"/>
                  <a:pt x="1230849" y="68721"/>
                </a:cubicBezTo>
                <a:cubicBezTo>
                  <a:pt x="1256884" y="64276"/>
                  <a:pt x="1269584" y="73166"/>
                  <a:pt x="1295619" y="68721"/>
                </a:cubicBezTo>
                <a:cubicBezTo>
                  <a:pt x="1321654" y="64276"/>
                  <a:pt x="1329909" y="56021"/>
                  <a:pt x="1360389" y="47131"/>
                </a:cubicBezTo>
                <a:cubicBezTo>
                  <a:pt x="1390869" y="38241"/>
                  <a:pt x="1408014" y="29986"/>
                  <a:pt x="1446749" y="25541"/>
                </a:cubicBezTo>
                <a:cubicBezTo>
                  <a:pt x="1485484" y="21096"/>
                  <a:pt x="1519774" y="25541"/>
                  <a:pt x="1554064" y="25541"/>
                </a:cubicBezTo>
                <a:cubicBezTo>
                  <a:pt x="1588354" y="25541"/>
                  <a:pt x="1592799" y="25541"/>
                  <a:pt x="1618834" y="25541"/>
                </a:cubicBezTo>
                <a:cubicBezTo>
                  <a:pt x="1644869" y="25541"/>
                  <a:pt x="1649314" y="25541"/>
                  <a:pt x="1683604" y="25541"/>
                </a:cubicBezTo>
                <a:cubicBezTo>
                  <a:pt x="1717894" y="25541"/>
                  <a:pt x="1757264" y="25541"/>
                  <a:pt x="1791554" y="25541"/>
                </a:cubicBezTo>
                <a:cubicBezTo>
                  <a:pt x="1825844" y="25541"/>
                  <a:pt x="1826479" y="25541"/>
                  <a:pt x="1856324" y="25541"/>
                </a:cubicBezTo>
                <a:cubicBezTo>
                  <a:pt x="1886169" y="25541"/>
                  <a:pt x="1912204" y="29986"/>
                  <a:pt x="1942049" y="25541"/>
                </a:cubicBezTo>
                <a:cubicBezTo>
                  <a:pt x="1971894" y="21096"/>
                  <a:pt x="1980784" y="8396"/>
                  <a:pt x="2006819" y="3951"/>
                </a:cubicBezTo>
                <a:cubicBezTo>
                  <a:pt x="2032854" y="-494"/>
                  <a:pt x="2041109" y="3951"/>
                  <a:pt x="2071589" y="3951"/>
                </a:cubicBezTo>
                <a:cubicBezTo>
                  <a:pt x="2102069" y="3951"/>
                  <a:pt x="2127469" y="3951"/>
                  <a:pt x="2157949" y="3951"/>
                </a:cubicBezTo>
                <a:cubicBezTo>
                  <a:pt x="2188429" y="3951"/>
                  <a:pt x="2196684" y="3951"/>
                  <a:pt x="2222719" y="3951"/>
                </a:cubicBezTo>
                <a:cubicBezTo>
                  <a:pt x="2248754" y="3951"/>
                  <a:pt x="2261454" y="3951"/>
                  <a:pt x="2287489" y="3951"/>
                </a:cubicBezTo>
                <a:cubicBezTo>
                  <a:pt x="2313524" y="3951"/>
                  <a:pt x="2326224" y="3951"/>
                  <a:pt x="2352259" y="3951"/>
                </a:cubicBezTo>
                <a:cubicBezTo>
                  <a:pt x="2378294" y="3951"/>
                  <a:pt x="2390359" y="3951"/>
                  <a:pt x="2416394" y="3951"/>
                </a:cubicBezTo>
                <a:cubicBezTo>
                  <a:pt x="2442429" y="3951"/>
                  <a:pt x="2455129" y="3951"/>
                  <a:pt x="2481164" y="3951"/>
                </a:cubicBezTo>
                <a:cubicBezTo>
                  <a:pt x="2507199" y="3951"/>
                  <a:pt x="2519899" y="-4939"/>
                  <a:pt x="2545934" y="3951"/>
                </a:cubicBezTo>
                <a:cubicBezTo>
                  <a:pt x="2571969" y="12841"/>
                  <a:pt x="2584669" y="34431"/>
                  <a:pt x="2610704" y="47131"/>
                </a:cubicBezTo>
                <a:cubicBezTo>
                  <a:pt x="2636739" y="59831"/>
                  <a:pt x="2649439" y="56021"/>
                  <a:pt x="2675474" y="68721"/>
                </a:cubicBezTo>
                <a:cubicBezTo>
                  <a:pt x="2701509" y="81421"/>
                  <a:pt x="2714209" y="94756"/>
                  <a:pt x="2740244" y="111901"/>
                </a:cubicBezTo>
                <a:cubicBezTo>
                  <a:pt x="2766279" y="129046"/>
                  <a:pt x="2778979" y="137936"/>
                  <a:pt x="2805014" y="155081"/>
                </a:cubicBezTo>
                <a:cubicBezTo>
                  <a:pt x="2831049" y="172226"/>
                  <a:pt x="2839304" y="176671"/>
                  <a:pt x="2869149" y="198261"/>
                </a:cubicBezTo>
                <a:cubicBezTo>
                  <a:pt x="2898994" y="219851"/>
                  <a:pt x="2921219" y="236361"/>
                  <a:pt x="2955509" y="262396"/>
                </a:cubicBezTo>
                <a:cubicBezTo>
                  <a:pt x="2989799" y="288431"/>
                  <a:pt x="3015834" y="301131"/>
                  <a:pt x="3041869" y="327166"/>
                </a:cubicBezTo>
                <a:cubicBezTo>
                  <a:pt x="3067904" y="353201"/>
                  <a:pt x="3063459" y="365901"/>
                  <a:pt x="3085049" y="391936"/>
                </a:cubicBezTo>
                <a:cubicBezTo>
                  <a:pt x="3106639" y="417971"/>
                  <a:pt x="3132674" y="430671"/>
                  <a:pt x="3149819" y="456706"/>
                </a:cubicBezTo>
                <a:cubicBezTo>
                  <a:pt x="3166964" y="482741"/>
                  <a:pt x="3158709" y="495441"/>
                  <a:pt x="3171409" y="521476"/>
                </a:cubicBezTo>
                <a:cubicBezTo>
                  <a:pt x="3184109" y="547511"/>
                  <a:pt x="3201889" y="560211"/>
                  <a:pt x="3214589" y="586246"/>
                </a:cubicBezTo>
                <a:cubicBezTo>
                  <a:pt x="3227289" y="612281"/>
                  <a:pt x="3223479" y="624981"/>
                  <a:pt x="3236179" y="651016"/>
                </a:cubicBezTo>
                <a:cubicBezTo>
                  <a:pt x="3248879" y="677051"/>
                  <a:pt x="3270469" y="689116"/>
                  <a:pt x="3279359" y="715151"/>
                </a:cubicBezTo>
                <a:cubicBezTo>
                  <a:pt x="3288249" y="741186"/>
                  <a:pt x="3274914" y="749441"/>
                  <a:pt x="3279359" y="779921"/>
                </a:cubicBezTo>
                <a:cubicBezTo>
                  <a:pt x="3283804" y="810401"/>
                  <a:pt x="3296504" y="835801"/>
                  <a:pt x="3300949" y="866281"/>
                </a:cubicBezTo>
                <a:cubicBezTo>
                  <a:pt x="3305394" y="896761"/>
                  <a:pt x="3300949" y="905016"/>
                  <a:pt x="3300949" y="931051"/>
                </a:cubicBezTo>
                <a:cubicBezTo>
                  <a:pt x="3300949" y="957086"/>
                  <a:pt x="3300949" y="965341"/>
                  <a:pt x="3300949" y="995821"/>
                </a:cubicBezTo>
                <a:cubicBezTo>
                  <a:pt x="3300949" y="1026301"/>
                  <a:pt x="3300949" y="1051701"/>
                  <a:pt x="3300949" y="1082181"/>
                </a:cubicBezTo>
                <a:cubicBezTo>
                  <a:pt x="3300949" y="1112661"/>
                  <a:pt x="3300949" y="1120916"/>
                  <a:pt x="3300949" y="1146951"/>
                </a:cubicBezTo>
                <a:cubicBezTo>
                  <a:pt x="3300949" y="1172986"/>
                  <a:pt x="3305394" y="1185051"/>
                  <a:pt x="3300949" y="1211086"/>
                </a:cubicBezTo>
                <a:cubicBezTo>
                  <a:pt x="3296504" y="1237121"/>
                  <a:pt x="3288249" y="1249821"/>
                  <a:pt x="3279359" y="1275856"/>
                </a:cubicBezTo>
                <a:cubicBezTo>
                  <a:pt x="3270469" y="1301891"/>
                  <a:pt x="3270469" y="1314591"/>
                  <a:pt x="3257769" y="1340626"/>
                </a:cubicBezTo>
                <a:cubicBezTo>
                  <a:pt x="3245069" y="1366661"/>
                  <a:pt x="3231734" y="1379361"/>
                  <a:pt x="3214589" y="1405396"/>
                </a:cubicBezTo>
                <a:cubicBezTo>
                  <a:pt x="3197444" y="1431431"/>
                  <a:pt x="3188554" y="1444131"/>
                  <a:pt x="3171409" y="1470166"/>
                </a:cubicBezTo>
                <a:cubicBezTo>
                  <a:pt x="3154264" y="1496201"/>
                  <a:pt x="3145374" y="1508901"/>
                  <a:pt x="3128229" y="1534936"/>
                </a:cubicBezTo>
                <a:cubicBezTo>
                  <a:pt x="3111084" y="1560971"/>
                  <a:pt x="3102194" y="1573671"/>
                  <a:pt x="3085049" y="1599706"/>
                </a:cubicBezTo>
                <a:cubicBezTo>
                  <a:pt x="3067904" y="1625741"/>
                  <a:pt x="3063459" y="1646696"/>
                  <a:pt x="3041869" y="1663841"/>
                </a:cubicBezTo>
                <a:cubicBezTo>
                  <a:pt x="3020279" y="1680986"/>
                  <a:pt x="3003134" y="1668286"/>
                  <a:pt x="2977099" y="1685431"/>
                </a:cubicBezTo>
                <a:cubicBezTo>
                  <a:pt x="2951064" y="1702576"/>
                  <a:pt x="2938364" y="1733056"/>
                  <a:pt x="2912329" y="1750201"/>
                </a:cubicBezTo>
                <a:cubicBezTo>
                  <a:pt x="2886294" y="1767346"/>
                  <a:pt x="2869784" y="1754646"/>
                  <a:pt x="2848194" y="1771791"/>
                </a:cubicBezTo>
                <a:cubicBezTo>
                  <a:pt x="2826604" y="1788936"/>
                  <a:pt x="2826604" y="1819416"/>
                  <a:pt x="2805014" y="1836561"/>
                </a:cubicBezTo>
                <a:cubicBezTo>
                  <a:pt x="2783424" y="1853706"/>
                  <a:pt x="2770724" y="1845451"/>
                  <a:pt x="2740244" y="1858151"/>
                </a:cubicBezTo>
                <a:cubicBezTo>
                  <a:pt x="2709764" y="1870851"/>
                  <a:pt x="2684364" y="1888631"/>
                  <a:pt x="2653884" y="1901331"/>
                </a:cubicBezTo>
                <a:cubicBezTo>
                  <a:pt x="2623404" y="1914031"/>
                  <a:pt x="2619594" y="1910221"/>
                  <a:pt x="2589114" y="1922921"/>
                </a:cubicBezTo>
                <a:cubicBezTo>
                  <a:pt x="2558634" y="1935621"/>
                  <a:pt x="2533234" y="1953401"/>
                  <a:pt x="2502754" y="1966101"/>
                </a:cubicBezTo>
                <a:cubicBezTo>
                  <a:pt x="2472274" y="1978801"/>
                  <a:pt x="2464019" y="1983246"/>
                  <a:pt x="2437984" y="1987691"/>
                </a:cubicBezTo>
                <a:cubicBezTo>
                  <a:pt x="2411949" y="1992136"/>
                  <a:pt x="2399884" y="1983246"/>
                  <a:pt x="2373849" y="1987691"/>
                </a:cubicBezTo>
                <a:cubicBezTo>
                  <a:pt x="2347814" y="1992136"/>
                  <a:pt x="2335114" y="2000391"/>
                  <a:pt x="2309079" y="2009281"/>
                </a:cubicBezTo>
                <a:cubicBezTo>
                  <a:pt x="2283044" y="2018171"/>
                  <a:pt x="2270344" y="2026426"/>
                  <a:pt x="2244309" y="2030871"/>
                </a:cubicBezTo>
                <a:cubicBezTo>
                  <a:pt x="2218274" y="2035316"/>
                  <a:pt x="2205574" y="2030871"/>
                  <a:pt x="2179539" y="2030871"/>
                </a:cubicBezTo>
                <a:cubicBezTo>
                  <a:pt x="2153504" y="2030871"/>
                  <a:pt x="2140804" y="2026426"/>
                  <a:pt x="2114769" y="2030871"/>
                </a:cubicBezTo>
                <a:cubicBezTo>
                  <a:pt x="2088734" y="2035316"/>
                  <a:pt x="2076034" y="2048016"/>
                  <a:pt x="2049999" y="2052461"/>
                </a:cubicBezTo>
                <a:cubicBezTo>
                  <a:pt x="2023964" y="2056906"/>
                  <a:pt x="2011264" y="2052461"/>
                  <a:pt x="1985229" y="2052461"/>
                </a:cubicBezTo>
                <a:cubicBezTo>
                  <a:pt x="1959194" y="2052461"/>
                  <a:pt x="1947129" y="2052461"/>
                  <a:pt x="1921094" y="2052461"/>
                </a:cubicBezTo>
                <a:cubicBezTo>
                  <a:pt x="1895059" y="2052461"/>
                  <a:pt x="1882359" y="2052461"/>
                  <a:pt x="1856324" y="2052461"/>
                </a:cubicBezTo>
                <a:cubicBezTo>
                  <a:pt x="1830289" y="2052461"/>
                  <a:pt x="1817589" y="2052461"/>
                  <a:pt x="1791554" y="2052461"/>
                </a:cubicBezTo>
                <a:cubicBezTo>
                  <a:pt x="1765519" y="2052461"/>
                  <a:pt x="1752819" y="2052461"/>
                  <a:pt x="1726784" y="2052461"/>
                </a:cubicBezTo>
                <a:cubicBezTo>
                  <a:pt x="1700749" y="2052461"/>
                  <a:pt x="1688049" y="2052461"/>
                  <a:pt x="1662014" y="2052461"/>
                </a:cubicBezTo>
                <a:cubicBezTo>
                  <a:pt x="1635979" y="2052461"/>
                  <a:pt x="1623279" y="2056906"/>
                  <a:pt x="1597244" y="2052461"/>
                </a:cubicBezTo>
                <a:cubicBezTo>
                  <a:pt x="1571209" y="2048016"/>
                  <a:pt x="1558509" y="2039761"/>
                  <a:pt x="1532474" y="2030871"/>
                </a:cubicBezTo>
                <a:cubicBezTo>
                  <a:pt x="1506439" y="2021981"/>
                  <a:pt x="1494374" y="2013726"/>
                  <a:pt x="1468339" y="2009281"/>
                </a:cubicBezTo>
                <a:cubicBezTo>
                  <a:pt x="1442304" y="2004836"/>
                  <a:pt x="1437859" y="2013726"/>
                  <a:pt x="1403569" y="2009281"/>
                </a:cubicBezTo>
                <a:cubicBezTo>
                  <a:pt x="1369279" y="2004836"/>
                  <a:pt x="1329909" y="2000391"/>
                  <a:pt x="1295619" y="1987691"/>
                </a:cubicBezTo>
                <a:cubicBezTo>
                  <a:pt x="1261329" y="1974991"/>
                  <a:pt x="1256884" y="1957211"/>
                  <a:pt x="1230849" y="1944511"/>
                </a:cubicBezTo>
                <a:cubicBezTo>
                  <a:pt x="1204814" y="1931811"/>
                  <a:pt x="1192114" y="1935621"/>
                  <a:pt x="1166079" y="1922921"/>
                </a:cubicBezTo>
                <a:cubicBezTo>
                  <a:pt x="1140044" y="1910221"/>
                  <a:pt x="1127344" y="1892441"/>
                  <a:pt x="1101309" y="1879741"/>
                </a:cubicBezTo>
                <a:cubicBezTo>
                  <a:pt x="1075274" y="1867041"/>
                  <a:pt x="1066384" y="1867041"/>
                  <a:pt x="1036539" y="1858151"/>
                </a:cubicBezTo>
                <a:cubicBezTo>
                  <a:pt x="1006694" y="1849261"/>
                  <a:pt x="980659" y="1849261"/>
                  <a:pt x="950814" y="1836561"/>
                </a:cubicBezTo>
                <a:cubicBezTo>
                  <a:pt x="920969" y="1823861"/>
                  <a:pt x="912079" y="1806081"/>
                  <a:pt x="886044" y="1793381"/>
                </a:cubicBezTo>
                <a:cubicBezTo>
                  <a:pt x="860009" y="1780681"/>
                  <a:pt x="847309" y="1784491"/>
                  <a:pt x="821274" y="1771791"/>
                </a:cubicBezTo>
                <a:cubicBezTo>
                  <a:pt x="795239" y="1759091"/>
                  <a:pt x="782539" y="1750201"/>
                  <a:pt x="756504" y="1728611"/>
                </a:cubicBezTo>
                <a:cubicBezTo>
                  <a:pt x="730469" y="1707021"/>
                  <a:pt x="717769" y="1680986"/>
                  <a:pt x="691734" y="1663841"/>
                </a:cubicBezTo>
                <a:cubicBezTo>
                  <a:pt x="665699" y="1646696"/>
                  <a:pt x="652999" y="1654951"/>
                  <a:pt x="626964" y="1642251"/>
                </a:cubicBezTo>
                <a:cubicBezTo>
                  <a:pt x="600929" y="1629551"/>
                  <a:pt x="588864" y="1621296"/>
                  <a:pt x="562829" y="1599706"/>
                </a:cubicBezTo>
                <a:cubicBezTo>
                  <a:pt x="536794" y="1578116"/>
                  <a:pt x="524094" y="1556526"/>
                  <a:pt x="498059" y="1534936"/>
                </a:cubicBezTo>
                <a:cubicBezTo>
                  <a:pt x="472024" y="1513346"/>
                  <a:pt x="459324" y="1513346"/>
                  <a:pt x="433289" y="1491756"/>
                </a:cubicBezTo>
                <a:cubicBezTo>
                  <a:pt x="407254" y="1470166"/>
                  <a:pt x="394554" y="1453021"/>
                  <a:pt x="368519" y="1426986"/>
                </a:cubicBezTo>
                <a:cubicBezTo>
                  <a:pt x="342484" y="1400951"/>
                  <a:pt x="325339" y="1388251"/>
                  <a:pt x="303749" y="1362216"/>
                </a:cubicBezTo>
                <a:cubicBezTo>
                  <a:pt x="282159" y="1336181"/>
                  <a:pt x="277714" y="1323481"/>
                  <a:pt x="260569" y="1297446"/>
                </a:cubicBezTo>
                <a:cubicBezTo>
                  <a:pt x="243424" y="1271411"/>
                  <a:pt x="230089" y="1258711"/>
                  <a:pt x="217389" y="1232676"/>
                </a:cubicBezTo>
                <a:cubicBezTo>
                  <a:pt x="204689" y="1206641"/>
                  <a:pt x="212944" y="1193941"/>
                  <a:pt x="195799" y="1167906"/>
                </a:cubicBezTo>
                <a:cubicBezTo>
                  <a:pt x="178654" y="1141871"/>
                  <a:pt x="148174" y="1129806"/>
                  <a:pt x="131029" y="1103771"/>
                </a:cubicBezTo>
                <a:cubicBezTo>
                  <a:pt x="113884" y="1077736"/>
                  <a:pt x="122139" y="1065036"/>
                  <a:pt x="109439" y="1039001"/>
                </a:cubicBezTo>
                <a:cubicBezTo>
                  <a:pt x="96739" y="1012966"/>
                  <a:pt x="79594" y="1000266"/>
                  <a:pt x="66894" y="974231"/>
                </a:cubicBezTo>
                <a:cubicBezTo>
                  <a:pt x="54194" y="948196"/>
                  <a:pt x="54194" y="935496"/>
                  <a:pt x="45304" y="909461"/>
                </a:cubicBezTo>
                <a:cubicBezTo>
                  <a:pt x="36414" y="883426"/>
                  <a:pt x="32604" y="870726"/>
                  <a:pt x="23714" y="844691"/>
                </a:cubicBezTo>
                <a:cubicBezTo>
                  <a:pt x="14824" y="818656"/>
                  <a:pt x="6569" y="805956"/>
                  <a:pt x="2124" y="779921"/>
                </a:cubicBezTo>
                <a:cubicBezTo>
                  <a:pt x="-2321" y="753886"/>
                  <a:pt x="1489" y="726581"/>
                  <a:pt x="2124" y="71515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Rectangle 26"/>
          <p:cNvSpPr txBox="1">
            <a:spLocks noChangeArrowheads="1"/>
          </p:cNvSpPr>
          <p:nvPr/>
        </p:nvSpPr>
        <p:spPr>
          <a:xfrm>
            <a:off x="403787" y="5715476"/>
            <a:ext cx="10391806" cy="804658"/>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altLang="zh-CN" sz="2000" b="1" dirty="0">
                <a:ea typeface="宋体" panose="02010600030101010101" pitchFamily="2" charset="-122"/>
              </a:rPr>
              <a:t>Use immunohistochemical pap-pen to enclose the tissue, then rinse and soak the tissue with TBS cleaning solution once, for 3 minutes each time. </a:t>
            </a:r>
            <a:endParaRPr lang="zh-CN" altLang="en-US" sz="2000" b="1" dirty="0">
              <a:ea typeface="宋体" panose="02010600030101010101" pitchFamily="2" charset="-122"/>
            </a:endParaRPr>
          </a:p>
        </p:txBody>
      </p:sp>
      <p:pic>
        <p:nvPicPr>
          <p:cNvPr id="66"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up)">
                                      <p:cBhvr>
                                        <p:cTn id="7" dur="500"/>
                                        <p:tgtEl>
                                          <p:spTgt spid="60"/>
                                        </p:tgtEl>
                                      </p:cBhvr>
                                    </p:animEffect>
                                  </p:childTnLst>
                                  <p:subTnLst>
                                    <p:set>
                                      <p:cBhvr override="childStyle">
                                        <p:cTn dur="1" fill="hold" display="0" masterRel="sameClick" afterEffect="1">
                                          <p:stCondLst>
                                            <p:cond evt="end" delay="0">
                                              <p:tn val="5"/>
                                            </p:cond>
                                          </p:stCondLst>
                                        </p:cTn>
                                        <p:tgtEl>
                                          <p:spTgt spid="60"/>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up)">
                                      <p:cBhvr>
                                        <p:cTn id="11" dur="500"/>
                                        <p:tgtEl>
                                          <p:spTgt spid="57"/>
                                        </p:tgtEl>
                                      </p:cBhvr>
                                    </p:animEffect>
                                  </p:childTnLst>
                                  <p:subTnLst>
                                    <p:set>
                                      <p:cBhvr override="childStyle">
                                        <p:cTn dur="1" fill="hold" display="0" masterRel="sameClick" afterEffect="1">
                                          <p:stCondLst>
                                            <p:cond evt="end" delay="0">
                                              <p:tn val="9"/>
                                            </p:cond>
                                          </p:stCondLst>
                                        </p:cTn>
                                        <p:tgtEl>
                                          <p:spTgt spid="57"/>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wipe(up)">
                                      <p:cBhvr>
                                        <p:cTn id="15" dur="500"/>
                                        <p:tgtEl>
                                          <p:spTgt spid="56"/>
                                        </p:tgtEl>
                                      </p:cBhvr>
                                    </p:animEffect>
                                  </p:childTnLst>
                                  <p:subTnLst>
                                    <p:set>
                                      <p:cBhvr override="childStyle">
                                        <p:cTn dur="1" fill="hold" display="0" masterRel="sameClick" afterEffect="1">
                                          <p:stCondLst>
                                            <p:cond evt="end" delay="0">
                                              <p:tn val="13"/>
                                            </p:cond>
                                          </p:stCondLst>
                                        </p:cTn>
                                        <p:tgtEl>
                                          <p:spTgt spid="56"/>
                                        </p:tgtEl>
                                        <p:attrNameLst>
                                          <p:attrName>style.visibility</p:attrName>
                                        </p:attrNameLst>
                                      </p:cBhvr>
                                      <p:to>
                                        <p:strVal val="hidden"/>
                                      </p:to>
                                    </p:set>
                                  </p:sub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6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animBg="1"/>
      <p:bldP spid="68" grpId="0" build="p" autoUpdateAnimBg="0"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775886" y="1726593"/>
            <a:ext cx="4438243" cy="1498600"/>
            <a:chOff x="1577" y="3846"/>
            <a:chExt cx="6989" cy="2360"/>
          </a:xfrm>
        </p:grpSpPr>
        <p:grpSp>
          <p:nvGrpSpPr>
            <p:cNvPr id="7" name="Group 15"/>
            <p:cNvGrpSpPr/>
            <p:nvPr/>
          </p:nvGrpSpPr>
          <p:grpSpPr bwMode="auto">
            <a:xfrm>
              <a:off x="1577" y="3846"/>
              <a:ext cx="6989" cy="2112"/>
              <a:chOff x="137" y="1152"/>
              <a:chExt cx="1906" cy="576"/>
            </a:xfrm>
          </p:grpSpPr>
          <p:grpSp>
            <p:nvGrpSpPr>
              <p:cNvPr id="10" name="Group 16"/>
              <p:cNvGrpSpPr/>
              <p:nvPr/>
            </p:nvGrpSpPr>
            <p:grpSpPr bwMode="auto">
              <a:xfrm>
                <a:off x="768" y="1152"/>
                <a:ext cx="1275" cy="385"/>
                <a:chOff x="768" y="1152"/>
                <a:chExt cx="1275" cy="385"/>
              </a:xfrm>
            </p:grpSpPr>
            <p:sp>
              <p:nvSpPr>
                <p:cNvPr id="15"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16" name="Text Box 18"/>
                <p:cNvSpPr txBox="1">
                  <a:spLocks noChangeArrowheads="1"/>
                </p:cNvSpPr>
                <p:nvPr/>
              </p:nvSpPr>
              <p:spPr bwMode="auto">
                <a:xfrm>
                  <a:off x="960" y="1392"/>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17"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18"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19"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11"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12" name="Group 23"/>
              <p:cNvGrpSpPr/>
              <p:nvPr/>
            </p:nvGrpSpPr>
            <p:grpSpPr bwMode="auto">
              <a:xfrm>
                <a:off x="137" y="1492"/>
                <a:ext cx="631" cy="145"/>
                <a:chOff x="137" y="1492"/>
                <a:chExt cx="631" cy="145"/>
              </a:xfrm>
            </p:grpSpPr>
            <p:sp>
              <p:nvSpPr>
                <p:cNvPr id="13" name="Text Box 24"/>
                <p:cNvSpPr txBox="1">
                  <a:spLocks noChangeArrowheads="1"/>
                </p:cNvSpPr>
                <p:nvPr/>
              </p:nvSpPr>
              <p:spPr bwMode="auto">
                <a:xfrm>
                  <a:off x="137" y="1492"/>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14"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8" name="直接连接符 7"/>
            <p:cNvCxnSpPr>
              <a:stCxn id="11" idx="1"/>
            </p:cNvCxnSpPr>
            <p:nvPr/>
          </p:nvCxnSpPr>
          <p:spPr>
            <a:xfrm>
              <a:off x="3891" y="5958"/>
              <a:ext cx="674" cy="0"/>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
          <p:nvSpPr>
            <p:cNvPr id="9"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Peroxidase Block</a:t>
              </a:r>
            </a:p>
          </p:txBody>
        </p:sp>
      </p:grpSp>
      <p:grpSp>
        <p:nvGrpSpPr>
          <p:cNvPr id="20" name="Group 2"/>
          <p:cNvGrpSpPr/>
          <p:nvPr/>
        </p:nvGrpSpPr>
        <p:grpSpPr bwMode="auto">
          <a:xfrm>
            <a:off x="6268264" y="3881995"/>
            <a:ext cx="4876800" cy="1653922"/>
            <a:chOff x="2880" y="2304"/>
            <a:chExt cx="2496" cy="854"/>
          </a:xfrm>
        </p:grpSpPr>
        <p:grpSp>
          <p:nvGrpSpPr>
            <p:cNvPr id="21" name="Group 3"/>
            <p:cNvGrpSpPr/>
            <p:nvPr/>
          </p:nvGrpSpPr>
          <p:grpSpPr bwMode="auto">
            <a:xfrm>
              <a:off x="2880" y="2304"/>
              <a:ext cx="2496" cy="854"/>
              <a:chOff x="2928" y="2532"/>
              <a:chExt cx="2496" cy="854"/>
            </a:xfrm>
          </p:grpSpPr>
          <p:sp>
            <p:nvSpPr>
              <p:cNvPr id="23"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24"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25" name="Text Box 6"/>
              <p:cNvSpPr txBox="1">
                <a:spLocks noChangeArrowheads="1"/>
              </p:cNvSpPr>
              <p:nvPr/>
            </p:nvSpPr>
            <p:spPr bwMode="auto">
              <a:xfrm rot="16200000" flipV="1">
                <a:off x="4751" y="2737"/>
                <a:ext cx="704" cy="393"/>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26" name="Group 7"/>
              <p:cNvGrpSpPr/>
              <p:nvPr/>
            </p:nvGrpSpPr>
            <p:grpSpPr bwMode="auto">
              <a:xfrm rot="10800000">
                <a:off x="2961" y="3224"/>
                <a:ext cx="104" cy="107"/>
                <a:chOff x="4752" y="3120"/>
                <a:chExt cx="384" cy="384"/>
              </a:xfrm>
            </p:grpSpPr>
            <p:sp>
              <p:nvSpPr>
                <p:cNvPr id="30"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31"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27" name="Group 10"/>
              <p:cNvGrpSpPr/>
              <p:nvPr/>
            </p:nvGrpSpPr>
            <p:grpSpPr bwMode="auto">
              <a:xfrm rot="10800000">
                <a:off x="2961" y="2585"/>
                <a:ext cx="104" cy="106"/>
                <a:chOff x="4752" y="3120"/>
                <a:chExt cx="384" cy="384"/>
              </a:xfrm>
            </p:grpSpPr>
            <p:sp>
              <p:nvSpPr>
                <p:cNvPr id="28"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29"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22" name="Picture 13"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32" name="Oval 23"/>
          <p:cNvSpPr>
            <a:spLocks noChangeArrowheads="1"/>
          </p:cNvSpPr>
          <p:nvPr/>
        </p:nvSpPr>
        <p:spPr bwMode="auto">
          <a:xfrm rot="10800000" flipV="1">
            <a:off x="6491784" y="3881996"/>
            <a:ext cx="3094892" cy="1357420"/>
          </a:xfrm>
          <a:prstGeom prst="ellipse">
            <a:avLst/>
          </a:prstGeom>
          <a:solidFill>
            <a:srgbClr val="CCFFFF">
              <a:alpha val="50195"/>
            </a:srgbClr>
          </a:solidFill>
          <a:ln w="9525">
            <a:noFill/>
            <a:round/>
          </a:ln>
        </p:spPr>
        <p:txBody>
          <a:bodyPr wrap="none" anchor="ctr"/>
          <a:lstStyle/>
          <a:p>
            <a:endParaRPr lang="zh-CN" altLang="en-US" sz="3665"/>
          </a:p>
        </p:txBody>
      </p:sp>
      <p:grpSp>
        <p:nvGrpSpPr>
          <p:cNvPr id="33" name="Group 24"/>
          <p:cNvGrpSpPr/>
          <p:nvPr/>
        </p:nvGrpSpPr>
        <p:grpSpPr bwMode="auto">
          <a:xfrm>
            <a:off x="7972604" y="3583968"/>
            <a:ext cx="455247" cy="558937"/>
            <a:chOff x="4176" y="2544"/>
            <a:chExt cx="233" cy="336"/>
          </a:xfrm>
        </p:grpSpPr>
        <p:sp>
          <p:nvSpPr>
            <p:cNvPr id="34" name="Oval 25"/>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35" name="AutoShape 26"/>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36" name="Group 27"/>
          <p:cNvGrpSpPr/>
          <p:nvPr/>
        </p:nvGrpSpPr>
        <p:grpSpPr bwMode="auto">
          <a:xfrm>
            <a:off x="8051768" y="3248688"/>
            <a:ext cx="324338" cy="399241"/>
            <a:chOff x="4210" y="2280"/>
            <a:chExt cx="166" cy="240"/>
          </a:xfrm>
        </p:grpSpPr>
        <p:sp>
          <p:nvSpPr>
            <p:cNvPr id="37" name="Oval 28"/>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38" name="AutoShape 29"/>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39" name="Group 31"/>
          <p:cNvGrpSpPr/>
          <p:nvPr/>
        </p:nvGrpSpPr>
        <p:grpSpPr bwMode="auto">
          <a:xfrm>
            <a:off x="8161233" y="1676160"/>
            <a:ext cx="1916722" cy="1545396"/>
            <a:chOff x="3767" y="1198"/>
            <a:chExt cx="981" cy="929"/>
          </a:xfrm>
        </p:grpSpPr>
        <p:sp>
          <p:nvSpPr>
            <p:cNvPr id="40" name="AutoShape 32"/>
            <p:cNvSpPr>
              <a:spLocks noChangeArrowheads="1"/>
            </p:cNvSpPr>
            <p:nvPr/>
          </p:nvSpPr>
          <p:spPr bwMode="auto">
            <a:xfrm rot="-8100000">
              <a:off x="4114" y="1043"/>
              <a:ext cx="480" cy="789"/>
            </a:xfrm>
            <a:prstGeom prst="roundRect">
              <a:avLst>
                <a:gd name="adj" fmla="val 16667"/>
              </a:avLst>
            </a:prstGeom>
            <a:solidFill>
              <a:srgbClr val="CCFFFF"/>
            </a:solidFill>
            <a:ln w="9525">
              <a:solidFill>
                <a:schemeClr val="bg2"/>
              </a:solidFill>
              <a:round/>
            </a:ln>
          </p:spPr>
          <p:txBody>
            <a:bodyPr wrap="none" anchor="ctr"/>
            <a:lstStyle/>
            <a:p>
              <a:endParaRPr lang="zh-CN" altLang="en-US" sz="3665"/>
            </a:p>
          </p:txBody>
        </p:sp>
        <p:grpSp>
          <p:nvGrpSpPr>
            <p:cNvPr id="41" name="Group 33"/>
            <p:cNvGrpSpPr/>
            <p:nvPr/>
          </p:nvGrpSpPr>
          <p:grpSpPr bwMode="auto">
            <a:xfrm rot="2700000" flipV="1">
              <a:off x="3767" y="1658"/>
              <a:ext cx="288" cy="469"/>
              <a:chOff x="1963" y="1614"/>
              <a:chExt cx="288" cy="469"/>
            </a:xfrm>
          </p:grpSpPr>
          <p:sp>
            <p:nvSpPr>
              <p:cNvPr id="42" name="Rectangle 34"/>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43" name="AutoShape 35"/>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44" name="Rectangle 36"/>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grpSp>
      <p:sp>
        <p:nvSpPr>
          <p:cNvPr id="45" name="Text Box 37"/>
          <p:cNvSpPr txBox="1">
            <a:spLocks noChangeArrowheads="1"/>
          </p:cNvSpPr>
          <p:nvPr/>
        </p:nvSpPr>
        <p:spPr bwMode="auto">
          <a:xfrm rot="-2700000">
            <a:off x="8512706" y="1832455"/>
            <a:ext cx="1569188" cy="492443"/>
          </a:xfrm>
          <a:prstGeom prst="rect">
            <a:avLst/>
          </a:prstGeom>
          <a:noFill/>
          <a:ln w="9525">
            <a:noFill/>
            <a:miter lim="800000"/>
          </a:ln>
        </p:spPr>
        <p:txBody>
          <a:bodyPr wrap="square">
            <a:spAutoFit/>
          </a:bodyPr>
          <a:lstStyle/>
          <a:p>
            <a:pPr algn="ctr"/>
            <a:r>
              <a:rPr lang="en-US" altLang="zh-CN" sz="1300" b="1" dirty="0">
                <a:latin typeface="Tahoma" panose="020B0604030504040204" pitchFamily="34" charset="0"/>
              </a:rPr>
              <a:t>Peroxidase Block Reagents</a:t>
            </a:r>
          </a:p>
        </p:txBody>
      </p:sp>
      <p:sp>
        <p:nvSpPr>
          <p:cNvPr id="46" name="Rectangle 30"/>
          <p:cNvSpPr txBox="1">
            <a:spLocks noChangeArrowheads="1"/>
          </p:cNvSpPr>
          <p:nvPr/>
        </p:nvSpPr>
        <p:spPr>
          <a:xfrm>
            <a:off x="665586" y="5660869"/>
            <a:ext cx="9089690" cy="956610"/>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 Add Peroxidase block reagents, incubating at room temperature for 5 minutes to block the endogenous peroxidase present in the tissue.</a:t>
            </a:r>
          </a:p>
        </p:txBody>
      </p:sp>
      <p:pic>
        <p:nvPicPr>
          <p:cNvPr id="47"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subTnLst>
                                    <p:set>
                                      <p:cBhvr override="childStyle">
                                        <p:cTn dur="1" fill="hold" display="0" masterRel="sameClick" afterEffect="1">
                                          <p:stCondLst>
                                            <p:cond evt="end" delay="0">
                                              <p:tn val="5"/>
                                            </p:cond>
                                          </p:stCondLst>
                                        </p:cTn>
                                        <p:tgtEl>
                                          <p:spTgt spid="36"/>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up)">
                                      <p:cBhvr>
                                        <p:cTn id="11" dur="500"/>
                                        <p:tgtEl>
                                          <p:spTgt spid="33"/>
                                        </p:tgtEl>
                                      </p:cBhvr>
                                    </p:animEffect>
                                  </p:childTnLst>
                                  <p:subTnLst>
                                    <p:set>
                                      <p:cBhvr override="childStyle">
                                        <p:cTn dur="1" fill="hold" display="0" masterRel="sameClick" afterEffect="1">
                                          <p:stCondLst>
                                            <p:cond evt="end" delay="0">
                                              <p:tn val="9"/>
                                            </p:cond>
                                          </p:stCondLst>
                                        </p:cTn>
                                        <p:tgtEl>
                                          <p:spTgt spid="33"/>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up)">
                                      <p:cBhvr>
                                        <p:cTn id="15" dur="500"/>
                                        <p:tgtEl>
                                          <p:spTgt spid="32"/>
                                        </p:tgtEl>
                                      </p:cBhvr>
                                    </p:animEffect>
                                  </p:childTnLst>
                                </p:cTn>
                              </p:par>
                            </p:childTnLst>
                          </p:cTn>
                        </p:par>
                        <p:par>
                          <p:cTn id="16" fill="hold">
                            <p:stCondLst>
                              <p:cond delay="1500"/>
                            </p:stCondLst>
                            <p:childTnLst>
                              <p:par>
                                <p:cTn id="17" presetID="1" presetClass="entr" presetSubtype="0" fill="hold" grpId="0" nodeType="afterEffect">
                                  <p:stCondLst>
                                    <p:cond delay="1000"/>
                                  </p:stCondLst>
                                  <p:childTnLst>
                                    <p:set>
                                      <p:cBhvr>
                                        <p:cTn id="18" dur="1" fill="hold">
                                          <p:stCondLst>
                                            <p:cond delay="499"/>
                                          </p:stCondLst>
                                        </p:cTn>
                                        <p:tgtEl>
                                          <p:spTgt spid="46">
                                            <p:txEl>
                                              <p:pRg st="0" end="0"/>
                                            </p:txEl>
                                          </p:spTgt>
                                        </p:tgtEl>
                                        <p:attrNameLst>
                                          <p:attrName>style.visibility</p:attrName>
                                        </p:attrNameLst>
                                      </p:cBhvr>
                                      <p:to>
                                        <p:strVal val="visible"/>
                                      </p:to>
                                    </p:set>
                                  </p:childTnLst>
                                  <p:subTnLst>
                                    <p:set>
                                      <p:cBhvr override="childStyle">
                                        <p:cTn dur="1" fill="hold" display="0" masterRel="nextClick" afterEffect="1"/>
                                        <p:tgtEl>
                                          <p:spTgt spid="46">
                                            <p:txEl>
                                              <p:pRg st="0" end="0"/>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ldLvl="0" animBg="1"/>
      <p:bldP spid="46" grpId="0" build="p" autoUpdateAnimBg="0" advAuto="100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774010" y="1633827"/>
            <a:ext cx="4572635" cy="1899920"/>
            <a:chOff x="1365" y="3846"/>
            <a:chExt cx="7201" cy="2992"/>
          </a:xfrm>
        </p:grpSpPr>
        <p:grpSp>
          <p:nvGrpSpPr>
            <p:cNvPr id="7" name="组合 6"/>
            <p:cNvGrpSpPr/>
            <p:nvPr/>
          </p:nvGrpSpPr>
          <p:grpSpPr>
            <a:xfrm>
              <a:off x="1496" y="3846"/>
              <a:ext cx="7070" cy="2360"/>
              <a:chOff x="1496" y="3846"/>
              <a:chExt cx="7070" cy="2360"/>
            </a:xfrm>
          </p:grpSpPr>
          <p:grpSp>
            <p:nvGrpSpPr>
              <p:cNvPr id="11" name="Group 15"/>
              <p:cNvGrpSpPr/>
              <p:nvPr/>
            </p:nvGrpSpPr>
            <p:grpSpPr bwMode="auto">
              <a:xfrm>
                <a:off x="1496" y="3846"/>
                <a:ext cx="7070" cy="2112"/>
                <a:chOff x="115" y="1152"/>
                <a:chExt cx="1928" cy="576"/>
              </a:xfrm>
            </p:grpSpPr>
            <p:grpSp>
              <p:nvGrpSpPr>
                <p:cNvPr id="14" name="Group 16"/>
                <p:cNvGrpSpPr/>
                <p:nvPr/>
              </p:nvGrpSpPr>
              <p:grpSpPr bwMode="auto">
                <a:xfrm>
                  <a:off x="768" y="1152"/>
                  <a:ext cx="1275" cy="397"/>
                  <a:chOff x="768" y="1152"/>
                  <a:chExt cx="1275" cy="397"/>
                </a:xfrm>
              </p:grpSpPr>
              <p:sp>
                <p:nvSpPr>
                  <p:cNvPr id="19"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20"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21"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22"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23"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15"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16" name="Group 23"/>
                <p:cNvGrpSpPr/>
                <p:nvPr/>
              </p:nvGrpSpPr>
              <p:grpSpPr bwMode="auto">
                <a:xfrm>
                  <a:off x="115" y="1488"/>
                  <a:ext cx="653" cy="145"/>
                  <a:chOff x="115" y="1488"/>
                  <a:chExt cx="653" cy="145"/>
                </a:xfrm>
              </p:grpSpPr>
              <p:sp>
                <p:nvSpPr>
                  <p:cNvPr id="17" name="Text Box 24"/>
                  <p:cNvSpPr txBox="1">
                    <a:spLocks noChangeArrowheads="1"/>
                  </p:cNvSpPr>
                  <p:nvPr/>
                </p:nvSpPr>
                <p:spPr bwMode="auto">
                  <a:xfrm>
                    <a:off x="115" y="1488"/>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18"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12" name="直接连接符 11"/>
              <p:cNvCxnSpPr>
                <a:stCxn id="15"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13"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8" name="Line 21"/>
            <p:cNvSpPr>
              <a:spLocks noChangeShapeType="1"/>
            </p:cNvSpPr>
            <p:nvPr/>
          </p:nvSpPr>
          <p:spPr bwMode="auto">
            <a:xfrm>
              <a:off x="3891" y="5958"/>
              <a:ext cx="0" cy="880"/>
            </a:xfrm>
            <a:prstGeom prst="line">
              <a:avLst/>
            </a:prstGeom>
            <a:noFill/>
            <a:ln w="9525">
              <a:solidFill>
                <a:srgbClr val="FF0000"/>
              </a:solidFill>
              <a:round/>
              <a:tailEnd type="triangle" w="med" len="med"/>
            </a:ln>
          </p:spPr>
          <p:txBody>
            <a:bodyPr/>
            <a:lstStyle/>
            <a:p>
              <a:endParaRPr lang="zh-CN" altLang="en-US" sz="3665"/>
            </a:p>
          </p:txBody>
        </p:sp>
        <p:sp>
          <p:nvSpPr>
            <p:cNvPr id="9" name="Line 25"/>
            <p:cNvSpPr>
              <a:spLocks noChangeShapeType="1"/>
            </p:cNvSpPr>
            <p:nvPr/>
          </p:nvSpPr>
          <p:spPr bwMode="auto">
            <a:xfrm>
              <a:off x="3187" y="6266"/>
              <a:ext cx="704" cy="0"/>
            </a:xfrm>
            <a:prstGeom prst="line">
              <a:avLst/>
            </a:prstGeom>
            <a:noFill/>
            <a:ln w="9525">
              <a:solidFill>
                <a:srgbClr val="FF0000"/>
              </a:solidFill>
              <a:round/>
            </a:ln>
          </p:spPr>
          <p:txBody>
            <a:bodyPr/>
            <a:lstStyle/>
            <a:p>
              <a:endParaRPr lang="zh-CN" altLang="en-US" sz="3665"/>
            </a:p>
          </p:txBody>
        </p:sp>
        <p:sp>
          <p:nvSpPr>
            <p:cNvPr id="10" name="Text Box 24"/>
            <p:cNvSpPr txBox="1">
              <a:spLocks noChangeArrowheads="1"/>
            </p:cNvSpPr>
            <p:nvPr/>
          </p:nvSpPr>
          <p:spPr bwMode="auto">
            <a:xfrm>
              <a:off x="1365" y="5958"/>
              <a:ext cx="1822" cy="533"/>
            </a:xfrm>
            <a:prstGeom prst="rect">
              <a:avLst/>
            </a:prstGeom>
            <a:noFill/>
            <a:ln w="9525">
              <a:noFill/>
              <a:miter lim="800000"/>
            </a:ln>
          </p:spPr>
          <p:txBody>
            <a:bodyPr wrap="square">
              <a:spAutoFit/>
            </a:bodyPr>
            <a:lstStyle/>
            <a:p>
              <a:pPr algn="ctr"/>
              <a:r>
                <a:rPr lang="en-US" altLang="zh-CN" sz="1600" b="1" dirty="0">
                  <a:solidFill>
                    <a:srgbClr val="FF0000"/>
                  </a:solidFill>
                  <a:latin typeface="Tahoma" panose="020B0604030504040204" pitchFamily="34" charset="0"/>
                </a:rPr>
                <a:t>washing</a:t>
              </a:r>
            </a:p>
          </p:txBody>
        </p:sp>
      </p:grpSp>
      <p:sp>
        <p:nvSpPr>
          <p:cNvPr id="24" name="Rectangle 26"/>
          <p:cNvSpPr txBox="1">
            <a:spLocks noChangeArrowheads="1"/>
          </p:cNvSpPr>
          <p:nvPr/>
        </p:nvSpPr>
        <p:spPr>
          <a:xfrm>
            <a:off x="786965" y="5730740"/>
            <a:ext cx="10663661" cy="694045"/>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Rinse and soak the tissue with TBS cleaning solution 3 times, for 3 minutes each time.</a:t>
            </a:r>
            <a:endParaRPr lang="zh-CN" altLang="en-US" sz="2000" dirty="0">
              <a:ea typeface="宋体" panose="02010600030101010101" pitchFamily="2" charset="-122"/>
            </a:endParaRPr>
          </a:p>
        </p:txBody>
      </p:sp>
      <p:grpSp>
        <p:nvGrpSpPr>
          <p:cNvPr id="25" name="Group 2"/>
          <p:cNvGrpSpPr/>
          <p:nvPr/>
        </p:nvGrpSpPr>
        <p:grpSpPr bwMode="auto">
          <a:xfrm>
            <a:off x="5855032" y="3551012"/>
            <a:ext cx="5479773" cy="1634683"/>
            <a:chOff x="2880" y="2304"/>
            <a:chExt cx="2496" cy="854"/>
          </a:xfrm>
        </p:grpSpPr>
        <p:grpSp>
          <p:nvGrpSpPr>
            <p:cNvPr id="26" name="Group 3"/>
            <p:cNvGrpSpPr/>
            <p:nvPr/>
          </p:nvGrpSpPr>
          <p:grpSpPr bwMode="auto">
            <a:xfrm>
              <a:off x="2880" y="2304"/>
              <a:ext cx="2496" cy="854"/>
              <a:chOff x="2928" y="2532"/>
              <a:chExt cx="2496" cy="854"/>
            </a:xfrm>
          </p:grpSpPr>
          <p:sp>
            <p:nvSpPr>
              <p:cNvPr id="28"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29"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30" name="Text Box 6"/>
              <p:cNvSpPr txBox="1">
                <a:spLocks noChangeArrowheads="1"/>
              </p:cNvSpPr>
              <p:nvPr/>
            </p:nvSpPr>
            <p:spPr bwMode="auto">
              <a:xfrm rot="16200000" flipV="1">
                <a:off x="4751" y="2759"/>
                <a:ext cx="704" cy="350"/>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31" name="Group 7"/>
              <p:cNvGrpSpPr/>
              <p:nvPr/>
            </p:nvGrpSpPr>
            <p:grpSpPr bwMode="auto">
              <a:xfrm rot="10800000">
                <a:off x="2961" y="3224"/>
                <a:ext cx="104" cy="107"/>
                <a:chOff x="4752" y="3120"/>
                <a:chExt cx="384" cy="384"/>
              </a:xfrm>
            </p:grpSpPr>
            <p:sp>
              <p:nvSpPr>
                <p:cNvPr id="35"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36"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32" name="Group 10"/>
              <p:cNvGrpSpPr/>
              <p:nvPr/>
            </p:nvGrpSpPr>
            <p:grpSpPr bwMode="auto">
              <a:xfrm rot="10800000">
                <a:off x="2961" y="2585"/>
                <a:ext cx="104" cy="106"/>
                <a:chOff x="4752" y="3120"/>
                <a:chExt cx="384" cy="384"/>
              </a:xfrm>
            </p:grpSpPr>
            <p:sp>
              <p:nvSpPr>
                <p:cNvPr id="33"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34"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27" name="Picture 13"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37" name="Oval 27"/>
          <p:cNvSpPr>
            <a:spLocks noChangeArrowheads="1"/>
          </p:cNvSpPr>
          <p:nvPr/>
        </p:nvSpPr>
        <p:spPr bwMode="auto">
          <a:xfrm rot="10800000" flipV="1">
            <a:off x="6078552" y="3551012"/>
            <a:ext cx="3555998" cy="1561945"/>
          </a:xfrm>
          <a:prstGeom prst="ellipse">
            <a:avLst/>
          </a:prstGeom>
          <a:solidFill>
            <a:srgbClr val="CCFFFF">
              <a:alpha val="50195"/>
            </a:srgbClr>
          </a:solidFill>
          <a:ln w="9525">
            <a:noFill/>
            <a:round/>
          </a:ln>
        </p:spPr>
        <p:txBody>
          <a:bodyPr wrap="none" anchor="ctr"/>
          <a:lstStyle/>
          <a:p>
            <a:endParaRPr lang="zh-CN" altLang="en-US" sz="3665"/>
          </a:p>
        </p:txBody>
      </p:sp>
      <p:grpSp>
        <p:nvGrpSpPr>
          <p:cNvPr id="38" name="Group 28"/>
          <p:cNvGrpSpPr/>
          <p:nvPr/>
        </p:nvGrpSpPr>
        <p:grpSpPr bwMode="auto">
          <a:xfrm>
            <a:off x="7559372" y="3252985"/>
            <a:ext cx="523073" cy="643154"/>
            <a:chOff x="4176" y="2544"/>
            <a:chExt cx="233" cy="336"/>
          </a:xfrm>
        </p:grpSpPr>
        <p:sp>
          <p:nvSpPr>
            <p:cNvPr id="39" name="Oval 29"/>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0" name="AutoShape 30"/>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41" name="Group 31"/>
          <p:cNvGrpSpPr/>
          <p:nvPr/>
        </p:nvGrpSpPr>
        <p:grpSpPr bwMode="auto">
          <a:xfrm>
            <a:off x="7638535" y="2917705"/>
            <a:ext cx="372661" cy="459396"/>
            <a:chOff x="4210" y="2280"/>
            <a:chExt cx="166" cy="240"/>
          </a:xfrm>
        </p:grpSpPr>
        <p:sp>
          <p:nvSpPr>
            <p:cNvPr id="42" name="Oval 32"/>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3" name="AutoShape 33"/>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44" name="组合 43"/>
          <p:cNvGrpSpPr/>
          <p:nvPr/>
        </p:nvGrpSpPr>
        <p:grpSpPr>
          <a:xfrm>
            <a:off x="7638535" y="1857347"/>
            <a:ext cx="3096315" cy="1424608"/>
            <a:chOff x="15007" y="4817"/>
            <a:chExt cx="6164" cy="2676"/>
          </a:xfrm>
        </p:grpSpPr>
        <p:pic>
          <p:nvPicPr>
            <p:cNvPr id="45" name="图片 44" descr="985517733_1331230693_副本"/>
            <p:cNvPicPr>
              <a:picLocks noChangeAspect="1"/>
            </p:cNvPicPr>
            <p:nvPr/>
          </p:nvPicPr>
          <p:blipFill>
            <a:blip r:embed="rId5"/>
            <a:stretch>
              <a:fillRect/>
            </a:stretch>
          </p:blipFill>
          <p:spPr>
            <a:xfrm rot="17640000">
              <a:off x="16751" y="3073"/>
              <a:ext cx="2676" cy="6164"/>
            </a:xfrm>
            <a:prstGeom prst="rect">
              <a:avLst/>
            </a:prstGeom>
          </p:spPr>
        </p:pic>
        <p:sp>
          <p:nvSpPr>
            <p:cNvPr id="46" name="Text Box 37"/>
            <p:cNvSpPr txBox="1">
              <a:spLocks noChangeArrowheads="1"/>
            </p:cNvSpPr>
            <p:nvPr/>
          </p:nvSpPr>
          <p:spPr bwMode="auto">
            <a:xfrm rot="1380000">
              <a:off x="17394" y="5397"/>
              <a:ext cx="3124" cy="1295"/>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TBS cleaning solution</a:t>
              </a:r>
              <a:endParaRPr lang="zh-CN" altLang="en-US" sz="1760" dirty="0">
                <a:latin typeface="Tahoma" panose="020B0604030504040204" pitchFamily="34" charset="0"/>
              </a:endParaRPr>
            </a:p>
          </p:txBody>
        </p:sp>
      </p:grpSp>
      <p:pic>
        <p:nvPicPr>
          <p:cNvPr id="47"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4">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wipe(up)">
                                      <p:cBhvr>
                                        <p:cTn id="10" dur="500"/>
                                        <p:tgtEl>
                                          <p:spTgt spid="41"/>
                                        </p:tgtEl>
                                      </p:cBhvr>
                                    </p:animEffect>
                                  </p:childTnLst>
                                  <p:subTnLst>
                                    <p:set>
                                      <p:cBhvr override="childStyle">
                                        <p:cTn dur="1" fill="hold" display="0" masterRel="sameClick" afterEffect="1">
                                          <p:stCondLst>
                                            <p:cond evt="end" delay="0">
                                              <p:tn val="8"/>
                                            </p:cond>
                                          </p:stCondLst>
                                        </p:cTn>
                                        <p:tgtEl>
                                          <p:spTgt spid="41"/>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up)">
                                      <p:cBhvr>
                                        <p:cTn id="14" dur="500"/>
                                        <p:tgtEl>
                                          <p:spTgt spid="38"/>
                                        </p:tgtEl>
                                      </p:cBhvr>
                                    </p:animEffect>
                                  </p:childTnLst>
                                  <p:subTnLst>
                                    <p:set>
                                      <p:cBhvr override="childStyle">
                                        <p:cTn dur="1" fill="hold" display="0" masterRel="sameClick" afterEffect="1">
                                          <p:stCondLst>
                                            <p:cond evt="end" delay="0">
                                              <p:tn val="12"/>
                                            </p:cond>
                                          </p:stCondLst>
                                        </p:cTn>
                                        <p:tgtEl>
                                          <p:spTgt spid="38"/>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up)">
                                      <p:cBhvr>
                                        <p:cTn id="18" dur="500"/>
                                        <p:tgtEl>
                                          <p:spTgt spid="37"/>
                                        </p:tgtEl>
                                      </p:cBhvr>
                                    </p:animEffect>
                                  </p:childTnLst>
                                  <p:subTnLst>
                                    <p:set>
                                      <p:cBhvr override="childStyle">
                                        <p:cTn dur="1" fill="hold" display="0" masterRel="sameClick" afterEffect="1">
                                          <p:stCondLst>
                                            <p:cond evt="end" delay="0">
                                              <p:tn val="16"/>
                                            </p:cond>
                                          </p:stCondLst>
                                        </p:cTn>
                                        <p:tgtEl>
                                          <p:spTgt spid="3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utoUpdateAnimBg="0" advAuto="0"/>
      <p:bldP spid="37"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420486" y="1422081"/>
            <a:ext cx="4542076" cy="2000250"/>
            <a:chOff x="1058" y="4016"/>
            <a:chExt cx="7161" cy="3150"/>
          </a:xfrm>
        </p:grpSpPr>
        <p:grpSp>
          <p:nvGrpSpPr>
            <p:cNvPr id="7" name="组合 6"/>
            <p:cNvGrpSpPr/>
            <p:nvPr/>
          </p:nvGrpSpPr>
          <p:grpSpPr>
            <a:xfrm>
              <a:off x="1058" y="4016"/>
              <a:ext cx="7161" cy="2992"/>
              <a:chOff x="1409" y="3846"/>
              <a:chExt cx="7161" cy="2992"/>
            </a:xfrm>
          </p:grpSpPr>
          <p:grpSp>
            <p:nvGrpSpPr>
              <p:cNvPr id="10" name="组合 9"/>
              <p:cNvGrpSpPr/>
              <p:nvPr/>
            </p:nvGrpSpPr>
            <p:grpSpPr>
              <a:xfrm>
                <a:off x="1490" y="3846"/>
                <a:ext cx="7080" cy="2360"/>
                <a:chOff x="1490" y="3846"/>
                <a:chExt cx="7080" cy="2360"/>
              </a:xfrm>
            </p:grpSpPr>
            <p:grpSp>
              <p:nvGrpSpPr>
                <p:cNvPr id="14" name="Group 15"/>
                <p:cNvGrpSpPr/>
                <p:nvPr/>
              </p:nvGrpSpPr>
              <p:grpSpPr bwMode="auto">
                <a:xfrm>
                  <a:off x="1490" y="3846"/>
                  <a:ext cx="7080" cy="2112"/>
                  <a:chOff x="113" y="1152"/>
                  <a:chExt cx="1931" cy="576"/>
                </a:xfrm>
              </p:grpSpPr>
              <p:grpSp>
                <p:nvGrpSpPr>
                  <p:cNvPr id="17" name="Group 16"/>
                  <p:cNvGrpSpPr/>
                  <p:nvPr/>
                </p:nvGrpSpPr>
                <p:grpSpPr bwMode="auto">
                  <a:xfrm>
                    <a:off x="768" y="1152"/>
                    <a:ext cx="1276" cy="397"/>
                    <a:chOff x="768" y="1152"/>
                    <a:chExt cx="1276" cy="397"/>
                  </a:xfrm>
                </p:grpSpPr>
                <p:sp>
                  <p:nvSpPr>
                    <p:cNvPr id="22" name="Text Box 17"/>
                    <p:cNvSpPr txBox="1">
                      <a:spLocks noChangeArrowheads="1"/>
                    </p:cNvSpPr>
                    <p:nvPr/>
                  </p:nvSpPr>
                  <p:spPr bwMode="auto">
                    <a:xfrm>
                      <a:off x="960" y="1152"/>
                      <a:ext cx="1084"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23" name="Text Box 18"/>
                    <p:cNvSpPr txBox="1">
                      <a:spLocks noChangeArrowheads="1"/>
                    </p:cNvSpPr>
                    <p:nvPr/>
                  </p:nvSpPr>
                  <p:spPr bwMode="auto">
                    <a:xfrm>
                      <a:off x="960" y="1404"/>
                      <a:ext cx="879"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24"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25"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26"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18"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19" name="Group 23"/>
                  <p:cNvGrpSpPr/>
                  <p:nvPr/>
                </p:nvGrpSpPr>
                <p:grpSpPr bwMode="auto">
                  <a:xfrm>
                    <a:off x="113" y="1482"/>
                    <a:ext cx="655" cy="145"/>
                    <a:chOff x="113" y="1482"/>
                    <a:chExt cx="655" cy="145"/>
                  </a:xfrm>
                </p:grpSpPr>
                <p:sp>
                  <p:nvSpPr>
                    <p:cNvPr id="20" name="Text Box 24"/>
                    <p:cNvSpPr txBox="1">
                      <a:spLocks noChangeArrowheads="1"/>
                    </p:cNvSpPr>
                    <p:nvPr/>
                  </p:nvSpPr>
                  <p:spPr bwMode="auto">
                    <a:xfrm>
                      <a:off x="113" y="1482"/>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21"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15" name="直接连接符 14"/>
                <p:cNvCxnSpPr>
                  <a:stCxn id="18"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16" name="Text Box 18"/>
                <p:cNvSpPr txBox="1">
                  <a:spLocks noChangeArrowheads="1"/>
                </p:cNvSpPr>
                <p:nvPr/>
              </p:nvSpPr>
              <p:spPr bwMode="auto">
                <a:xfrm>
                  <a:off x="4565" y="5673"/>
                  <a:ext cx="3071"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11"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12"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13" name="Text Box 24"/>
              <p:cNvSpPr txBox="1">
                <a:spLocks noChangeArrowheads="1"/>
              </p:cNvSpPr>
              <p:nvPr/>
            </p:nvSpPr>
            <p:spPr bwMode="auto">
              <a:xfrm>
                <a:off x="1409" y="5958"/>
                <a:ext cx="1822"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8" name="直接连接符 7"/>
            <p:cNvCxnSpPr/>
            <p:nvPr/>
          </p:nvCxnSpPr>
          <p:spPr>
            <a:xfrm>
              <a:off x="3579" y="6918"/>
              <a:ext cx="674"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9" name="Text Box 18"/>
            <p:cNvSpPr txBox="1">
              <a:spLocks noChangeArrowheads="1"/>
            </p:cNvSpPr>
            <p:nvPr/>
          </p:nvSpPr>
          <p:spPr bwMode="auto">
            <a:xfrm>
              <a:off x="4148" y="6633"/>
              <a:ext cx="3857" cy="533"/>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Add Primary Antibody</a:t>
              </a:r>
            </a:p>
          </p:txBody>
        </p:sp>
      </p:grpSp>
      <p:sp>
        <p:nvSpPr>
          <p:cNvPr id="27" name="Rectangle 24"/>
          <p:cNvSpPr txBox="1">
            <a:spLocks noChangeArrowheads="1"/>
          </p:cNvSpPr>
          <p:nvPr/>
        </p:nvSpPr>
        <p:spPr>
          <a:xfrm>
            <a:off x="819324" y="5782056"/>
            <a:ext cx="9984664" cy="951375"/>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Add antibody reagent</a:t>
            </a:r>
            <a:r>
              <a:rPr lang="zh-CN" altLang="en-US" sz="2000" b="1" dirty="0">
                <a:ea typeface="宋体" panose="02010600030101010101" pitchFamily="2" charset="-122"/>
              </a:rPr>
              <a:t>；</a:t>
            </a:r>
            <a:r>
              <a:rPr lang="en-US" altLang="zh-CN" sz="2000" b="1" dirty="0">
                <a:ea typeface="宋体" panose="02010600030101010101" pitchFamily="2" charset="-122"/>
              </a:rPr>
              <a:t>CEA</a:t>
            </a:r>
            <a:r>
              <a:rPr lang="zh-CN" altLang="en-US" sz="2000" b="1" dirty="0">
                <a:ea typeface="宋体" panose="02010600030101010101" pitchFamily="2" charset="-122"/>
              </a:rPr>
              <a:t>  </a:t>
            </a:r>
            <a:r>
              <a:rPr lang="en-US" altLang="zh-CN" sz="2000" b="1" dirty="0">
                <a:ea typeface="宋体" panose="02010600030101010101" pitchFamily="2" charset="-122"/>
              </a:rPr>
              <a:t>antibody (primary antibody),  incubating at room temperature for 60 minutes.</a:t>
            </a:r>
          </a:p>
        </p:txBody>
      </p:sp>
      <p:grpSp>
        <p:nvGrpSpPr>
          <p:cNvPr id="28" name="Group 25"/>
          <p:cNvGrpSpPr/>
          <p:nvPr/>
        </p:nvGrpSpPr>
        <p:grpSpPr bwMode="auto">
          <a:xfrm>
            <a:off x="6058576" y="3839199"/>
            <a:ext cx="5221356" cy="1619723"/>
            <a:chOff x="2880" y="2304"/>
            <a:chExt cx="2496" cy="854"/>
          </a:xfrm>
        </p:grpSpPr>
        <p:grpSp>
          <p:nvGrpSpPr>
            <p:cNvPr id="29" name="Group 26"/>
            <p:cNvGrpSpPr/>
            <p:nvPr/>
          </p:nvGrpSpPr>
          <p:grpSpPr bwMode="auto">
            <a:xfrm>
              <a:off x="2880" y="2304"/>
              <a:ext cx="2496" cy="854"/>
              <a:chOff x="2928" y="2532"/>
              <a:chExt cx="2496" cy="854"/>
            </a:xfrm>
          </p:grpSpPr>
          <p:sp>
            <p:nvSpPr>
              <p:cNvPr id="31" name="Rectangle 27"/>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32" name="Text Box 28"/>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33" name="Text Box 29"/>
              <p:cNvSpPr txBox="1">
                <a:spLocks noChangeArrowheads="1"/>
              </p:cNvSpPr>
              <p:nvPr/>
            </p:nvSpPr>
            <p:spPr bwMode="auto">
              <a:xfrm rot="16200000" flipV="1">
                <a:off x="4751" y="2750"/>
                <a:ext cx="704" cy="367"/>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34" name="Group 30"/>
              <p:cNvGrpSpPr/>
              <p:nvPr/>
            </p:nvGrpSpPr>
            <p:grpSpPr bwMode="auto">
              <a:xfrm rot="10800000">
                <a:off x="2961" y="3224"/>
                <a:ext cx="104" cy="107"/>
                <a:chOff x="4752" y="3120"/>
                <a:chExt cx="384" cy="384"/>
              </a:xfrm>
            </p:grpSpPr>
            <p:sp>
              <p:nvSpPr>
                <p:cNvPr id="38" name="Line 3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39" name="Line 3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35" name="Group 33"/>
              <p:cNvGrpSpPr/>
              <p:nvPr/>
            </p:nvGrpSpPr>
            <p:grpSpPr bwMode="auto">
              <a:xfrm rot="10800000">
                <a:off x="2961" y="2585"/>
                <a:ext cx="104" cy="106"/>
                <a:chOff x="4752" y="3120"/>
                <a:chExt cx="384" cy="384"/>
              </a:xfrm>
            </p:grpSpPr>
            <p:sp>
              <p:nvSpPr>
                <p:cNvPr id="36" name="Line 34"/>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37" name="Line 35"/>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30" name="Picture 36"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40" name="Oval 37"/>
          <p:cNvSpPr>
            <a:spLocks noChangeArrowheads="1"/>
          </p:cNvSpPr>
          <p:nvPr/>
        </p:nvSpPr>
        <p:spPr bwMode="auto">
          <a:xfrm rot="10800000" flipV="1">
            <a:off x="6291701" y="3839199"/>
            <a:ext cx="3265407" cy="1483422"/>
          </a:xfrm>
          <a:prstGeom prst="ellipse">
            <a:avLst/>
          </a:prstGeom>
          <a:solidFill>
            <a:srgbClr val="339966">
              <a:alpha val="50195"/>
            </a:srgbClr>
          </a:solidFill>
          <a:ln w="9525">
            <a:noFill/>
            <a:round/>
          </a:ln>
        </p:spPr>
        <p:txBody>
          <a:bodyPr wrap="none" anchor="ctr"/>
          <a:lstStyle/>
          <a:p>
            <a:endParaRPr lang="zh-CN" altLang="en-US" sz="3665"/>
          </a:p>
        </p:txBody>
      </p:sp>
      <p:grpSp>
        <p:nvGrpSpPr>
          <p:cNvPr id="41" name="Group 38"/>
          <p:cNvGrpSpPr/>
          <p:nvPr/>
        </p:nvGrpSpPr>
        <p:grpSpPr bwMode="auto">
          <a:xfrm>
            <a:off x="7772521" y="3541172"/>
            <a:ext cx="480328" cy="610821"/>
            <a:chOff x="4176" y="2544"/>
            <a:chExt cx="233" cy="336"/>
          </a:xfrm>
        </p:grpSpPr>
        <p:sp>
          <p:nvSpPr>
            <p:cNvPr id="42" name="Oval 39"/>
            <p:cNvSpPr>
              <a:spLocks noChangeArrowheads="1"/>
            </p:cNvSpPr>
            <p:nvPr/>
          </p:nvSpPr>
          <p:spPr bwMode="auto">
            <a:xfrm>
              <a:off x="4176" y="2691"/>
              <a:ext cx="233" cy="189"/>
            </a:xfrm>
            <a:prstGeom prst="ellipse">
              <a:avLst/>
            </a:prstGeom>
            <a:solidFill>
              <a:srgbClr val="339966">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3" name="AutoShape 40"/>
            <p:cNvSpPr>
              <a:spLocks noChangeArrowheads="1"/>
            </p:cNvSpPr>
            <p:nvPr/>
          </p:nvSpPr>
          <p:spPr bwMode="auto">
            <a:xfrm>
              <a:off x="4176" y="2544"/>
              <a:ext cx="233" cy="210"/>
            </a:xfrm>
            <a:prstGeom prst="triangle">
              <a:avLst>
                <a:gd name="adj" fmla="val 50000"/>
              </a:avLst>
            </a:prstGeom>
            <a:solidFill>
              <a:srgbClr val="339966">
                <a:alpha val="50195"/>
              </a:srgbClr>
            </a:solidFill>
            <a:ln w="9525">
              <a:noFill/>
              <a:miter lim="800000"/>
            </a:ln>
          </p:spPr>
          <p:txBody>
            <a:bodyPr wrap="none" anchor="ctr"/>
            <a:lstStyle/>
            <a:p>
              <a:endParaRPr lang="zh-CN" altLang="en-US" sz="3665"/>
            </a:p>
          </p:txBody>
        </p:sp>
      </p:grpSp>
      <p:grpSp>
        <p:nvGrpSpPr>
          <p:cNvPr id="44" name="Group 41"/>
          <p:cNvGrpSpPr/>
          <p:nvPr/>
        </p:nvGrpSpPr>
        <p:grpSpPr bwMode="auto">
          <a:xfrm>
            <a:off x="7851685" y="3205892"/>
            <a:ext cx="342208" cy="436301"/>
            <a:chOff x="4210" y="2280"/>
            <a:chExt cx="166" cy="240"/>
          </a:xfrm>
        </p:grpSpPr>
        <p:sp>
          <p:nvSpPr>
            <p:cNvPr id="45" name="Oval 42"/>
            <p:cNvSpPr>
              <a:spLocks noChangeArrowheads="1"/>
            </p:cNvSpPr>
            <p:nvPr/>
          </p:nvSpPr>
          <p:spPr bwMode="auto">
            <a:xfrm>
              <a:off x="4210" y="2385"/>
              <a:ext cx="166" cy="135"/>
            </a:xfrm>
            <a:prstGeom prst="ellipse">
              <a:avLst/>
            </a:prstGeom>
            <a:solidFill>
              <a:srgbClr val="339966">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6" name="AutoShape 43"/>
            <p:cNvSpPr>
              <a:spLocks noChangeArrowheads="1"/>
            </p:cNvSpPr>
            <p:nvPr/>
          </p:nvSpPr>
          <p:spPr bwMode="auto">
            <a:xfrm>
              <a:off x="4210" y="2280"/>
              <a:ext cx="166" cy="150"/>
            </a:xfrm>
            <a:prstGeom prst="triangle">
              <a:avLst>
                <a:gd name="adj" fmla="val 50000"/>
              </a:avLst>
            </a:prstGeom>
            <a:solidFill>
              <a:srgbClr val="339966">
                <a:alpha val="50195"/>
              </a:srgbClr>
            </a:solidFill>
            <a:ln w="9525">
              <a:noFill/>
              <a:miter lim="800000"/>
            </a:ln>
          </p:spPr>
          <p:txBody>
            <a:bodyPr wrap="none" anchor="ctr"/>
            <a:lstStyle/>
            <a:p>
              <a:endParaRPr lang="zh-CN" altLang="en-US" sz="3665"/>
            </a:p>
          </p:txBody>
        </p:sp>
      </p:grpSp>
      <p:sp>
        <p:nvSpPr>
          <p:cNvPr id="47" name="AutoShape 44"/>
          <p:cNvSpPr>
            <a:spLocks noChangeArrowheads="1"/>
          </p:cNvSpPr>
          <p:nvPr/>
        </p:nvSpPr>
        <p:spPr bwMode="auto">
          <a:xfrm rot="-8100000">
            <a:off x="8755792" y="1300245"/>
            <a:ext cx="918267" cy="1434337"/>
          </a:xfrm>
          <a:prstGeom prst="roundRect">
            <a:avLst>
              <a:gd name="adj" fmla="val 16667"/>
            </a:avLst>
          </a:prstGeom>
          <a:solidFill>
            <a:srgbClr val="339966"/>
          </a:solidFill>
          <a:ln w="9525">
            <a:solidFill>
              <a:schemeClr val="bg2"/>
            </a:solidFill>
            <a:round/>
          </a:ln>
        </p:spPr>
        <p:txBody>
          <a:bodyPr wrap="none" anchor="ctr"/>
          <a:lstStyle/>
          <a:p>
            <a:endParaRPr lang="zh-CN" altLang="en-US" sz="3665"/>
          </a:p>
        </p:txBody>
      </p:sp>
      <p:grpSp>
        <p:nvGrpSpPr>
          <p:cNvPr id="48" name="Group 45"/>
          <p:cNvGrpSpPr/>
          <p:nvPr/>
        </p:nvGrpSpPr>
        <p:grpSpPr bwMode="auto">
          <a:xfrm rot="2700000" flipV="1">
            <a:off x="8110694" y="2389944"/>
            <a:ext cx="523561" cy="966841"/>
            <a:chOff x="1963" y="1614"/>
            <a:chExt cx="288" cy="469"/>
          </a:xfrm>
        </p:grpSpPr>
        <p:sp>
          <p:nvSpPr>
            <p:cNvPr id="49" name="Rectangle 46"/>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50" name="AutoShape 47"/>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53" name="Rectangle 48"/>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sp>
        <p:nvSpPr>
          <p:cNvPr id="54" name="Text Box 49"/>
          <p:cNvSpPr txBox="1">
            <a:spLocks noChangeArrowheads="1"/>
          </p:cNvSpPr>
          <p:nvPr/>
        </p:nvSpPr>
        <p:spPr bwMode="auto">
          <a:xfrm rot="-2700000">
            <a:off x="8517536" y="1717662"/>
            <a:ext cx="1348788" cy="634020"/>
          </a:xfrm>
          <a:prstGeom prst="rect">
            <a:avLst/>
          </a:prstGeom>
          <a:noFill/>
          <a:ln w="9525">
            <a:noFill/>
            <a:miter lim="800000"/>
          </a:ln>
        </p:spPr>
        <p:txBody>
          <a:bodyPr wrap="square">
            <a:spAutoFit/>
          </a:bodyPr>
          <a:lstStyle/>
          <a:p>
            <a:pPr algn="ctr"/>
            <a:r>
              <a:rPr lang="en-US" altLang="zh-CN" sz="1760" dirty="0">
                <a:solidFill>
                  <a:schemeClr val="bg1"/>
                </a:solidFill>
                <a:latin typeface="Tahoma" panose="020B0604030504040204" pitchFamily="34" charset="0"/>
              </a:rPr>
              <a:t>CEA</a:t>
            </a:r>
          </a:p>
          <a:p>
            <a:pPr algn="ctr"/>
            <a:r>
              <a:rPr lang="en-US" altLang="zh-CN" sz="1760" dirty="0">
                <a:solidFill>
                  <a:schemeClr val="bg1"/>
                </a:solidFill>
                <a:latin typeface="Tahoma" panose="020B0604030504040204" pitchFamily="34" charset="0"/>
              </a:rPr>
              <a:t>antibody</a:t>
            </a:r>
          </a:p>
        </p:txBody>
      </p:sp>
      <p:pic>
        <p:nvPicPr>
          <p:cNvPr id="55"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7">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up)">
                                      <p:cBhvr>
                                        <p:cTn id="10" dur="500"/>
                                        <p:tgtEl>
                                          <p:spTgt spid="44"/>
                                        </p:tgtEl>
                                      </p:cBhvr>
                                    </p:animEffect>
                                  </p:childTnLst>
                                  <p:subTnLst>
                                    <p:set>
                                      <p:cBhvr override="childStyle">
                                        <p:cTn dur="1" fill="hold" display="0" masterRel="sameClick" afterEffect="1">
                                          <p:stCondLst>
                                            <p:cond evt="end" delay="0">
                                              <p:tn val="8"/>
                                            </p:cond>
                                          </p:stCondLst>
                                        </p:cTn>
                                        <p:tgtEl>
                                          <p:spTgt spid="44"/>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wipe(up)">
                                      <p:cBhvr>
                                        <p:cTn id="14" dur="500"/>
                                        <p:tgtEl>
                                          <p:spTgt spid="41"/>
                                        </p:tgtEl>
                                      </p:cBhvr>
                                    </p:animEffect>
                                  </p:childTnLst>
                                  <p:subTnLst>
                                    <p:set>
                                      <p:cBhvr override="childStyle">
                                        <p:cTn dur="1" fill="hold" display="0" masterRel="sameClick" afterEffect="1">
                                          <p:stCondLst>
                                            <p:cond evt="end" delay="0">
                                              <p:tn val="12"/>
                                            </p:cond>
                                          </p:stCondLst>
                                        </p:cTn>
                                        <p:tgtEl>
                                          <p:spTgt spid="41"/>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autoUpdateAnimBg="0" advAuto="0"/>
      <p:bldP spid="40"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789305" y="1328613"/>
            <a:ext cx="4462780" cy="2421255"/>
            <a:chOff x="1723" y="3261"/>
            <a:chExt cx="7028" cy="3813"/>
          </a:xfrm>
        </p:grpSpPr>
        <p:grpSp>
          <p:nvGrpSpPr>
            <p:cNvPr id="7" name="组合 6"/>
            <p:cNvGrpSpPr/>
            <p:nvPr/>
          </p:nvGrpSpPr>
          <p:grpSpPr>
            <a:xfrm>
              <a:off x="1757" y="3261"/>
              <a:ext cx="6994" cy="3106"/>
              <a:chOff x="1222" y="4060"/>
              <a:chExt cx="6994" cy="3106"/>
            </a:xfrm>
          </p:grpSpPr>
          <p:grpSp>
            <p:nvGrpSpPr>
              <p:cNvPr id="11" name="组合 10"/>
              <p:cNvGrpSpPr/>
              <p:nvPr/>
            </p:nvGrpSpPr>
            <p:grpSpPr>
              <a:xfrm>
                <a:off x="1222" y="4060"/>
                <a:ext cx="6994" cy="2948"/>
                <a:chOff x="1573" y="3890"/>
                <a:chExt cx="6994" cy="2948"/>
              </a:xfrm>
            </p:grpSpPr>
            <p:grpSp>
              <p:nvGrpSpPr>
                <p:cNvPr id="14" name="组合 13"/>
                <p:cNvGrpSpPr/>
                <p:nvPr/>
              </p:nvGrpSpPr>
              <p:grpSpPr>
                <a:xfrm>
                  <a:off x="1625" y="3890"/>
                  <a:ext cx="6942" cy="2316"/>
                  <a:chOff x="1625" y="3890"/>
                  <a:chExt cx="6942" cy="2316"/>
                </a:xfrm>
              </p:grpSpPr>
              <p:grpSp>
                <p:nvGrpSpPr>
                  <p:cNvPr id="18" name="Group 15"/>
                  <p:cNvGrpSpPr/>
                  <p:nvPr/>
                </p:nvGrpSpPr>
                <p:grpSpPr bwMode="auto">
                  <a:xfrm>
                    <a:off x="1625" y="3890"/>
                    <a:ext cx="6942" cy="2068"/>
                    <a:chOff x="150" y="1164"/>
                    <a:chExt cx="1893" cy="564"/>
                  </a:xfrm>
                </p:grpSpPr>
                <p:grpSp>
                  <p:nvGrpSpPr>
                    <p:cNvPr id="21" name="Group 16"/>
                    <p:cNvGrpSpPr/>
                    <p:nvPr/>
                  </p:nvGrpSpPr>
                  <p:grpSpPr bwMode="auto">
                    <a:xfrm>
                      <a:off x="768" y="1164"/>
                      <a:ext cx="1275" cy="391"/>
                      <a:chOff x="768" y="1164"/>
                      <a:chExt cx="1275" cy="391"/>
                    </a:xfrm>
                  </p:grpSpPr>
                  <p:sp>
                    <p:nvSpPr>
                      <p:cNvPr id="26" name="Text Box 17"/>
                      <p:cNvSpPr txBox="1">
                        <a:spLocks noChangeArrowheads="1"/>
                      </p:cNvSpPr>
                      <p:nvPr/>
                    </p:nvSpPr>
                    <p:spPr bwMode="auto">
                      <a:xfrm>
                        <a:off x="960" y="1164"/>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27" name="Text Box 18"/>
                      <p:cNvSpPr txBox="1">
                        <a:spLocks noChangeArrowheads="1"/>
                      </p:cNvSpPr>
                      <p:nvPr/>
                    </p:nvSpPr>
                    <p:spPr bwMode="auto">
                      <a:xfrm>
                        <a:off x="960" y="1410"/>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28"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1600"/>
                      </a:p>
                    </p:txBody>
                  </p:sp>
                  <p:sp>
                    <p:nvSpPr>
                      <p:cNvPr id="29"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1600"/>
                      </a:p>
                    </p:txBody>
                  </p:sp>
                  <p:sp>
                    <p:nvSpPr>
                      <p:cNvPr id="30"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1600"/>
                      </a:p>
                    </p:txBody>
                  </p:sp>
                </p:grpSp>
                <p:sp>
                  <p:nvSpPr>
                    <p:cNvPr id="22"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1600"/>
                    </a:p>
                  </p:txBody>
                </p:sp>
                <p:grpSp>
                  <p:nvGrpSpPr>
                    <p:cNvPr id="23" name="Group 23"/>
                    <p:cNvGrpSpPr/>
                    <p:nvPr/>
                  </p:nvGrpSpPr>
                  <p:grpSpPr bwMode="auto">
                    <a:xfrm>
                      <a:off x="150" y="1488"/>
                      <a:ext cx="618" cy="145"/>
                      <a:chOff x="150" y="1488"/>
                      <a:chExt cx="618" cy="145"/>
                    </a:xfrm>
                  </p:grpSpPr>
                  <p:sp>
                    <p:nvSpPr>
                      <p:cNvPr id="24" name="Text Box 24"/>
                      <p:cNvSpPr txBox="1">
                        <a:spLocks noChangeArrowheads="1"/>
                      </p:cNvSpPr>
                      <p:nvPr/>
                    </p:nvSpPr>
                    <p:spPr bwMode="auto">
                      <a:xfrm>
                        <a:off x="150" y="1488"/>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25"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1600"/>
                      </a:p>
                    </p:txBody>
                  </p:sp>
                </p:grpSp>
              </p:grpSp>
              <p:cxnSp>
                <p:nvCxnSpPr>
                  <p:cNvPr id="19" name="直接连接符 18"/>
                  <p:cNvCxnSpPr>
                    <a:stCxn id="22"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20" name="Text Box 18"/>
                  <p:cNvSpPr txBox="1">
                    <a:spLocks noChangeArrowheads="1"/>
                  </p:cNvSpPr>
                  <p:nvPr/>
                </p:nvSpPr>
                <p:spPr bwMode="auto">
                  <a:xfrm>
                    <a:off x="461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15"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1600"/>
                </a:p>
              </p:txBody>
            </p:sp>
            <p:sp>
              <p:nvSpPr>
                <p:cNvPr id="16"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1600"/>
                </a:p>
              </p:txBody>
            </p:sp>
            <p:sp>
              <p:nvSpPr>
                <p:cNvPr id="17" name="Text Box 24"/>
                <p:cNvSpPr txBox="1">
                  <a:spLocks noChangeArrowheads="1"/>
                </p:cNvSpPr>
                <p:nvPr/>
              </p:nvSpPr>
              <p:spPr bwMode="auto">
                <a:xfrm>
                  <a:off x="1573" y="5980"/>
                  <a:ext cx="1658"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p>
              </p:txBody>
            </p:sp>
          </p:grpSp>
          <p:cxnSp>
            <p:nvCxnSpPr>
              <p:cNvPr id="12" name="直接连接符 11"/>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3"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8" name="Line 21"/>
            <p:cNvSpPr>
              <a:spLocks noChangeShapeType="1"/>
            </p:cNvSpPr>
            <p:nvPr/>
          </p:nvSpPr>
          <p:spPr bwMode="auto">
            <a:xfrm>
              <a:off x="4064" y="6194"/>
              <a:ext cx="0" cy="880"/>
            </a:xfrm>
            <a:prstGeom prst="line">
              <a:avLst/>
            </a:prstGeom>
            <a:noFill/>
            <a:ln w="9525">
              <a:solidFill>
                <a:srgbClr val="FF0000"/>
              </a:solidFill>
              <a:round/>
              <a:tailEnd type="triangle" w="med" len="med"/>
            </a:ln>
          </p:spPr>
          <p:txBody>
            <a:bodyPr/>
            <a:lstStyle/>
            <a:p>
              <a:endParaRPr lang="zh-CN" altLang="en-US" sz="1600"/>
            </a:p>
          </p:txBody>
        </p:sp>
        <p:sp>
          <p:nvSpPr>
            <p:cNvPr id="9" name="Line 25"/>
            <p:cNvSpPr>
              <a:spLocks noChangeShapeType="1"/>
            </p:cNvSpPr>
            <p:nvPr/>
          </p:nvSpPr>
          <p:spPr bwMode="auto">
            <a:xfrm>
              <a:off x="3360" y="6559"/>
              <a:ext cx="704" cy="0"/>
            </a:xfrm>
            <a:prstGeom prst="line">
              <a:avLst/>
            </a:prstGeom>
            <a:noFill/>
            <a:ln w="9525">
              <a:solidFill>
                <a:srgbClr val="FF0000"/>
              </a:solidFill>
              <a:round/>
            </a:ln>
          </p:spPr>
          <p:txBody>
            <a:bodyPr/>
            <a:lstStyle/>
            <a:p>
              <a:endParaRPr lang="zh-CN" altLang="en-US" sz="1600"/>
            </a:p>
          </p:txBody>
        </p:sp>
        <p:sp>
          <p:nvSpPr>
            <p:cNvPr id="10" name="Text Box 24"/>
            <p:cNvSpPr txBox="1">
              <a:spLocks noChangeArrowheads="1"/>
            </p:cNvSpPr>
            <p:nvPr/>
          </p:nvSpPr>
          <p:spPr bwMode="auto">
            <a:xfrm>
              <a:off x="1723" y="6232"/>
              <a:ext cx="1658" cy="533"/>
            </a:xfrm>
            <a:prstGeom prst="rect">
              <a:avLst/>
            </a:prstGeom>
            <a:noFill/>
            <a:ln w="9525">
              <a:noFill/>
              <a:miter lim="800000"/>
            </a:ln>
          </p:spPr>
          <p:txBody>
            <a:bodyPr wrap="square">
              <a:spAutoFit/>
            </a:bodyPr>
            <a:lstStyle/>
            <a:p>
              <a:pPr algn="ctr"/>
              <a:r>
                <a:rPr lang="en-US" altLang="zh-CN" sz="1600" b="1" dirty="0">
                  <a:solidFill>
                    <a:srgbClr val="FF0000"/>
                  </a:solidFill>
                  <a:latin typeface="Tahoma" panose="020B0604030504040204" pitchFamily="34" charset="0"/>
                </a:rPr>
                <a:t>washing</a:t>
              </a:r>
            </a:p>
          </p:txBody>
        </p:sp>
      </p:grpSp>
      <p:grpSp>
        <p:nvGrpSpPr>
          <p:cNvPr id="31" name="Group 2"/>
          <p:cNvGrpSpPr/>
          <p:nvPr/>
        </p:nvGrpSpPr>
        <p:grpSpPr bwMode="auto">
          <a:xfrm>
            <a:off x="5917096" y="3772204"/>
            <a:ext cx="5479773" cy="1634683"/>
            <a:chOff x="2880" y="2304"/>
            <a:chExt cx="2496" cy="854"/>
          </a:xfrm>
        </p:grpSpPr>
        <p:grpSp>
          <p:nvGrpSpPr>
            <p:cNvPr id="32" name="Group 3"/>
            <p:cNvGrpSpPr/>
            <p:nvPr/>
          </p:nvGrpSpPr>
          <p:grpSpPr bwMode="auto">
            <a:xfrm>
              <a:off x="2880" y="2304"/>
              <a:ext cx="2496" cy="854"/>
              <a:chOff x="2928" y="2532"/>
              <a:chExt cx="2496" cy="854"/>
            </a:xfrm>
          </p:grpSpPr>
          <p:sp>
            <p:nvSpPr>
              <p:cNvPr id="34"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35"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36" name="Text Box 6"/>
              <p:cNvSpPr txBox="1">
                <a:spLocks noChangeArrowheads="1"/>
              </p:cNvSpPr>
              <p:nvPr/>
            </p:nvSpPr>
            <p:spPr bwMode="auto">
              <a:xfrm rot="16200000" flipV="1">
                <a:off x="4751" y="2759"/>
                <a:ext cx="704" cy="350"/>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37" name="Group 7"/>
              <p:cNvGrpSpPr/>
              <p:nvPr/>
            </p:nvGrpSpPr>
            <p:grpSpPr bwMode="auto">
              <a:xfrm rot="10800000">
                <a:off x="2961" y="3224"/>
                <a:ext cx="104" cy="107"/>
                <a:chOff x="4752" y="3120"/>
                <a:chExt cx="384" cy="384"/>
              </a:xfrm>
            </p:grpSpPr>
            <p:sp>
              <p:nvSpPr>
                <p:cNvPr id="41"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42"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38" name="Group 10"/>
              <p:cNvGrpSpPr/>
              <p:nvPr/>
            </p:nvGrpSpPr>
            <p:grpSpPr bwMode="auto">
              <a:xfrm rot="10800000">
                <a:off x="2961" y="2585"/>
                <a:ext cx="104" cy="106"/>
                <a:chOff x="4752" y="3120"/>
                <a:chExt cx="384" cy="384"/>
              </a:xfrm>
            </p:grpSpPr>
            <p:sp>
              <p:nvSpPr>
                <p:cNvPr id="39"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40"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33" name="Picture 13"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43" name="Oval 27"/>
          <p:cNvSpPr>
            <a:spLocks noChangeArrowheads="1"/>
          </p:cNvSpPr>
          <p:nvPr/>
        </p:nvSpPr>
        <p:spPr bwMode="auto">
          <a:xfrm rot="10800000" flipV="1">
            <a:off x="6140616" y="3772204"/>
            <a:ext cx="3555998" cy="1561945"/>
          </a:xfrm>
          <a:prstGeom prst="ellipse">
            <a:avLst/>
          </a:prstGeom>
          <a:solidFill>
            <a:srgbClr val="CCFFFF">
              <a:alpha val="50195"/>
            </a:srgbClr>
          </a:solidFill>
          <a:ln w="9525">
            <a:noFill/>
            <a:round/>
          </a:ln>
        </p:spPr>
        <p:txBody>
          <a:bodyPr wrap="none" anchor="ctr"/>
          <a:lstStyle/>
          <a:p>
            <a:endParaRPr lang="zh-CN" altLang="en-US" sz="3665"/>
          </a:p>
        </p:txBody>
      </p:sp>
      <p:grpSp>
        <p:nvGrpSpPr>
          <p:cNvPr id="44" name="Group 28"/>
          <p:cNvGrpSpPr/>
          <p:nvPr/>
        </p:nvGrpSpPr>
        <p:grpSpPr bwMode="auto">
          <a:xfrm>
            <a:off x="7621436" y="3474177"/>
            <a:ext cx="523073" cy="643154"/>
            <a:chOff x="4176" y="2544"/>
            <a:chExt cx="233" cy="336"/>
          </a:xfrm>
        </p:grpSpPr>
        <p:sp>
          <p:nvSpPr>
            <p:cNvPr id="45" name="Oval 29"/>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6" name="AutoShape 30"/>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47" name="Group 31"/>
          <p:cNvGrpSpPr/>
          <p:nvPr/>
        </p:nvGrpSpPr>
        <p:grpSpPr bwMode="auto">
          <a:xfrm>
            <a:off x="7700599" y="3138897"/>
            <a:ext cx="372661" cy="459396"/>
            <a:chOff x="4210" y="2280"/>
            <a:chExt cx="166" cy="240"/>
          </a:xfrm>
        </p:grpSpPr>
        <p:sp>
          <p:nvSpPr>
            <p:cNvPr id="48" name="Oval 32"/>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49" name="AutoShape 33"/>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50" name="组合 49"/>
          <p:cNvGrpSpPr/>
          <p:nvPr/>
        </p:nvGrpSpPr>
        <p:grpSpPr>
          <a:xfrm>
            <a:off x="7700599" y="2192627"/>
            <a:ext cx="3096315" cy="1310520"/>
            <a:chOff x="15007" y="4817"/>
            <a:chExt cx="6164" cy="2676"/>
          </a:xfrm>
        </p:grpSpPr>
        <p:pic>
          <p:nvPicPr>
            <p:cNvPr id="53" name="图片 52" descr="985517733_1331230693_副本"/>
            <p:cNvPicPr>
              <a:picLocks noChangeAspect="1"/>
            </p:cNvPicPr>
            <p:nvPr/>
          </p:nvPicPr>
          <p:blipFill>
            <a:blip r:embed="rId5"/>
            <a:stretch>
              <a:fillRect/>
            </a:stretch>
          </p:blipFill>
          <p:spPr>
            <a:xfrm rot="17640000">
              <a:off x="16751" y="3073"/>
              <a:ext cx="2676" cy="6164"/>
            </a:xfrm>
            <a:prstGeom prst="rect">
              <a:avLst/>
            </a:prstGeom>
          </p:spPr>
        </p:pic>
        <p:sp>
          <p:nvSpPr>
            <p:cNvPr id="54" name="Text Box 37"/>
            <p:cNvSpPr txBox="1">
              <a:spLocks noChangeArrowheads="1"/>
            </p:cNvSpPr>
            <p:nvPr/>
          </p:nvSpPr>
          <p:spPr bwMode="auto">
            <a:xfrm rot="1380000">
              <a:off x="17213" y="5426"/>
              <a:ext cx="3644" cy="1295"/>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TBS cleaning solution</a:t>
              </a:r>
              <a:endParaRPr lang="zh-CN" altLang="en-US" sz="1760" dirty="0">
                <a:latin typeface="Tahoma" panose="020B0604030504040204" pitchFamily="34" charset="0"/>
              </a:endParaRPr>
            </a:p>
          </p:txBody>
        </p:sp>
      </p:grpSp>
      <p:sp>
        <p:nvSpPr>
          <p:cNvPr id="55" name="Rectangle 26"/>
          <p:cNvSpPr txBox="1">
            <a:spLocks noChangeArrowheads="1"/>
          </p:cNvSpPr>
          <p:nvPr/>
        </p:nvSpPr>
        <p:spPr>
          <a:xfrm>
            <a:off x="843915" y="5575463"/>
            <a:ext cx="9345636" cy="1026524"/>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Rinse and soak the tissue with TBS cleaning solution 3 times, for 3 minutes each time.</a:t>
            </a:r>
            <a:endParaRPr lang="zh-CN" altLang="en-US" sz="2000" dirty="0">
              <a:ea typeface="宋体" panose="02010600030101010101" pitchFamily="2" charset="-122"/>
            </a:endParaRPr>
          </a:p>
        </p:txBody>
      </p:sp>
      <p:pic>
        <p:nvPicPr>
          <p:cNvPr id="56"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subTnLst>
                                    <p:set>
                                      <p:cBhvr override="childStyle">
                                        <p:cTn dur="1" fill="hold" display="0" masterRel="sameClick" afterEffect="1">
                                          <p:stCondLst>
                                            <p:cond evt="end" delay="0">
                                              <p:tn val="5"/>
                                            </p:cond>
                                          </p:stCondLst>
                                        </p:cTn>
                                        <p:tgtEl>
                                          <p:spTgt spid="47"/>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up)">
                                      <p:cBhvr>
                                        <p:cTn id="11" dur="500"/>
                                        <p:tgtEl>
                                          <p:spTgt spid="44"/>
                                        </p:tgtEl>
                                      </p:cBhvr>
                                    </p:animEffect>
                                  </p:childTnLst>
                                  <p:subTnLst>
                                    <p:set>
                                      <p:cBhvr override="childStyle">
                                        <p:cTn dur="1" fill="hold" display="0" masterRel="sameClick" afterEffect="1">
                                          <p:stCondLst>
                                            <p:cond evt="end" delay="0">
                                              <p:tn val="9"/>
                                            </p:cond>
                                          </p:stCondLst>
                                        </p:cTn>
                                        <p:tgtEl>
                                          <p:spTgt spid="44"/>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up)">
                                      <p:cBhvr>
                                        <p:cTn id="15" dur="500"/>
                                        <p:tgtEl>
                                          <p:spTgt spid="43"/>
                                        </p:tgtEl>
                                      </p:cBhvr>
                                    </p:animEffect>
                                  </p:childTnLst>
                                  <p:subTnLst>
                                    <p:set>
                                      <p:cBhvr override="childStyle">
                                        <p:cTn dur="1" fill="hold" display="0" masterRel="sameClick" afterEffect="1">
                                          <p:stCondLst>
                                            <p:cond evt="end" delay="0">
                                              <p:tn val="13"/>
                                            </p:cond>
                                          </p:stCondLst>
                                        </p:cTn>
                                        <p:tgtEl>
                                          <p:spTgt spid="43"/>
                                        </p:tgtEl>
                                        <p:attrNameLst>
                                          <p:attrName>style.visibility</p:attrName>
                                        </p:attrNameLst>
                                      </p:cBhvr>
                                      <p:to>
                                        <p:strVal val="hidden"/>
                                      </p:to>
                                    </p:set>
                                  </p:sub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1"/>
      <p:bldP spid="55" grpId="0" build="p"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31" name="组合 30"/>
          <p:cNvGrpSpPr/>
          <p:nvPr/>
        </p:nvGrpSpPr>
        <p:grpSpPr>
          <a:xfrm>
            <a:off x="918513" y="1506248"/>
            <a:ext cx="4601845" cy="2590165"/>
            <a:chOff x="1843" y="3979"/>
            <a:chExt cx="7247" cy="4079"/>
          </a:xfrm>
        </p:grpSpPr>
        <p:grpSp>
          <p:nvGrpSpPr>
            <p:cNvPr id="32" name="组合 31"/>
            <p:cNvGrpSpPr/>
            <p:nvPr/>
          </p:nvGrpSpPr>
          <p:grpSpPr>
            <a:xfrm>
              <a:off x="1843" y="3979"/>
              <a:ext cx="7025" cy="3857"/>
              <a:chOff x="1725" y="3217"/>
              <a:chExt cx="7025" cy="3857"/>
            </a:xfrm>
          </p:grpSpPr>
          <p:grpSp>
            <p:nvGrpSpPr>
              <p:cNvPr id="35" name="组合 34"/>
              <p:cNvGrpSpPr/>
              <p:nvPr/>
            </p:nvGrpSpPr>
            <p:grpSpPr>
              <a:xfrm>
                <a:off x="1725" y="3217"/>
                <a:ext cx="7025" cy="3150"/>
                <a:chOff x="1190" y="4016"/>
                <a:chExt cx="7025" cy="3150"/>
              </a:xfrm>
            </p:grpSpPr>
            <p:grpSp>
              <p:nvGrpSpPr>
                <p:cNvPr id="39" name="组合 38"/>
                <p:cNvGrpSpPr/>
                <p:nvPr/>
              </p:nvGrpSpPr>
              <p:grpSpPr>
                <a:xfrm>
                  <a:off x="1190" y="4016"/>
                  <a:ext cx="7025" cy="2992"/>
                  <a:chOff x="1541" y="3846"/>
                  <a:chExt cx="7025" cy="2992"/>
                </a:xfrm>
              </p:grpSpPr>
              <p:grpSp>
                <p:nvGrpSpPr>
                  <p:cNvPr id="42" name="组合 41"/>
                  <p:cNvGrpSpPr/>
                  <p:nvPr/>
                </p:nvGrpSpPr>
                <p:grpSpPr>
                  <a:xfrm>
                    <a:off x="1650" y="3846"/>
                    <a:ext cx="6916" cy="2360"/>
                    <a:chOff x="1650" y="3846"/>
                    <a:chExt cx="6916" cy="2360"/>
                  </a:xfrm>
                </p:grpSpPr>
                <p:grpSp>
                  <p:nvGrpSpPr>
                    <p:cNvPr id="46" name="Group 15"/>
                    <p:cNvGrpSpPr/>
                    <p:nvPr/>
                  </p:nvGrpSpPr>
                  <p:grpSpPr bwMode="auto">
                    <a:xfrm>
                      <a:off x="1650" y="3846"/>
                      <a:ext cx="6916" cy="2112"/>
                      <a:chOff x="157" y="1152"/>
                      <a:chExt cx="1886" cy="576"/>
                    </a:xfrm>
                  </p:grpSpPr>
                  <p:grpSp>
                    <p:nvGrpSpPr>
                      <p:cNvPr id="49" name="Group 16"/>
                      <p:cNvGrpSpPr/>
                      <p:nvPr/>
                    </p:nvGrpSpPr>
                    <p:grpSpPr bwMode="auto">
                      <a:xfrm>
                        <a:off x="768" y="1152"/>
                        <a:ext cx="1275" cy="397"/>
                        <a:chOff x="768" y="1152"/>
                        <a:chExt cx="1275" cy="397"/>
                      </a:xfrm>
                    </p:grpSpPr>
                    <p:sp>
                      <p:nvSpPr>
                        <p:cNvPr id="56"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57"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58"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59"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60"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50"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53" name="Group 23"/>
                      <p:cNvGrpSpPr/>
                      <p:nvPr/>
                    </p:nvGrpSpPr>
                    <p:grpSpPr bwMode="auto">
                      <a:xfrm>
                        <a:off x="157" y="1488"/>
                        <a:ext cx="611" cy="145"/>
                        <a:chOff x="157" y="1488"/>
                        <a:chExt cx="611" cy="145"/>
                      </a:xfrm>
                    </p:grpSpPr>
                    <p:sp>
                      <p:nvSpPr>
                        <p:cNvPr id="54" name="Text Box 24"/>
                        <p:cNvSpPr txBox="1">
                          <a:spLocks noChangeArrowheads="1"/>
                        </p:cNvSpPr>
                        <p:nvPr/>
                      </p:nvSpPr>
                      <p:spPr bwMode="auto">
                        <a:xfrm>
                          <a:off x="157" y="1488"/>
                          <a:ext cx="452" cy="145"/>
                        </a:xfrm>
                        <a:prstGeom prst="rect">
                          <a:avLst/>
                        </a:prstGeom>
                        <a:noFill/>
                        <a:ln w="9525">
                          <a:noFill/>
                          <a:miter lim="800000"/>
                        </a:ln>
                      </p:spPr>
                      <p:txBody>
                        <a:bodyPr wrap="non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55"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47" name="直接连接符 46"/>
                    <p:cNvCxnSpPr>
                      <a:stCxn id="50"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48"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43"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44"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45" name="Text Box 24"/>
                  <p:cNvSpPr txBox="1">
                    <a:spLocks noChangeArrowheads="1"/>
                  </p:cNvSpPr>
                  <p:nvPr/>
                </p:nvSpPr>
                <p:spPr bwMode="auto">
                  <a:xfrm>
                    <a:off x="1541" y="5980"/>
                    <a:ext cx="1822"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40" name="直接连接符 39"/>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41"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36"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37"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38" name="Text Box 24"/>
              <p:cNvSpPr txBox="1">
                <a:spLocks noChangeArrowheads="1"/>
              </p:cNvSpPr>
              <p:nvPr/>
            </p:nvSpPr>
            <p:spPr bwMode="auto">
              <a:xfrm>
                <a:off x="1735" y="6254"/>
                <a:ext cx="1822"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33" name="直接连接符 32"/>
            <p:cNvCxnSpPr/>
            <p:nvPr/>
          </p:nvCxnSpPr>
          <p:spPr>
            <a:xfrm>
              <a:off x="4210" y="7765"/>
              <a:ext cx="674"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34" name="Text Box 18"/>
            <p:cNvSpPr txBox="1">
              <a:spLocks noChangeArrowheads="1"/>
            </p:cNvSpPr>
            <p:nvPr/>
          </p:nvSpPr>
          <p:spPr bwMode="auto">
            <a:xfrm>
              <a:off x="4818" y="7525"/>
              <a:ext cx="4272" cy="533"/>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Add Secondary Antibody</a:t>
              </a:r>
              <a:endParaRPr lang="zh-CN" altLang="en-US" sz="1600" b="1" dirty="0">
                <a:solidFill>
                  <a:srgbClr val="FF0000"/>
                </a:solidFill>
                <a:latin typeface="Tahoma" panose="020B0604030504040204" pitchFamily="34" charset="0"/>
              </a:endParaRPr>
            </a:p>
          </p:txBody>
        </p:sp>
      </p:grpSp>
      <p:grpSp>
        <p:nvGrpSpPr>
          <p:cNvPr id="61" name="Group 28"/>
          <p:cNvGrpSpPr/>
          <p:nvPr/>
        </p:nvGrpSpPr>
        <p:grpSpPr bwMode="auto">
          <a:xfrm>
            <a:off x="5932169" y="3955444"/>
            <a:ext cx="5239414" cy="1657006"/>
            <a:chOff x="2880" y="2304"/>
            <a:chExt cx="2496" cy="854"/>
          </a:xfrm>
        </p:grpSpPr>
        <p:grpSp>
          <p:nvGrpSpPr>
            <p:cNvPr id="62" name="Group 29"/>
            <p:cNvGrpSpPr/>
            <p:nvPr/>
          </p:nvGrpSpPr>
          <p:grpSpPr bwMode="auto">
            <a:xfrm>
              <a:off x="2880" y="2304"/>
              <a:ext cx="2496" cy="854"/>
              <a:chOff x="2928" y="2532"/>
              <a:chExt cx="2496" cy="854"/>
            </a:xfrm>
          </p:grpSpPr>
          <p:sp>
            <p:nvSpPr>
              <p:cNvPr id="64" name="Rectangle 30"/>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65" name="Text Box 31"/>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66" name="Text Box 32"/>
              <p:cNvSpPr txBox="1">
                <a:spLocks noChangeArrowheads="1"/>
              </p:cNvSpPr>
              <p:nvPr/>
            </p:nvSpPr>
            <p:spPr bwMode="auto">
              <a:xfrm rot="16200000" flipV="1">
                <a:off x="4751" y="2751"/>
                <a:ext cx="704" cy="366"/>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67" name="Group 33"/>
              <p:cNvGrpSpPr/>
              <p:nvPr/>
            </p:nvGrpSpPr>
            <p:grpSpPr bwMode="auto">
              <a:xfrm rot="10800000">
                <a:off x="2961" y="3224"/>
                <a:ext cx="104" cy="107"/>
                <a:chOff x="4752" y="3120"/>
                <a:chExt cx="384" cy="384"/>
              </a:xfrm>
            </p:grpSpPr>
            <p:sp>
              <p:nvSpPr>
                <p:cNvPr id="71" name="Line 34"/>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72" name="Line 35"/>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68" name="Group 36"/>
              <p:cNvGrpSpPr/>
              <p:nvPr/>
            </p:nvGrpSpPr>
            <p:grpSpPr bwMode="auto">
              <a:xfrm rot="10800000">
                <a:off x="2961" y="2585"/>
                <a:ext cx="104" cy="106"/>
                <a:chOff x="4752" y="3120"/>
                <a:chExt cx="384" cy="384"/>
              </a:xfrm>
            </p:grpSpPr>
            <p:sp>
              <p:nvSpPr>
                <p:cNvPr id="69" name="Line 37"/>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70" name="Line 38"/>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63" name="Picture 39"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73" name="Oval 40"/>
          <p:cNvSpPr>
            <a:spLocks noChangeArrowheads="1"/>
          </p:cNvSpPr>
          <p:nvPr/>
        </p:nvSpPr>
        <p:spPr bwMode="auto">
          <a:xfrm rot="10800000" flipV="1">
            <a:off x="6155689" y="3955443"/>
            <a:ext cx="3688080" cy="1714236"/>
          </a:xfrm>
          <a:prstGeom prst="ellipse">
            <a:avLst/>
          </a:prstGeom>
          <a:solidFill>
            <a:srgbClr val="FFFF99">
              <a:alpha val="50195"/>
            </a:srgbClr>
          </a:solidFill>
          <a:ln w="9525">
            <a:noFill/>
            <a:round/>
          </a:ln>
        </p:spPr>
        <p:txBody>
          <a:bodyPr wrap="none" anchor="ctr"/>
          <a:lstStyle/>
          <a:p>
            <a:endParaRPr lang="zh-CN" altLang="en-US" sz="3665"/>
          </a:p>
        </p:txBody>
      </p:sp>
      <p:grpSp>
        <p:nvGrpSpPr>
          <p:cNvPr id="74" name="Group 41"/>
          <p:cNvGrpSpPr/>
          <p:nvPr/>
        </p:nvGrpSpPr>
        <p:grpSpPr bwMode="auto">
          <a:xfrm>
            <a:off x="7636509" y="3657416"/>
            <a:ext cx="542502" cy="782320"/>
            <a:chOff x="4176" y="2544"/>
            <a:chExt cx="233" cy="336"/>
          </a:xfrm>
        </p:grpSpPr>
        <p:sp>
          <p:nvSpPr>
            <p:cNvPr id="75" name="Oval 42"/>
            <p:cNvSpPr>
              <a:spLocks noChangeArrowheads="1"/>
            </p:cNvSpPr>
            <p:nvPr/>
          </p:nvSpPr>
          <p:spPr bwMode="auto">
            <a:xfrm>
              <a:off x="4176" y="2691"/>
              <a:ext cx="233" cy="189"/>
            </a:xfrm>
            <a:prstGeom prst="ellipse">
              <a:avLst/>
            </a:prstGeom>
            <a:solidFill>
              <a:srgbClr val="FFFF99">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76" name="AutoShape 43"/>
            <p:cNvSpPr>
              <a:spLocks noChangeArrowheads="1"/>
            </p:cNvSpPr>
            <p:nvPr/>
          </p:nvSpPr>
          <p:spPr bwMode="auto">
            <a:xfrm>
              <a:off x="4176" y="2544"/>
              <a:ext cx="233" cy="210"/>
            </a:xfrm>
            <a:prstGeom prst="triangle">
              <a:avLst>
                <a:gd name="adj" fmla="val 50000"/>
              </a:avLst>
            </a:prstGeom>
            <a:solidFill>
              <a:srgbClr val="FFFF99">
                <a:alpha val="50195"/>
              </a:srgbClr>
            </a:solidFill>
            <a:ln w="9525">
              <a:noFill/>
              <a:miter lim="800000"/>
            </a:ln>
          </p:spPr>
          <p:txBody>
            <a:bodyPr wrap="none" anchor="ctr"/>
            <a:lstStyle/>
            <a:p>
              <a:endParaRPr lang="zh-CN" altLang="en-US" sz="3665"/>
            </a:p>
          </p:txBody>
        </p:sp>
      </p:grpSp>
      <p:sp>
        <p:nvSpPr>
          <p:cNvPr id="77" name="AutoShape 44"/>
          <p:cNvSpPr>
            <a:spLocks noChangeArrowheads="1"/>
          </p:cNvSpPr>
          <p:nvPr/>
        </p:nvSpPr>
        <p:spPr bwMode="auto">
          <a:xfrm rot="-8100000">
            <a:off x="8706934" y="1274238"/>
            <a:ext cx="906144" cy="1581619"/>
          </a:xfrm>
          <a:prstGeom prst="roundRect">
            <a:avLst>
              <a:gd name="adj" fmla="val 16667"/>
            </a:avLst>
          </a:prstGeom>
          <a:solidFill>
            <a:srgbClr val="FFFF99"/>
          </a:solidFill>
          <a:ln w="9525">
            <a:solidFill>
              <a:schemeClr val="bg2"/>
            </a:solidFill>
            <a:round/>
          </a:ln>
        </p:spPr>
        <p:txBody>
          <a:bodyPr wrap="none" anchor="ctr"/>
          <a:lstStyle/>
          <a:p>
            <a:endParaRPr lang="zh-CN" altLang="en-US" sz="3665"/>
          </a:p>
        </p:txBody>
      </p:sp>
      <p:grpSp>
        <p:nvGrpSpPr>
          <p:cNvPr id="78" name="Group 45"/>
          <p:cNvGrpSpPr/>
          <p:nvPr/>
        </p:nvGrpSpPr>
        <p:grpSpPr bwMode="auto">
          <a:xfrm rot="2700000" flipV="1">
            <a:off x="7904637" y="2451340"/>
            <a:ext cx="670560" cy="1091989"/>
            <a:chOff x="1963" y="1614"/>
            <a:chExt cx="288" cy="469"/>
          </a:xfrm>
        </p:grpSpPr>
        <p:sp>
          <p:nvSpPr>
            <p:cNvPr id="79" name="Rectangle 46"/>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80" name="AutoShape 47"/>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81" name="Rectangle 48"/>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grpSp>
        <p:nvGrpSpPr>
          <p:cNvPr id="82" name="Group 49"/>
          <p:cNvGrpSpPr/>
          <p:nvPr/>
        </p:nvGrpSpPr>
        <p:grpSpPr bwMode="auto">
          <a:xfrm>
            <a:off x="7715672" y="3322136"/>
            <a:ext cx="386503" cy="558800"/>
            <a:chOff x="4210" y="2280"/>
            <a:chExt cx="166" cy="240"/>
          </a:xfrm>
        </p:grpSpPr>
        <p:sp>
          <p:nvSpPr>
            <p:cNvPr id="83" name="Oval 50"/>
            <p:cNvSpPr>
              <a:spLocks noChangeArrowheads="1"/>
            </p:cNvSpPr>
            <p:nvPr/>
          </p:nvSpPr>
          <p:spPr bwMode="auto">
            <a:xfrm>
              <a:off x="4210" y="2385"/>
              <a:ext cx="166" cy="135"/>
            </a:xfrm>
            <a:prstGeom prst="ellipse">
              <a:avLst/>
            </a:prstGeom>
            <a:solidFill>
              <a:srgbClr val="FFFF99">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84" name="AutoShape 51"/>
            <p:cNvSpPr>
              <a:spLocks noChangeArrowheads="1"/>
            </p:cNvSpPr>
            <p:nvPr/>
          </p:nvSpPr>
          <p:spPr bwMode="auto">
            <a:xfrm>
              <a:off x="4210" y="2280"/>
              <a:ext cx="166" cy="150"/>
            </a:xfrm>
            <a:prstGeom prst="triangle">
              <a:avLst>
                <a:gd name="adj" fmla="val 50000"/>
              </a:avLst>
            </a:prstGeom>
            <a:solidFill>
              <a:srgbClr val="FFFF99">
                <a:alpha val="50195"/>
              </a:srgbClr>
            </a:solidFill>
            <a:ln w="9525">
              <a:noFill/>
              <a:miter lim="800000"/>
            </a:ln>
          </p:spPr>
          <p:txBody>
            <a:bodyPr wrap="none" anchor="ctr"/>
            <a:lstStyle/>
            <a:p>
              <a:endParaRPr lang="zh-CN" altLang="en-US" sz="3665"/>
            </a:p>
          </p:txBody>
        </p:sp>
      </p:grpSp>
      <p:sp>
        <p:nvSpPr>
          <p:cNvPr id="85" name="Text Box 52"/>
          <p:cNvSpPr txBox="1">
            <a:spLocks noChangeArrowheads="1"/>
          </p:cNvSpPr>
          <p:nvPr/>
        </p:nvSpPr>
        <p:spPr bwMode="auto">
          <a:xfrm rot="-2700000">
            <a:off x="8386706" y="1730024"/>
            <a:ext cx="1512735" cy="692497"/>
          </a:xfrm>
          <a:prstGeom prst="rect">
            <a:avLst/>
          </a:prstGeom>
          <a:noFill/>
          <a:ln w="9525">
            <a:noFill/>
            <a:miter lim="800000"/>
          </a:ln>
        </p:spPr>
        <p:txBody>
          <a:bodyPr wrap="square">
            <a:spAutoFit/>
          </a:bodyPr>
          <a:lstStyle/>
          <a:p>
            <a:pPr algn="ctr"/>
            <a:r>
              <a:rPr lang="en-US" altLang="zh-CN" sz="1300" b="1" dirty="0">
                <a:latin typeface="Tahoma" panose="020B0604030504040204" pitchFamily="34" charset="0"/>
              </a:rPr>
              <a:t>Goat anti-Mouse/Rabbit</a:t>
            </a:r>
          </a:p>
          <a:p>
            <a:pPr algn="ctr"/>
            <a:r>
              <a:rPr lang="en-US" altLang="zh-CN" sz="1300" b="1" dirty="0">
                <a:latin typeface="Tahoma" panose="020B0604030504040204" pitchFamily="34" charset="0"/>
              </a:rPr>
              <a:t>HRP polymer</a:t>
            </a:r>
            <a:endParaRPr lang="zh-CN" altLang="en-US" sz="1300" b="1" dirty="0">
              <a:latin typeface="Tahoma" panose="020B0604030504040204" pitchFamily="34" charset="0"/>
            </a:endParaRPr>
          </a:p>
        </p:txBody>
      </p:sp>
      <p:sp>
        <p:nvSpPr>
          <p:cNvPr id="86" name="Rectangle 27"/>
          <p:cNvSpPr txBox="1">
            <a:spLocks noChangeArrowheads="1"/>
          </p:cNvSpPr>
          <p:nvPr/>
        </p:nvSpPr>
        <p:spPr>
          <a:xfrm>
            <a:off x="887966" y="5748945"/>
            <a:ext cx="9034775" cy="950998"/>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Add primary antibody-HRP polymer</a:t>
            </a:r>
            <a:r>
              <a:rPr lang="zh-CN" altLang="en-US" sz="2000" b="1" dirty="0">
                <a:ea typeface="宋体" panose="02010600030101010101" pitchFamily="2" charset="-122"/>
              </a:rPr>
              <a:t>，</a:t>
            </a:r>
            <a:r>
              <a:rPr lang="en-US" altLang="zh-CN" sz="2000" b="1" dirty="0">
                <a:ea typeface="宋体" panose="02010600030101010101" pitchFamily="2" charset="-122"/>
              </a:rPr>
              <a:t>incubating at room temperature for 30 minutes.</a:t>
            </a:r>
          </a:p>
        </p:txBody>
      </p:sp>
      <p:pic>
        <p:nvPicPr>
          <p:cNvPr id="87"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wipe(up)">
                                      <p:cBhvr>
                                        <p:cTn id="7" dur="500"/>
                                        <p:tgtEl>
                                          <p:spTgt spid="82"/>
                                        </p:tgtEl>
                                      </p:cBhvr>
                                    </p:animEffect>
                                  </p:childTnLst>
                                  <p:subTnLst>
                                    <p:set>
                                      <p:cBhvr override="childStyle">
                                        <p:cTn dur="1" fill="hold" display="0" masterRel="sameClick" afterEffect="1">
                                          <p:stCondLst>
                                            <p:cond evt="end" delay="0">
                                              <p:tn val="5"/>
                                            </p:cond>
                                          </p:stCondLst>
                                        </p:cTn>
                                        <p:tgtEl>
                                          <p:spTgt spid="82"/>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wipe(up)">
                                      <p:cBhvr>
                                        <p:cTn id="11" dur="500"/>
                                        <p:tgtEl>
                                          <p:spTgt spid="74"/>
                                        </p:tgtEl>
                                      </p:cBhvr>
                                    </p:animEffect>
                                  </p:childTnLst>
                                  <p:subTnLst>
                                    <p:set>
                                      <p:cBhvr override="childStyle">
                                        <p:cTn dur="1" fill="hold" display="0" masterRel="sameClick" afterEffect="1">
                                          <p:stCondLst>
                                            <p:cond evt="end" delay="0">
                                              <p:tn val="9"/>
                                            </p:cond>
                                          </p:stCondLst>
                                        </p:cTn>
                                        <p:tgtEl>
                                          <p:spTgt spid="74"/>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wipe(up)">
                                      <p:cBhvr>
                                        <p:cTn id="15" dur="500"/>
                                        <p:tgtEl>
                                          <p:spTgt spid="73"/>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8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86" grpId="0" build="p" autoUpdateAnimBg="0"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646576" y="1362075"/>
            <a:ext cx="4798060" cy="2998470"/>
            <a:chOff x="1417" y="3873"/>
            <a:chExt cx="7556" cy="4722"/>
          </a:xfrm>
        </p:grpSpPr>
        <p:grpSp>
          <p:nvGrpSpPr>
            <p:cNvPr id="7" name="组合 6"/>
            <p:cNvGrpSpPr/>
            <p:nvPr/>
          </p:nvGrpSpPr>
          <p:grpSpPr>
            <a:xfrm>
              <a:off x="1417" y="3873"/>
              <a:ext cx="7556" cy="4069"/>
              <a:chOff x="1779" y="3979"/>
              <a:chExt cx="7556" cy="4069"/>
            </a:xfrm>
          </p:grpSpPr>
          <p:grpSp>
            <p:nvGrpSpPr>
              <p:cNvPr id="11" name="组合 10"/>
              <p:cNvGrpSpPr/>
              <p:nvPr/>
            </p:nvGrpSpPr>
            <p:grpSpPr>
              <a:xfrm>
                <a:off x="1779" y="3979"/>
                <a:ext cx="7089" cy="3857"/>
                <a:chOff x="1661" y="3217"/>
                <a:chExt cx="7089" cy="3857"/>
              </a:xfrm>
            </p:grpSpPr>
            <p:grpSp>
              <p:nvGrpSpPr>
                <p:cNvPr id="14" name="组合 13"/>
                <p:cNvGrpSpPr/>
                <p:nvPr/>
              </p:nvGrpSpPr>
              <p:grpSpPr>
                <a:xfrm>
                  <a:off x="1661" y="3217"/>
                  <a:ext cx="7089" cy="3150"/>
                  <a:chOff x="1126" y="4016"/>
                  <a:chExt cx="7089" cy="3150"/>
                </a:xfrm>
              </p:grpSpPr>
              <p:grpSp>
                <p:nvGrpSpPr>
                  <p:cNvPr id="18" name="组合 17"/>
                  <p:cNvGrpSpPr/>
                  <p:nvPr/>
                </p:nvGrpSpPr>
                <p:grpSpPr>
                  <a:xfrm>
                    <a:off x="1126" y="4016"/>
                    <a:ext cx="7089" cy="2992"/>
                    <a:chOff x="1477" y="3846"/>
                    <a:chExt cx="7089" cy="2992"/>
                  </a:xfrm>
                </p:grpSpPr>
                <p:grpSp>
                  <p:nvGrpSpPr>
                    <p:cNvPr id="21" name="组合 20"/>
                    <p:cNvGrpSpPr/>
                    <p:nvPr/>
                  </p:nvGrpSpPr>
                  <p:grpSpPr>
                    <a:xfrm>
                      <a:off x="1496" y="3846"/>
                      <a:ext cx="7070" cy="2360"/>
                      <a:chOff x="1496" y="3846"/>
                      <a:chExt cx="7070" cy="2360"/>
                    </a:xfrm>
                  </p:grpSpPr>
                  <p:grpSp>
                    <p:nvGrpSpPr>
                      <p:cNvPr id="25" name="Group 15"/>
                      <p:cNvGrpSpPr/>
                      <p:nvPr/>
                    </p:nvGrpSpPr>
                    <p:grpSpPr bwMode="auto">
                      <a:xfrm>
                        <a:off x="1496" y="3846"/>
                        <a:ext cx="7070" cy="2112"/>
                        <a:chOff x="115" y="1152"/>
                        <a:chExt cx="1928" cy="576"/>
                      </a:xfrm>
                    </p:grpSpPr>
                    <p:grpSp>
                      <p:nvGrpSpPr>
                        <p:cNvPr id="28" name="Group 16"/>
                        <p:cNvGrpSpPr/>
                        <p:nvPr/>
                      </p:nvGrpSpPr>
                      <p:grpSpPr bwMode="auto">
                        <a:xfrm>
                          <a:off x="768" y="1152"/>
                          <a:ext cx="1275" cy="391"/>
                          <a:chOff x="768" y="1152"/>
                          <a:chExt cx="1275" cy="391"/>
                        </a:xfrm>
                      </p:grpSpPr>
                      <p:sp>
                        <p:nvSpPr>
                          <p:cNvPr id="33"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34" name="Text Box 18"/>
                          <p:cNvSpPr txBox="1">
                            <a:spLocks noChangeArrowheads="1"/>
                          </p:cNvSpPr>
                          <p:nvPr/>
                        </p:nvSpPr>
                        <p:spPr bwMode="auto">
                          <a:xfrm>
                            <a:off x="960" y="1398"/>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35"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36"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37"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29"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30" name="Group 23"/>
                        <p:cNvGrpSpPr/>
                        <p:nvPr/>
                      </p:nvGrpSpPr>
                      <p:grpSpPr bwMode="auto">
                        <a:xfrm>
                          <a:off x="115" y="1495"/>
                          <a:ext cx="653" cy="145"/>
                          <a:chOff x="115" y="1495"/>
                          <a:chExt cx="653" cy="145"/>
                        </a:xfrm>
                      </p:grpSpPr>
                      <p:sp>
                        <p:nvSpPr>
                          <p:cNvPr id="31" name="Text Box 24"/>
                          <p:cNvSpPr txBox="1">
                            <a:spLocks noChangeArrowheads="1"/>
                          </p:cNvSpPr>
                          <p:nvPr/>
                        </p:nvSpPr>
                        <p:spPr bwMode="auto">
                          <a:xfrm>
                            <a:off x="115" y="1495"/>
                            <a:ext cx="494" cy="145"/>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32"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26" name="直接连接符 25"/>
                      <p:cNvCxnSpPr>
                        <a:stCxn id="29"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27"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22"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23"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24" name="Text Box 24"/>
                    <p:cNvSpPr txBox="1">
                      <a:spLocks noChangeArrowheads="1"/>
                    </p:cNvSpPr>
                    <p:nvPr/>
                  </p:nvSpPr>
                  <p:spPr bwMode="auto">
                    <a:xfrm>
                      <a:off x="1477" y="5980"/>
                      <a:ext cx="1864"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9" name="直接连接符 18"/>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0"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15"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16"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17" name="Text Box 24"/>
                <p:cNvSpPr txBox="1">
                  <a:spLocks noChangeArrowheads="1"/>
                </p:cNvSpPr>
                <p:nvPr/>
              </p:nvSpPr>
              <p:spPr bwMode="auto">
                <a:xfrm>
                  <a:off x="1671" y="6254"/>
                  <a:ext cx="1864"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2" name="直接连接符 11"/>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3" name="Text Box 18"/>
              <p:cNvSpPr txBox="1">
                <a:spLocks noChangeArrowheads="1"/>
              </p:cNvSpPr>
              <p:nvPr/>
            </p:nvSpPr>
            <p:spPr bwMode="auto">
              <a:xfrm>
                <a:off x="4867" y="7515"/>
                <a:ext cx="4468" cy="533"/>
              </a:xfrm>
              <a:prstGeom prst="rect">
                <a:avLst/>
              </a:prstGeom>
              <a:noFill/>
              <a:ln w="9525">
                <a:noFill/>
                <a:miter lim="800000"/>
              </a:ln>
            </p:spPr>
            <p:txBody>
              <a:bodyPr wrap="square">
                <a:spAutoFit/>
              </a:bodyPr>
              <a:lstStyle/>
              <a:p>
                <a:r>
                  <a:rPr lang="en-US" altLang="zh-CN" sz="1600" b="1" dirty="0">
                    <a:solidFill>
                      <a:srgbClr val="0070C0"/>
                    </a:solidFill>
                    <a:latin typeface="Tahoma" panose="020B0604030504040204" pitchFamily="34" charset="0"/>
                  </a:rPr>
                  <a:t>Add Secondary Antibody</a:t>
                </a:r>
              </a:p>
            </p:txBody>
          </p:sp>
        </p:grpSp>
        <p:sp>
          <p:nvSpPr>
            <p:cNvPr id="8" name="Line 21"/>
            <p:cNvSpPr>
              <a:spLocks noChangeShapeType="1"/>
            </p:cNvSpPr>
            <p:nvPr/>
          </p:nvSpPr>
          <p:spPr bwMode="auto">
            <a:xfrm>
              <a:off x="3829" y="7715"/>
              <a:ext cx="0" cy="880"/>
            </a:xfrm>
            <a:prstGeom prst="line">
              <a:avLst/>
            </a:prstGeom>
            <a:noFill/>
            <a:ln w="9525">
              <a:solidFill>
                <a:srgbClr val="FF0000"/>
              </a:solidFill>
              <a:round/>
              <a:tailEnd type="triangle" w="med" len="med"/>
            </a:ln>
          </p:spPr>
          <p:txBody>
            <a:bodyPr/>
            <a:lstStyle/>
            <a:p>
              <a:endParaRPr lang="zh-CN" altLang="en-US" sz="3665"/>
            </a:p>
          </p:txBody>
        </p:sp>
        <p:sp>
          <p:nvSpPr>
            <p:cNvPr id="9" name="Line 25"/>
            <p:cNvSpPr>
              <a:spLocks noChangeShapeType="1"/>
            </p:cNvSpPr>
            <p:nvPr/>
          </p:nvSpPr>
          <p:spPr bwMode="auto">
            <a:xfrm>
              <a:off x="3122" y="8080"/>
              <a:ext cx="704" cy="0"/>
            </a:xfrm>
            <a:prstGeom prst="line">
              <a:avLst/>
            </a:prstGeom>
            <a:noFill/>
            <a:ln w="9525">
              <a:solidFill>
                <a:srgbClr val="FF0000"/>
              </a:solidFill>
              <a:round/>
            </a:ln>
          </p:spPr>
          <p:txBody>
            <a:bodyPr/>
            <a:lstStyle/>
            <a:p>
              <a:endParaRPr lang="zh-CN" altLang="en-US" sz="3665"/>
            </a:p>
          </p:txBody>
        </p:sp>
        <p:sp>
          <p:nvSpPr>
            <p:cNvPr id="10" name="Text Box 24"/>
            <p:cNvSpPr txBox="1">
              <a:spLocks noChangeArrowheads="1"/>
            </p:cNvSpPr>
            <p:nvPr/>
          </p:nvSpPr>
          <p:spPr bwMode="auto">
            <a:xfrm>
              <a:off x="1453" y="7807"/>
              <a:ext cx="1864" cy="533"/>
            </a:xfrm>
            <a:prstGeom prst="rect">
              <a:avLst/>
            </a:prstGeom>
            <a:noFill/>
            <a:ln w="9525">
              <a:noFill/>
              <a:miter lim="800000"/>
            </a:ln>
          </p:spPr>
          <p:txBody>
            <a:bodyPr wrap="square">
              <a:spAutoFit/>
            </a:bodyPr>
            <a:lstStyle/>
            <a:p>
              <a:pPr algn="ctr"/>
              <a:r>
                <a:rPr lang="en-US" altLang="zh-CN" sz="1600" b="1" dirty="0">
                  <a:solidFill>
                    <a:srgbClr val="FF0000"/>
                  </a:solidFill>
                  <a:latin typeface="Tahoma" panose="020B0604030504040204" pitchFamily="34" charset="0"/>
                </a:rPr>
                <a:t>washing</a:t>
              </a:r>
            </a:p>
          </p:txBody>
        </p:sp>
      </p:grpSp>
      <p:grpSp>
        <p:nvGrpSpPr>
          <p:cNvPr id="38" name="Group 2"/>
          <p:cNvGrpSpPr/>
          <p:nvPr/>
        </p:nvGrpSpPr>
        <p:grpSpPr bwMode="auto">
          <a:xfrm>
            <a:off x="5832690" y="3859439"/>
            <a:ext cx="5479773" cy="1634683"/>
            <a:chOff x="2880" y="2304"/>
            <a:chExt cx="2496" cy="854"/>
          </a:xfrm>
        </p:grpSpPr>
        <p:grpSp>
          <p:nvGrpSpPr>
            <p:cNvPr id="39" name="Group 3"/>
            <p:cNvGrpSpPr/>
            <p:nvPr/>
          </p:nvGrpSpPr>
          <p:grpSpPr bwMode="auto">
            <a:xfrm>
              <a:off x="2880" y="2304"/>
              <a:ext cx="2496" cy="854"/>
              <a:chOff x="2928" y="2532"/>
              <a:chExt cx="2496" cy="854"/>
            </a:xfrm>
          </p:grpSpPr>
          <p:sp>
            <p:nvSpPr>
              <p:cNvPr id="41"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2"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43" name="Text Box 6"/>
              <p:cNvSpPr txBox="1">
                <a:spLocks noChangeArrowheads="1"/>
              </p:cNvSpPr>
              <p:nvPr/>
            </p:nvSpPr>
            <p:spPr bwMode="auto">
              <a:xfrm rot="16200000" flipV="1">
                <a:off x="4751" y="2759"/>
                <a:ext cx="704" cy="350"/>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44" name="Group 7"/>
              <p:cNvGrpSpPr/>
              <p:nvPr/>
            </p:nvGrpSpPr>
            <p:grpSpPr bwMode="auto">
              <a:xfrm rot="10800000">
                <a:off x="2961" y="3224"/>
                <a:ext cx="104" cy="107"/>
                <a:chOff x="4752" y="3120"/>
                <a:chExt cx="384" cy="384"/>
              </a:xfrm>
            </p:grpSpPr>
            <p:sp>
              <p:nvSpPr>
                <p:cNvPr id="48"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49"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45" name="Group 10"/>
              <p:cNvGrpSpPr/>
              <p:nvPr/>
            </p:nvGrpSpPr>
            <p:grpSpPr bwMode="auto">
              <a:xfrm rot="10800000">
                <a:off x="2961" y="2585"/>
                <a:ext cx="104" cy="106"/>
                <a:chOff x="4752" y="3120"/>
                <a:chExt cx="384" cy="384"/>
              </a:xfrm>
            </p:grpSpPr>
            <p:sp>
              <p:nvSpPr>
                <p:cNvPr id="46"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47"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40" name="Picture 13" descr="CEA Unstained"/>
            <p:cNvPicPr>
              <a:picLocks noChangeAspect="1" noChangeArrowheads="1"/>
            </p:cNvPicPr>
            <p:nvPr/>
          </p:nvPicPr>
          <p:blipFill>
            <a:blip r:embed="rId4" cstate="print"/>
            <a:srcRect/>
            <a:stretch>
              <a:fillRect/>
            </a:stretch>
          </p:blipFill>
          <p:spPr bwMode="auto">
            <a:xfrm>
              <a:off x="3216" y="2364"/>
              <a:ext cx="1111" cy="718"/>
            </a:xfrm>
            <a:prstGeom prst="rect">
              <a:avLst/>
            </a:prstGeom>
            <a:noFill/>
            <a:ln w="9525">
              <a:noFill/>
              <a:miter lim="800000"/>
              <a:headEnd/>
              <a:tailEnd/>
            </a:ln>
          </p:spPr>
        </p:pic>
      </p:grpSp>
      <p:sp>
        <p:nvSpPr>
          <p:cNvPr id="50" name="Oval 27"/>
          <p:cNvSpPr>
            <a:spLocks noChangeArrowheads="1"/>
          </p:cNvSpPr>
          <p:nvPr/>
        </p:nvSpPr>
        <p:spPr bwMode="auto">
          <a:xfrm rot="10800000" flipV="1">
            <a:off x="6056210" y="3859439"/>
            <a:ext cx="3555998" cy="1561945"/>
          </a:xfrm>
          <a:prstGeom prst="ellipse">
            <a:avLst/>
          </a:prstGeom>
          <a:solidFill>
            <a:srgbClr val="CCFFFF">
              <a:alpha val="50195"/>
            </a:srgbClr>
          </a:solidFill>
          <a:ln w="9525">
            <a:noFill/>
            <a:round/>
          </a:ln>
        </p:spPr>
        <p:txBody>
          <a:bodyPr wrap="none" anchor="ctr"/>
          <a:lstStyle/>
          <a:p>
            <a:endParaRPr lang="zh-CN" altLang="en-US" sz="3665"/>
          </a:p>
        </p:txBody>
      </p:sp>
      <p:grpSp>
        <p:nvGrpSpPr>
          <p:cNvPr id="53" name="Group 28"/>
          <p:cNvGrpSpPr/>
          <p:nvPr/>
        </p:nvGrpSpPr>
        <p:grpSpPr bwMode="auto">
          <a:xfrm>
            <a:off x="7537030" y="3561412"/>
            <a:ext cx="523073" cy="643154"/>
            <a:chOff x="4176" y="2544"/>
            <a:chExt cx="233" cy="336"/>
          </a:xfrm>
        </p:grpSpPr>
        <p:sp>
          <p:nvSpPr>
            <p:cNvPr id="54" name="Oval 29"/>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55" name="AutoShape 30"/>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56" name="Group 31"/>
          <p:cNvGrpSpPr/>
          <p:nvPr/>
        </p:nvGrpSpPr>
        <p:grpSpPr bwMode="auto">
          <a:xfrm>
            <a:off x="7616193" y="3226132"/>
            <a:ext cx="372661" cy="459396"/>
            <a:chOff x="4210" y="2280"/>
            <a:chExt cx="166" cy="240"/>
          </a:xfrm>
        </p:grpSpPr>
        <p:sp>
          <p:nvSpPr>
            <p:cNvPr id="57" name="Oval 32"/>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58" name="AutoShape 33"/>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59" name="组合 58"/>
          <p:cNvGrpSpPr/>
          <p:nvPr/>
        </p:nvGrpSpPr>
        <p:grpSpPr>
          <a:xfrm>
            <a:off x="7616193" y="2279863"/>
            <a:ext cx="3096315" cy="1310521"/>
            <a:chOff x="15007" y="4817"/>
            <a:chExt cx="6164" cy="2676"/>
          </a:xfrm>
        </p:grpSpPr>
        <p:pic>
          <p:nvPicPr>
            <p:cNvPr id="60" name="图片 59" descr="985517733_1331230693_副本"/>
            <p:cNvPicPr>
              <a:picLocks noChangeAspect="1"/>
            </p:cNvPicPr>
            <p:nvPr/>
          </p:nvPicPr>
          <p:blipFill>
            <a:blip r:embed="rId5"/>
            <a:stretch>
              <a:fillRect/>
            </a:stretch>
          </p:blipFill>
          <p:spPr>
            <a:xfrm rot="17640000">
              <a:off x="16751" y="3073"/>
              <a:ext cx="2676" cy="6164"/>
            </a:xfrm>
            <a:prstGeom prst="rect">
              <a:avLst/>
            </a:prstGeom>
          </p:spPr>
        </p:pic>
        <p:sp>
          <p:nvSpPr>
            <p:cNvPr id="61" name="Text Box 37"/>
            <p:cNvSpPr txBox="1">
              <a:spLocks noChangeArrowheads="1"/>
            </p:cNvSpPr>
            <p:nvPr/>
          </p:nvSpPr>
          <p:spPr bwMode="auto">
            <a:xfrm rot="1380000">
              <a:off x="17372" y="5544"/>
              <a:ext cx="3288" cy="1295"/>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TBS cleaning solution</a:t>
              </a:r>
              <a:endParaRPr lang="zh-CN" altLang="en-US" sz="1760" dirty="0">
                <a:latin typeface="Tahoma" panose="020B0604030504040204" pitchFamily="34" charset="0"/>
              </a:endParaRPr>
            </a:p>
          </p:txBody>
        </p:sp>
      </p:grpSp>
      <p:sp>
        <p:nvSpPr>
          <p:cNvPr id="62" name="Rectangle 26"/>
          <p:cNvSpPr txBox="1">
            <a:spLocks noChangeArrowheads="1"/>
          </p:cNvSpPr>
          <p:nvPr/>
        </p:nvSpPr>
        <p:spPr>
          <a:xfrm>
            <a:off x="844928" y="5735000"/>
            <a:ext cx="9669147" cy="940380"/>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Rinse and soak the tissue with TBS cleaning solution 3 times, for 3 minutes each time.</a:t>
            </a:r>
            <a:endParaRPr lang="zh-CN" altLang="en-US" sz="2000" dirty="0">
              <a:ea typeface="宋体" panose="02010600030101010101" pitchFamily="2" charset="-122"/>
            </a:endParaRPr>
          </a:p>
        </p:txBody>
      </p:sp>
      <p:pic>
        <p:nvPicPr>
          <p:cNvPr id="63"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500"/>
                                        <p:tgtEl>
                                          <p:spTgt spid="56"/>
                                        </p:tgtEl>
                                      </p:cBhvr>
                                    </p:animEffect>
                                  </p:childTnLst>
                                  <p:subTnLst>
                                    <p:set>
                                      <p:cBhvr override="childStyle">
                                        <p:cTn dur="1" fill="hold" display="0" masterRel="sameClick" afterEffect="1">
                                          <p:stCondLst>
                                            <p:cond evt="end" delay="0">
                                              <p:tn val="5"/>
                                            </p:cond>
                                          </p:stCondLst>
                                        </p:cTn>
                                        <p:tgtEl>
                                          <p:spTgt spid="56"/>
                                        </p:tgtEl>
                                        <p:attrNameLst>
                                          <p:attrName>style.visibility</p:attrName>
                                        </p:attrNameLst>
                                      </p:cBhvr>
                                      <p:to>
                                        <p:strVal val="hidden"/>
                                      </p:to>
                                    </p:set>
                                  </p:sub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up)">
                                      <p:cBhvr>
                                        <p:cTn id="11" dur="500"/>
                                        <p:tgtEl>
                                          <p:spTgt spid="53"/>
                                        </p:tgtEl>
                                      </p:cBhvr>
                                    </p:animEffect>
                                  </p:childTnLst>
                                  <p:subTnLst>
                                    <p:set>
                                      <p:cBhvr override="childStyle">
                                        <p:cTn dur="1" fill="hold" display="0" masterRel="sameClick" afterEffect="1">
                                          <p:stCondLst>
                                            <p:cond evt="end" delay="0">
                                              <p:tn val="9"/>
                                            </p:cond>
                                          </p:stCondLst>
                                        </p:cTn>
                                        <p:tgtEl>
                                          <p:spTgt spid="53"/>
                                        </p:tgtEl>
                                        <p:attrNameLst>
                                          <p:attrName>style.visibility</p:attrName>
                                        </p:attrNameLst>
                                      </p:cBhvr>
                                      <p:to>
                                        <p:strVal val="hidden"/>
                                      </p:to>
                                    </p:set>
                                  </p:sub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wipe(up)">
                                      <p:cBhvr>
                                        <p:cTn id="15" dur="500"/>
                                        <p:tgtEl>
                                          <p:spTgt spid="50"/>
                                        </p:tgtEl>
                                      </p:cBhvr>
                                    </p:animEffect>
                                  </p:childTnLst>
                                  <p:subTnLst>
                                    <p:set>
                                      <p:cBhvr override="childStyle">
                                        <p:cTn dur="1" fill="hold" display="0" masterRel="sameClick" afterEffect="1">
                                          <p:stCondLst>
                                            <p:cond evt="end" delay="0">
                                              <p:tn val="13"/>
                                            </p:cond>
                                          </p:stCondLst>
                                        </p:cTn>
                                        <p:tgtEl>
                                          <p:spTgt spid="50"/>
                                        </p:tgtEl>
                                        <p:attrNameLst>
                                          <p:attrName>style.visibility</p:attrName>
                                        </p:attrNameLst>
                                      </p:cBhvr>
                                      <p:to>
                                        <p:strVal val="hidden"/>
                                      </p:to>
                                    </p:set>
                                  </p:sub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ldLvl="0" animBg="1"/>
      <p:bldP spid="62"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iṩḷiďê"/>
        <p:cNvGrpSpPr/>
        <p:nvPr/>
      </p:nvGrpSpPr>
      <p:grpSpPr>
        <a:xfrm>
          <a:off x="0" y="0"/>
          <a:ext cx="0" cy="0"/>
          <a:chOff x="0" y="0"/>
          <a:chExt cx="0" cy="0"/>
        </a:xfrm>
      </p:grpSpPr>
      <p:sp>
        <p:nvSpPr>
          <p:cNvPr id="6" name="ïṧlïḋé"/>
          <p:cNvSpPr/>
          <p:nvPr/>
        </p:nvSpPr>
        <p:spPr bwMode="auto">
          <a:xfrm rot="16200000">
            <a:off x="3144431" y="3314021"/>
            <a:ext cx="3318146" cy="649058"/>
          </a:xfrm>
          <a:prstGeom prst="trapezoid">
            <a:avLst>
              <a:gd name="adj" fmla="val 101311"/>
            </a:avLst>
          </a:prstGeom>
          <a:gradFill>
            <a:gsLst>
              <a:gs pos="0">
                <a:schemeClr val="tx2">
                  <a:lumMod val="31000"/>
                  <a:lumOff val="69000"/>
                </a:schemeClr>
              </a:gs>
              <a:gs pos="100000">
                <a:schemeClr val="tx2">
                  <a:alpha val="0"/>
                  <a:lumMod val="19000"/>
                  <a:lumOff val="81000"/>
                </a:schemeClr>
              </a:gs>
            </a:gsLst>
            <a:lin ang="5400000" scaled="1"/>
          </a:gradFill>
          <a:ln w="19050">
            <a:noFill/>
            <a:round/>
          </a:ln>
        </p:spPr>
        <p:txBody>
          <a:bodyPr wrap="square" lIns="91440" tIns="45720" rIns="91440" bIns="45720" anchor="ctr">
            <a:normAutofit/>
          </a:bodyPr>
          <a:lstStyle/>
          <a:p>
            <a:pPr algn="ctr"/>
            <a:endParaRPr/>
          </a:p>
        </p:txBody>
      </p:sp>
      <p:sp>
        <p:nvSpPr>
          <p:cNvPr id="7" name="ïŝ1îdé"/>
          <p:cNvSpPr/>
          <p:nvPr/>
        </p:nvSpPr>
        <p:spPr bwMode="auto">
          <a:xfrm>
            <a:off x="2403721" y="2388786"/>
            <a:ext cx="903494" cy="3082466"/>
          </a:xfrm>
          <a:custGeom>
            <a:avLst/>
            <a:gdLst>
              <a:gd name="T0" fmla="*/ 1764 w 4053"/>
              <a:gd name="T1" fmla="*/ 0 h 16197"/>
              <a:gd name="T2" fmla="*/ 2323 w 4053"/>
              <a:gd name="T3" fmla="*/ 0 h 16197"/>
              <a:gd name="T4" fmla="*/ 2323 w 4053"/>
              <a:gd name="T5" fmla="*/ 892 h 16197"/>
              <a:gd name="T6" fmla="*/ 1764 w 4053"/>
              <a:gd name="T7" fmla="*/ 892 h 16197"/>
              <a:gd name="T8" fmla="*/ 1764 w 4053"/>
              <a:gd name="T9" fmla="*/ 0 h 16197"/>
              <a:gd name="T10" fmla="*/ 1831 w 4053"/>
              <a:gd name="T11" fmla="*/ 11317 h 16197"/>
              <a:gd name="T12" fmla="*/ 2256 w 4053"/>
              <a:gd name="T13" fmla="*/ 11317 h 16197"/>
              <a:gd name="T14" fmla="*/ 2256 w 4053"/>
              <a:gd name="T15" fmla="*/ 13709 h 16197"/>
              <a:gd name="T16" fmla="*/ 4053 w 4053"/>
              <a:gd name="T17" fmla="*/ 15988 h 16197"/>
              <a:gd name="T18" fmla="*/ 3787 w 4053"/>
              <a:gd name="T19" fmla="*/ 16197 h 16197"/>
              <a:gd name="T20" fmla="*/ 2256 w 4053"/>
              <a:gd name="T21" fmla="*/ 14256 h 16197"/>
              <a:gd name="T22" fmla="*/ 2256 w 4053"/>
              <a:gd name="T23" fmla="*/ 16151 h 16197"/>
              <a:gd name="T24" fmla="*/ 1831 w 4053"/>
              <a:gd name="T25" fmla="*/ 16151 h 16197"/>
              <a:gd name="T26" fmla="*/ 1831 w 4053"/>
              <a:gd name="T27" fmla="*/ 14215 h 16197"/>
              <a:gd name="T28" fmla="*/ 266 w 4053"/>
              <a:gd name="T29" fmla="*/ 16197 h 16197"/>
              <a:gd name="T30" fmla="*/ 0 w 4053"/>
              <a:gd name="T31" fmla="*/ 15988 h 16197"/>
              <a:gd name="T32" fmla="*/ 1831 w 4053"/>
              <a:gd name="T33" fmla="*/ 13668 h 16197"/>
              <a:gd name="T34" fmla="*/ 1831 w 4053"/>
              <a:gd name="T35" fmla="*/ 11317 h 16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53" h="16197">
                <a:moveTo>
                  <a:pt x="1764" y="0"/>
                </a:moveTo>
                <a:lnTo>
                  <a:pt x="2323" y="0"/>
                </a:lnTo>
                <a:lnTo>
                  <a:pt x="2323" y="892"/>
                </a:lnTo>
                <a:lnTo>
                  <a:pt x="1764" y="892"/>
                </a:lnTo>
                <a:lnTo>
                  <a:pt x="1764" y="0"/>
                </a:lnTo>
                <a:close/>
                <a:moveTo>
                  <a:pt x="1831" y="11317"/>
                </a:moveTo>
                <a:lnTo>
                  <a:pt x="2256" y="11317"/>
                </a:lnTo>
                <a:lnTo>
                  <a:pt x="2256" y="13709"/>
                </a:lnTo>
                <a:lnTo>
                  <a:pt x="4053" y="15988"/>
                </a:lnTo>
                <a:lnTo>
                  <a:pt x="3787" y="16197"/>
                </a:lnTo>
                <a:lnTo>
                  <a:pt x="2256" y="14256"/>
                </a:lnTo>
                <a:lnTo>
                  <a:pt x="2256" y="16151"/>
                </a:lnTo>
                <a:lnTo>
                  <a:pt x="1831" y="16151"/>
                </a:lnTo>
                <a:lnTo>
                  <a:pt x="1831" y="14215"/>
                </a:lnTo>
                <a:lnTo>
                  <a:pt x="266" y="16197"/>
                </a:lnTo>
                <a:lnTo>
                  <a:pt x="0" y="15988"/>
                </a:lnTo>
                <a:lnTo>
                  <a:pt x="1831" y="13668"/>
                </a:lnTo>
                <a:lnTo>
                  <a:pt x="1831" y="11317"/>
                </a:lnTo>
                <a:close/>
              </a:path>
            </a:pathLst>
          </a:custGeom>
          <a:solidFill>
            <a:schemeClr val="bg1">
              <a:lumMod val="95000"/>
            </a:schemeClr>
          </a:solidFill>
          <a:ln>
            <a:noFill/>
          </a:ln>
          <a:effectLst>
            <a:outerShdw blurRad="76200" dir="13500000" sy="23000" kx="1200000" algn="br" rotWithShape="0">
              <a:prstClr val="black">
                <a:alpha val="20000"/>
              </a:prstClr>
            </a:outerShdw>
          </a:effectLst>
        </p:spPr>
        <p:txBody>
          <a:bodyPr wrap="square" lIns="91440" tIns="45720" rIns="91440" bIns="45720" anchor="ctr">
            <a:normAutofit/>
          </a:bodyPr>
          <a:lstStyle/>
          <a:p>
            <a:pPr algn="ctr"/>
            <a:endParaRPr/>
          </a:p>
        </p:txBody>
      </p:sp>
      <p:sp>
        <p:nvSpPr>
          <p:cNvPr id="8" name="ïṧ1ïďe"/>
          <p:cNvSpPr/>
          <p:nvPr/>
        </p:nvSpPr>
        <p:spPr bwMode="auto">
          <a:xfrm>
            <a:off x="1166159" y="2475721"/>
            <a:ext cx="3378619" cy="2325660"/>
          </a:xfrm>
          <a:custGeom>
            <a:avLst/>
            <a:gdLst>
              <a:gd name="T0" fmla="*/ 233 w 15146"/>
              <a:gd name="T1" fmla="*/ 466 h 10425"/>
              <a:gd name="T2" fmla="*/ 186 w 15146"/>
              <a:gd name="T3" fmla="*/ 460 h 10425"/>
              <a:gd name="T4" fmla="*/ 142 w 15146"/>
              <a:gd name="T5" fmla="*/ 447 h 10425"/>
              <a:gd name="T6" fmla="*/ 68 w 15146"/>
              <a:gd name="T7" fmla="*/ 397 h 10425"/>
              <a:gd name="T8" fmla="*/ 19 w 15146"/>
              <a:gd name="T9" fmla="*/ 323 h 10425"/>
              <a:gd name="T10" fmla="*/ 5 w 15146"/>
              <a:gd name="T11" fmla="*/ 279 h 10425"/>
              <a:gd name="T12" fmla="*/ 0 w 15146"/>
              <a:gd name="T13" fmla="*/ 233 h 10425"/>
              <a:gd name="T14" fmla="*/ 3 w 15146"/>
              <a:gd name="T15" fmla="*/ 197 h 10425"/>
              <a:gd name="T16" fmla="*/ 15 w 15146"/>
              <a:gd name="T17" fmla="*/ 154 h 10425"/>
              <a:gd name="T18" fmla="*/ 54 w 15146"/>
              <a:gd name="T19" fmla="*/ 85 h 10425"/>
              <a:gd name="T20" fmla="*/ 123 w 15146"/>
              <a:gd name="T21" fmla="*/ 28 h 10425"/>
              <a:gd name="T22" fmla="*/ 175 w 15146"/>
              <a:gd name="T23" fmla="*/ 8 h 10425"/>
              <a:gd name="T24" fmla="*/ 221 w 15146"/>
              <a:gd name="T25" fmla="*/ 1 h 10425"/>
              <a:gd name="T26" fmla="*/ 14938 w 15146"/>
              <a:gd name="T27" fmla="*/ 2 h 10425"/>
              <a:gd name="T28" fmla="*/ 14983 w 15146"/>
              <a:gd name="T29" fmla="*/ 11 h 10425"/>
              <a:gd name="T30" fmla="*/ 15044 w 15146"/>
              <a:gd name="T31" fmla="*/ 40 h 10425"/>
              <a:gd name="T32" fmla="*/ 15106 w 15146"/>
              <a:gd name="T33" fmla="*/ 104 h 10425"/>
              <a:gd name="T34" fmla="*/ 15135 w 15146"/>
              <a:gd name="T35" fmla="*/ 164 h 10425"/>
              <a:gd name="T36" fmla="*/ 15145 w 15146"/>
              <a:gd name="T37" fmla="*/ 209 h 10425"/>
              <a:gd name="T38" fmla="*/ 15146 w 15146"/>
              <a:gd name="T39" fmla="*/ 245 h 10425"/>
              <a:gd name="T40" fmla="*/ 15138 w 15146"/>
              <a:gd name="T41" fmla="*/ 291 h 10425"/>
              <a:gd name="T42" fmla="*/ 15118 w 15146"/>
              <a:gd name="T43" fmla="*/ 343 h 10425"/>
              <a:gd name="T44" fmla="*/ 15061 w 15146"/>
              <a:gd name="T45" fmla="*/ 412 h 10425"/>
              <a:gd name="T46" fmla="*/ 14993 w 15146"/>
              <a:gd name="T47" fmla="*/ 451 h 10425"/>
              <a:gd name="T48" fmla="*/ 14949 w 15146"/>
              <a:gd name="T49" fmla="*/ 462 h 10425"/>
              <a:gd name="T50" fmla="*/ 14729 w 15146"/>
              <a:gd name="T51" fmla="*/ 466 h 10425"/>
              <a:gd name="T52" fmla="*/ 14938 w 15146"/>
              <a:gd name="T53" fmla="*/ 9960 h 10425"/>
              <a:gd name="T54" fmla="*/ 14983 w 15146"/>
              <a:gd name="T55" fmla="*/ 9970 h 10425"/>
              <a:gd name="T56" fmla="*/ 15044 w 15146"/>
              <a:gd name="T57" fmla="*/ 9999 h 10425"/>
              <a:gd name="T58" fmla="*/ 15106 w 15146"/>
              <a:gd name="T59" fmla="*/ 10062 h 10425"/>
              <a:gd name="T60" fmla="*/ 15135 w 15146"/>
              <a:gd name="T61" fmla="*/ 10123 h 10425"/>
              <a:gd name="T62" fmla="*/ 15145 w 15146"/>
              <a:gd name="T63" fmla="*/ 10168 h 10425"/>
              <a:gd name="T64" fmla="*/ 15146 w 15146"/>
              <a:gd name="T65" fmla="*/ 10203 h 10425"/>
              <a:gd name="T66" fmla="*/ 15138 w 15146"/>
              <a:gd name="T67" fmla="*/ 10249 h 10425"/>
              <a:gd name="T68" fmla="*/ 15118 w 15146"/>
              <a:gd name="T69" fmla="*/ 10303 h 10425"/>
              <a:gd name="T70" fmla="*/ 15061 w 15146"/>
              <a:gd name="T71" fmla="*/ 10371 h 10425"/>
              <a:gd name="T72" fmla="*/ 14993 w 15146"/>
              <a:gd name="T73" fmla="*/ 10410 h 10425"/>
              <a:gd name="T74" fmla="*/ 14949 w 15146"/>
              <a:gd name="T75" fmla="*/ 10421 h 10425"/>
              <a:gd name="T76" fmla="*/ 233 w 15146"/>
              <a:gd name="T77" fmla="*/ 10425 h 10425"/>
              <a:gd name="T78" fmla="*/ 186 w 15146"/>
              <a:gd name="T79" fmla="*/ 10419 h 10425"/>
              <a:gd name="T80" fmla="*/ 142 w 15146"/>
              <a:gd name="T81" fmla="*/ 10406 h 10425"/>
              <a:gd name="T82" fmla="*/ 68 w 15146"/>
              <a:gd name="T83" fmla="*/ 10356 h 10425"/>
              <a:gd name="T84" fmla="*/ 19 w 15146"/>
              <a:gd name="T85" fmla="*/ 10282 h 10425"/>
              <a:gd name="T86" fmla="*/ 5 w 15146"/>
              <a:gd name="T87" fmla="*/ 10238 h 10425"/>
              <a:gd name="T88" fmla="*/ 0 w 15146"/>
              <a:gd name="T89" fmla="*/ 10191 h 10425"/>
              <a:gd name="T90" fmla="*/ 3 w 15146"/>
              <a:gd name="T91" fmla="*/ 10156 h 10425"/>
              <a:gd name="T92" fmla="*/ 15 w 15146"/>
              <a:gd name="T93" fmla="*/ 10112 h 10425"/>
              <a:gd name="T94" fmla="*/ 54 w 15146"/>
              <a:gd name="T95" fmla="*/ 10044 h 10425"/>
              <a:gd name="T96" fmla="*/ 123 w 15146"/>
              <a:gd name="T97" fmla="*/ 9987 h 10425"/>
              <a:gd name="T98" fmla="*/ 175 w 15146"/>
              <a:gd name="T99" fmla="*/ 9967 h 10425"/>
              <a:gd name="T100" fmla="*/ 221 w 15146"/>
              <a:gd name="T101" fmla="*/ 9959 h 10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146" h="10425">
                <a:moveTo>
                  <a:pt x="233" y="9959"/>
                </a:moveTo>
                <a:lnTo>
                  <a:pt x="418" y="9959"/>
                </a:lnTo>
                <a:lnTo>
                  <a:pt x="418" y="466"/>
                </a:lnTo>
                <a:lnTo>
                  <a:pt x="233" y="466"/>
                </a:lnTo>
                <a:lnTo>
                  <a:pt x="221" y="466"/>
                </a:lnTo>
                <a:lnTo>
                  <a:pt x="209" y="465"/>
                </a:lnTo>
                <a:lnTo>
                  <a:pt x="198" y="462"/>
                </a:lnTo>
                <a:lnTo>
                  <a:pt x="186" y="460"/>
                </a:lnTo>
                <a:lnTo>
                  <a:pt x="175" y="458"/>
                </a:lnTo>
                <a:lnTo>
                  <a:pt x="164" y="455"/>
                </a:lnTo>
                <a:lnTo>
                  <a:pt x="153" y="451"/>
                </a:lnTo>
                <a:lnTo>
                  <a:pt x="142" y="447"/>
                </a:lnTo>
                <a:lnTo>
                  <a:pt x="123" y="437"/>
                </a:lnTo>
                <a:lnTo>
                  <a:pt x="103" y="425"/>
                </a:lnTo>
                <a:lnTo>
                  <a:pt x="85" y="412"/>
                </a:lnTo>
                <a:lnTo>
                  <a:pt x="68" y="397"/>
                </a:lnTo>
                <a:lnTo>
                  <a:pt x="54" y="381"/>
                </a:lnTo>
                <a:lnTo>
                  <a:pt x="40" y="363"/>
                </a:lnTo>
                <a:lnTo>
                  <a:pt x="29" y="343"/>
                </a:lnTo>
                <a:lnTo>
                  <a:pt x="19" y="323"/>
                </a:lnTo>
                <a:lnTo>
                  <a:pt x="15" y="313"/>
                </a:lnTo>
                <a:lnTo>
                  <a:pt x="10" y="302"/>
                </a:lnTo>
                <a:lnTo>
                  <a:pt x="8" y="291"/>
                </a:lnTo>
                <a:lnTo>
                  <a:pt x="5" y="279"/>
                </a:lnTo>
                <a:lnTo>
                  <a:pt x="3" y="268"/>
                </a:lnTo>
                <a:lnTo>
                  <a:pt x="2" y="256"/>
                </a:lnTo>
                <a:lnTo>
                  <a:pt x="0" y="245"/>
                </a:lnTo>
                <a:lnTo>
                  <a:pt x="0" y="233"/>
                </a:lnTo>
                <a:lnTo>
                  <a:pt x="0" y="233"/>
                </a:lnTo>
                <a:lnTo>
                  <a:pt x="0" y="221"/>
                </a:lnTo>
                <a:lnTo>
                  <a:pt x="2" y="209"/>
                </a:lnTo>
                <a:lnTo>
                  <a:pt x="3" y="197"/>
                </a:lnTo>
                <a:lnTo>
                  <a:pt x="5" y="186"/>
                </a:lnTo>
                <a:lnTo>
                  <a:pt x="8" y="174"/>
                </a:lnTo>
                <a:lnTo>
                  <a:pt x="10" y="164"/>
                </a:lnTo>
                <a:lnTo>
                  <a:pt x="15" y="154"/>
                </a:lnTo>
                <a:lnTo>
                  <a:pt x="19" y="143"/>
                </a:lnTo>
                <a:lnTo>
                  <a:pt x="29" y="122"/>
                </a:lnTo>
                <a:lnTo>
                  <a:pt x="40" y="104"/>
                </a:lnTo>
                <a:lnTo>
                  <a:pt x="54" y="85"/>
                </a:lnTo>
                <a:lnTo>
                  <a:pt x="68" y="69"/>
                </a:lnTo>
                <a:lnTo>
                  <a:pt x="85" y="53"/>
                </a:lnTo>
                <a:lnTo>
                  <a:pt x="103" y="40"/>
                </a:lnTo>
                <a:lnTo>
                  <a:pt x="123" y="28"/>
                </a:lnTo>
                <a:lnTo>
                  <a:pt x="142" y="19"/>
                </a:lnTo>
                <a:lnTo>
                  <a:pt x="153" y="14"/>
                </a:lnTo>
                <a:lnTo>
                  <a:pt x="164" y="11"/>
                </a:lnTo>
                <a:lnTo>
                  <a:pt x="175" y="8"/>
                </a:lnTo>
                <a:lnTo>
                  <a:pt x="186" y="5"/>
                </a:lnTo>
                <a:lnTo>
                  <a:pt x="198" y="3"/>
                </a:lnTo>
                <a:lnTo>
                  <a:pt x="209" y="2"/>
                </a:lnTo>
                <a:lnTo>
                  <a:pt x="221" y="1"/>
                </a:lnTo>
                <a:lnTo>
                  <a:pt x="233" y="0"/>
                </a:lnTo>
                <a:lnTo>
                  <a:pt x="14914" y="0"/>
                </a:lnTo>
                <a:lnTo>
                  <a:pt x="14926" y="1"/>
                </a:lnTo>
                <a:lnTo>
                  <a:pt x="14938" y="2"/>
                </a:lnTo>
                <a:lnTo>
                  <a:pt x="14949" y="3"/>
                </a:lnTo>
                <a:lnTo>
                  <a:pt x="14961" y="5"/>
                </a:lnTo>
                <a:lnTo>
                  <a:pt x="14972" y="8"/>
                </a:lnTo>
                <a:lnTo>
                  <a:pt x="14983" y="11"/>
                </a:lnTo>
                <a:lnTo>
                  <a:pt x="14993" y="14"/>
                </a:lnTo>
                <a:lnTo>
                  <a:pt x="15004" y="19"/>
                </a:lnTo>
                <a:lnTo>
                  <a:pt x="15024" y="28"/>
                </a:lnTo>
                <a:lnTo>
                  <a:pt x="15044" y="40"/>
                </a:lnTo>
                <a:lnTo>
                  <a:pt x="15061" y="53"/>
                </a:lnTo>
                <a:lnTo>
                  <a:pt x="15077" y="69"/>
                </a:lnTo>
                <a:lnTo>
                  <a:pt x="15093" y="85"/>
                </a:lnTo>
                <a:lnTo>
                  <a:pt x="15106" y="104"/>
                </a:lnTo>
                <a:lnTo>
                  <a:pt x="15118" y="122"/>
                </a:lnTo>
                <a:lnTo>
                  <a:pt x="15127" y="143"/>
                </a:lnTo>
                <a:lnTo>
                  <a:pt x="15132" y="154"/>
                </a:lnTo>
                <a:lnTo>
                  <a:pt x="15135" y="164"/>
                </a:lnTo>
                <a:lnTo>
                  <a:pt x="15138" y="174"/>
                </a:lnTo>
                <a:lnTo>
                  <a:pt x="15142" y="186"/>
                </a:lnTo>
                <a:lnTo>
                  <a:pt x="15144" y="197"/>
                </a:lnTo>
                <a:lnTo>
                  <a:pt x="15145" y="209"/>
                </a:lnTo>
                <a:lnTo>
                  <a:pt x="15146" y="221"/>
                </a:lnTo>
                <a:lnTo>
                  <a:pt x="15146" y="233"/>
                </a:lnTo>
                <a:lnTo>
                  <a:pt x="15146" y="233"/>
                </a:lnTo>
                <a:lnTo>
                  <a:pt x="15146" y="245"/>
                </a:lnTo>
                <a:lnTo>
                  <a:pt x="15145" y="256"/>
                </a:lnTo>
                <a:lnTo>
                  <a:pt x="15144" y="268"/>
                </a:lnTo>
                <a:lnTo>
                  <a:pt x="15142" y="279"/>
                </a:lnTo>
                <a:lnTo>
                  <a:pt x="15138" y="291"/>
                </a:lnTo>
                <a:lnTo>
                  <a:pt x="15135" y="302"/>
                </a:lnTo>
                <a:lnTo>
                  <a:pt x="15132" y="313"/>
                </a:lnTo>
                <a:lnTo>
                  <a:pt x="15127" y="323"/>
                </a:lnTo>
                <a:lnTo>
                  <a:pt x="15118" y="343"/>
                </a:lnTo>
                <a:lnTo>
                  <a:pt x="15106" y="363"/>
                </a:lnTo>
                <a:lnTo>
                  <a:pt x="15093" y="381"/>
                </a:lnTo>
                <a:lnTo>
                  <a:pt x="15077" y="397"/>
                </a:lnTo>
                <a:lnTo>
                  <a:pt x="15061" y="412"/>
                </a:lnTo>
                <a:lnTo>
                  <a:pt x="15044" y="425"/>
                </a:lnTo>
                <a:lnTo>
                  <a:pt x="15024" y="437"/>
                </a:lnTo>
                <a:lnTo>
                  <a:pt x="15004" y="447"/>
                </a:lnTo>
                <a:lnTo>
                  <a:pt x="14993" y="451"/>
                </a:lnTo>
                <a:lnTo>
                  <a:pt x="14983" y="455"/>
                </a:lnTo>
                <a:lnTo>
                  <a:pt x="14972" y="458"/>
                </a:lnTo>
                <a:lnTo>
                  <a:pt x="14961" y="460"/>
                </a:lnTo>
                <a:lnTo>
                  <a:pt x="14949" y="462"/>
                </a:lnTo>
                <a:lnTo>
                  <a:pt x="14938" y="465"/>
                </a:lnTo>
                <a:lnTo>
                  <a:pt x="14926" y="466"/>
                </a:lnTo>
                <a:lnTo>
                  <a:pt x="14914" y="466"/>
                </a:lnTo>
                <a:lnTo>
                  <a:pt x="14729" y="466"/>
                </a:lnTo>
                <a:lnTo>
                  <a:pt x="14729" y="9959"/>
                </a:lnTo>
                <a:lnTo>
                  <a:pt x="14914" y="9959"/>
                </a:lnTo>
                <a:lnTo>
                  <a:pt x="14926" y="9959"/>
                </a:lnTo>
                <a:lnTo>
                  <a:pt x="14938" y="9960"/>
                </a:lnTo>
                <a:lnTo>
                  <a:pt x="14949" y="9962"/>
                </a:lnTo>
                <a:lnTo>
                  <a:pt x="14961" y="9964"/>
                </a:lnTo>
                <a:lnTo>
                  <a:pt x="14972" y="9967"/>
                </a:lnTo>
                <a:lnTo>
                  <a:pt x="14983" y="9970"/>
                </a:lnTo>
                <a:lnTo>
                  <a:pt x="14993" y="9973"/>
                </a:lnTo>
                <a:lnTo>
                  <a:pt x="15004" y="9978"/>
                </a:lnTo>
                <a:lnTo>
                  <a:pt x="15024" y="9987"/>
                </a:lnTo>
                <a:lnTo>
                  <a:pt x="15044" y="9999"/>
                </a:lnTo>
                <a:lnTo>
                  <a:pt x="15061" y="10012"/>
                </a:lnTo>
                <a:lnTo>
                  <a:pt x="15077" y="10028"/>
                </a:lnTo>
                <a:lnTo>
                  <a:pt x="15093" y="10044"/>
                </a:lnTo>
                <a:lnTo>
                  <a:pt x="15106" y="10062"/>
                </a:lnTo>
                <a:lnTo>
                  <a:pt x="15118" y="10081"/>
                </a:lnTo>
                <a:lnTo>
                  <a:pt x="15127" y="10102"/>
                </a:lnTo>
                <a:lnTo>
                  <a:pt x="15132" y="10112"/>
                </a:lnTo>
                <a:lnTo>
                  <a:pt x="15135" y="10123"/>
                </a:lnTo>
                <a:lnTo>
                  <a:pt x="15138" y="10133"/>
                </a:lnTo>
                <a:lnTo>
                  <a:pt x="15142" y="10145"/>
                </a:lnTo>
                <a:lnTo>
                  <a:pt x="15144" y="10156"/>
                </a:lnTo>
                <a:lnTo>
                  <a:pt x="15145" y="10168"/>
                </a:lnTo>
                <a:lnTo>
                  <a:pt x="15146" y="10179"/>
                </a:lnTo>
                <a:lnTo>
                  <a:pt x="15146" y="10191"/>
                </a:lnTo>
                <a:lnTo>
                  <a:pt x="15146" y="10191"/>
                </a:lnTo>
                <a:lnTo>
                  <a:pt x="15146" y="10203"/>
                </a:lnTo>
                <a:lnTo>
                  <a:pt x="15145" y="10215"/>
                </a:lnTo>
                <a:lnTo>
                  <a:pt x="15144" y="10227"/>
                </a:lnTo>
                <a:lnTo>
                  <a:pt x="15142" y="10238"/>
                </a:lnTo>
                <a:lnTo>
                  <a:pt x="15138" y="10249"/>
                </a:lnTo>
                <a:lnTo>
                  <a:pt x="15135" y="10261"/>
                </a:lnTo>
                <a:lnTo>
                  <a:pt x="15132" y="10271"/>
                </a:lnTo>
                <a:lnTo>
                  <a:pt x="15127" y="10282"/>
                </a:lnTo>
                <a:lnTo>
                  <a:pt x="15118" y="10303"/>
                </a:lnTo>
                <a:lnTo>
                  <a:pt x="15106" y="10321"/>
                </a:lnTo>
                <a:lnTo>
                  <a:pt x="15093" y="10340"/>
                </a:lnTo>
                <a:lnTo>
                  <a:pt x="15077" y="10356"/>
                </a:lnTo>
                <a:lnTo>
                  <a:pt x="15061" y="10371"/>
                </a:lnTo>
                <a:lnTo>
                  <a:pt x="15044" y="10384"/>
                </a:lnTo>
                <a:lnTo>
                  <a:pt x="15024" y="10396"/>
                </a:lnTo>
                <a:lnTo>
                  <a:pt x="15004" y="10406"/>
                </a:lnTo>
                <a:lnTo>
                  <a:pt x="14993" y="10410"/>
                </a:lnTo>
                <a:lnTo>
                  <a:pt x="14983" y="10414"/>
                </a:lnTo>
                <a:lnTo>
                  <a:pt x="14972" y="10417"/>
                </a:lnTo>
                <a:lnTo>
                  <a:pt x="14961" y="10419"/>
                </a:lnTo>
                <a:lnTo>
                  <a:pt x="14949" y="10421"/>
                </a:lnTo>
                <a:lnTo>
                  <a:pt x="14938" y="10422"/>
                </a:lnTo>
                <a:lnTo>
                  <a:pt x="14926" y="10424"/>
                </a:lnTo>
                <a:lnTo>
                  <a:pt x="14914" y="10425"/>
                </a:lnTo>
                <a:lnTo>
                  <a:pt x="233" y="10425"/>
                </a:lnTo>
                <a:lnTo>
                  <a:pt x="221" y="10424"/>
                </a:lnTo>
                <a:lnTo>
                  <a:pt x="209" y="10422"/>
                </a:lnTo>
                <a:lnTo>
                  <a:pt x="198" y="10421"/>
                </a:lnTo>
                <a:lnTo>
                  <a:pt x="186" y="10419"/>
                </a:lnTo>
                <a:lnTo>
                  <a:pt x="175" y="10417"/>
                </a:lnTo>
                <a:lnTo>
                  <a:pt x="164" y="10414"/>
                </a:lnTo>
                <a:lnTo>
                  <a:pt x="153" y="10410"/>
                </a:lnTo>
                <a:lnTo>
                  <a:pt x="142" y="10406"/>
                </a:lnTo>
                <a:lnTo>
                  <a:pt x="123" y="10396"/>
                </a:lnTo>
                <a:lnTo>
                  <a:pt x="103" y="10384"/>
                </a:lnTo>
                <a:lnTo>
                  <a:pt x="85" y="10371"/>
                </a:lnTo>
                <a:lnTo>
                  <a:pt x="68" y="10356"/>
                </a:lnTo>
                <a:lnTo>
                  <a:pt x="54" y="10340"/>
                </a:lnTo>
                <a:lnTo>
                  <a:pt x="40" y="10321"/>
                </a:lnTo>
                <a:lnTo>
                  <a:pt x="29" y="10303"/>
                </a:lnTo>
                <a:lnTo>
                  <a:pt x="19" y="10282"/>
                </a:lnTo>
                <a:lnTo>
                  <a:pt x="15" y="10271"/>
                </a:lnTo>
                <a:lnTo>
                  <a:pt x="10" y="10261"/>
                </a:lnTo>
                <a:lnTo>
                  <a:pt x="8" y="10249"/>
                </a:lnTo>
                <a:lnTo>
                  <a:pt x="5" y="10238"/>
                </a:lnTo>
                <a:lnTo>
                  <a:pt x="3" y="10227"/>
                </a:lnTo>
                <a:lnTo>
                  <a:pt x="2" y="10215"/>
                </a:lnTo>
                <a:lnTo>
                  <a:pt x="0" y="10203"/>
                </a:lnTo>
                <a:lnTo>
                  <a:pt x="0" y="10191"/>
                </a:lnTo>
                <a:lnTo>
                  <a:pt x="0" y="10191"/>
                </a:lnTo>
                <a:lnTo>
                  <a:pt x="0" y="10179"/>
                </a:lnTo>
                <a:lnTo>
                  <a:pt x="2" y="10168"/>
                </a:lnTo>
                <a:lnTo>
                  <a:pt x="3" y="10156"/>
                </a:lnTo>
                <a:lnTo>
                  <a:pt x="5" y="10145"/>
                </a:lnTo>
                <a:lnTo>
                  <a:pt x="8" y="10133"/>
                </a:lnTo>
                <a:lnTo>
                  <a:pt x="10" y="10123"/>
                </a:lnTo>
                <a:lnTo>
                  <a:pt x="15" y="10112"/>
                </a:lnTo>
                <a:lnTo>
                  <a:pt x="19" y="10102"/>
                </a:lnTo>
                <a:lnTo>
                  <a:pt x="29" y="10081"/>
                </a:lnTo>
                <a:lnTo>
                  <a:pt x="40" y="10062"/>
                </a:lnTo>
                <a:lnTo>
                  <a:pt x="54" y="10044"/>
                </a:lnTo>
                <a:lnTo>
                  <a:pt x="68" y="10028"/>
                </a:lnTo>
                <a:lnTo>
                  <a:pt x="85" y="10012"/>
                </a:lnTo>
                <a:lnTo>
                  <a:pt x="103" y="9999"/>
                </a:lnTo>
                <a:lnTo>
                  <a:pt x="123" y="9987"/>
                </a:lnTo>
                <a:lnTo>
                  <a:pt x="142" y="9978"/>
                </a:lnTo>
                <a:lnTo>
                  <a:pt x="153" y="9973"/>
                </a:lnTo>
                <a:lnTo>
                  <a:pt x="164" y="9970"/>
                </a:lnTo>
                <a:lnTo>
                  <a:pt x="175" y="9967"/>
                </a:lnTo>
                <a:lnTo>
                  <a:pt x="186" y="9964"/>
                </a:lnTo>
                <a:lnTo>
                  <a:pt x="198" y="9962"/>
                </a:lnTo>
                <a:lnTo>
                  <a:pt x="209" y="9960"/>
                </a:lnTo>
                <a:lnTo>
                  <a:pt x="221" y="9959"/>
                </a:lnTo>
                <a:lnTo>
                  <a:pt x="233" y="9959"/>
                </a:lnTo>
                <a:close/>
              </a:path>
            </a:pathLst>
          </a:custGeom>
          <a:solidFill>
            <a:schemeClr val="bg1">
              <a:lumMod val="75000"/>
            </a:schemeClr>
          </a:solidFill>
          <a:ln>
            <a:noFill/>
          </a:ln>
        </p:spPr>
        <p:txBody>
          <a:bodyPr wrap="square" lIns="91440" tIns="45720" rIns="91440" bIns="45720" anchor="ctr">
            <a:normAutofit/>
          </a:bodyPr>
          <a:lstStyle/>
          <a:p>
            <a:pPr algn="ctr"/>
            <a:endParaRPr/>
          </a:p>
        </p:txBody>
      </p:sp>
      <p:sp>
        <p:nvSpPr>
          <p:cNvPr id="9" name="isļiḑê"/>
          <p:cNvSpPr/>
          <p:nvPr/>
        </p:nvSpPr>
        <p:spPr bwMode="auto">
          <a:xfrm>
            <a:off x="1294432" y="2580570"/>
            <a:ext cx="3122072" cy="21159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algn="ctr"/>
            <a:endParaRPr/>
          </a:p>
        </p:txBody>
      </p:sp>
      <p:sp>
        <p:nvSpPr>
          <p:cNvPr id="10" name="iṡlïḑé"/>
          <p:cNvSpPr txBox="1"/>
          <p:nvPr/>
        </p:nvSpPr>
        <p:spPr>
          <a:xfrm>
            <a:off x="1650794" y="3339929"/>
            <a:ext cx="2409349" cy="597244"/>
          </a:xfrm>
          <a:prstGeom prst="rect">
            <a:avLst/>
          </a:prstGeom>
          <a:noFill/>
        </p:spPr>
        <p:txBody>
          <a:bodyPr wrap="square" lIns="91440" tIns="45720" rIns="91440" bIns="45720" anchor="ctr" anchorCtr="0">
            <a:normAutofit/>
          </a:bodyPr>
          <a:lstStyle/>
          <a:p>
            <a:pPr algn="ctr"/>
            <a:r>
              <a:rPr lang="en-US" altLang="zh-CN" sz="2400" b="1" dirty="0">
                <a:solidFill>
                  <a:schemeClr val="accent1"/>
                </a:solidFill>
              </a:rPr>
              <a:t>CONTENTS</a:t>
            </a:r>
          </a:p>
        </p:txBody>
      </p:sp>
      <p:grpSp>
        <p:nvGrpSpPr>
          <p:cNvPr id="11" name="ïśľiḑê"/>
          <p:cNvGrpSpPr/>
          <p:nvPr/>
        </p:nvGrpSpPr>
        <p:grpSpPr>
          <a:xfrm>
            <a:off x="5852680" y="3749675"/>
            <a:ext cx="4491880" cy="552392"/>
            <a:chOff x="5763744" y="1497321"/>
            <a:chExt cx="4688526" cy="552392"/>
          </a:xfrm>
        </p:grpSpPr>
        <p:sp>
          <p:nvSpPr>
            <p:cNvPr id="36" name="íşļide"/>
            <p:cNvSpPr/>
            <p:nvPr/>
          </p:nvSpPr>
          <p:spPr bwMode="auto">
            <a:xfrm>
              <a:off x="5763744" y="1566371"/>
              <a:ext cx="4688526" cy="414293"/>
            </a:xfrm>
            <a:prstGeom prst="roundRect">
              <a:avLst>
                <a:gd name="adj" fmla="val 9770"/>
              </a:avLst>
            </a:prstGeom>
            <a:noFill/>
            <a:ln w="3175">
              <a:solidFill>
                <a:schemeClr val="bg1">
                  <a:lumMod val="75000"/>
                </a:schemeClr>
              </a:solidFill>
              <a:round/>
            </a:ln>
          </p:spPr>
          <p:txBody>
            <a:bodyPr rot="0" spcFirstLastPara="0" vert="horz" wrap="square" lIns="91440" tIns="45720" rIns="91440" bIns="45720" anchor="ctr" anchorCtr="0" forceAA="0" compatLnSpc="1">
              <a:noAutofit/>
            </a:bodyPr>
            <a:lstStyle/>
            <a:p>
              <a:pPr algn="l"/>
              <a:r>
                <a:rPr lang="zh-CN" altLang="en-US" sz="2000" b="1" dirty="0"/>
                <a:t>             </a:t>
              </a:r>
              <a:r>
                <a:rPr lang="en-US" altLang="zh-CN" sz="2000" b="1" dirty="0"/>
                <a:t> </a:t>
              </a:r>
              <a:r>
                <a:rPr lang="zh-CN" altLang="en-US" sz="2000" b="1" dirty="0"/>
                <a:t> </a:t>
              </a:r>
              <a:r>
                <a:rPr lang="en-US" altLang="zh-CN" sz="2000" b="1" dirty="0"/>
                <a:t>Principle and Method</a:t>
              </a:r>
              <a:endParaRPr lang="zh-CN" altLang="en-US" sz="2000" b="1" dirty="0">
                <a:solidFill>
                  <a:schemeClr val="tx1">
                    <a:lumMod val="95000"/>
                    <a:lumOff val="5000"/>
                  </a:schemeClr>
                </a:solidFill>
              </a:endParaRPr>
            </a:p>
          </p:txBody>
        </p:sp>
        <p:grpSp>
          <p:nvGrpSpPr>
            <p:cNvPr id="37" name="iṩľiḋe"/>
            <p:cNvGrpSpPr/>
            <p:nvPr/>
          </p:nvGrpSpPr>
          <p:grpSpPr>
            <a:xfrm>
              <a:off x="5957082" y="1497321"/>
              <a:ext cx="773346" cy="552392"/>
              <a:chOff x="6512894" y="1739368"/>
              <a:chExt cx="773346" cy="552392"/>
            </a:xfrm>
          </p:grpSpPr>
          <p:sp>
            <p:nvSpPr>
              <p:cNvPr id="38" name="ïṧľîḋè"/>
              <p:cNvSpPr/>
              <p:nvPr/>
            </p:nvSpPr>
            <p:spPr bwMode="auto">
              <a:xfrm flipV="1">
                <a:off x="6512894" y="2222711"/>
                <a:ext cx="773346" cy="69049"/>
              </a:xfrm>
              <a:prstGeom prst="trapezoid">
                <a:avLst>
                  <a:gd name="adj" fmla="val 154634"/>
                </a:avLst>
              </a:prstGeom>
              <a:solidFill>
                <a:schemeClr val="accent1">
                  <a:lumMod val="75000"/>
                </a:schemeClr>
              </a:solidFill>
              <a:ln w="19050">
                <a:noFill/>
                <a:round/>
              </a:ln>
            </p:spPr>
            <p:txBody>
              <a:bodyPr wrap="square" lIns="91440" tIns="45720" rIns="91440" bIns="45720" anchor="ctr">
                <a:normAutofit fontScale="25000" lnSpcReduction="20000"/>
              </a:bodyPr>
              <a:lstStyle/>
              <a:p>
                <a:pPr algn="ctr"/>
                <a:endParaRPr/>
              </a:p>
            </p:txBody>
          </p:sp>
          <p:sp>
            <p:nvSpPr>
              <p:cNvPr id="39" name="işlíḑê"/>
              <p:cNvSpPr/>
              <p:nvPr/>
            </p:nvSpPr>
            <p:spPr bwMode="auto">
              <a:xfrm>
                <a:off x="6512894" y="1739368"/>
                <a:ext cx="773346" cy="69049"/>
              </a:xfrm>
              <a:prstGeom prst="trapezoid">
                <a:avLst>
                  <a:gd name="adj" fmla="val 154634"/>
                </a:avLst>
              </a:prstGeom>
              <a:solidFill>
                <a:schemeClr val="accent1">
                  <a:lumMod val="75000"/>
                </a:schemeClr>
              </a:solidFill>
              <a:ln w="19050">
                <a:noFill/>
                <a:round/>
              </a:ln>
            </p:spPr>
            <p:txBody>
              <a:bodyPr wrap="square" lIns="91440" tIns="45720" rIns="91440" bIns="45720" anchor="ctr">
                <a:normAutofit fontScale="25000" lnSpcReduction="20000"/>
              </a:bodyPr>
              <a:lstStyle/>
              <a:p>
                <a:pPr algn="ctr"/>
                <a:endParaRPr/>
              </a:p>
            </p:txBody>
          </p:sp>
          <p:sp>
            <p:nvSpPr>
              <p:cNvPr id="40" name="íş1íďê"/>
              <p:cNvSpPr/>
              <p:nvPr/>
            </p:nvSpPr>
            <p:spPr bwMode="auto">
              <a:xfrm>
                <a:off x="6623372" y="1739368"/>
                <a:ext cx="552390" cy="552392"/>
              </a:xfrm>
              <a:prstGeom prst="rect">
                <a:avLst/>
              </a:prstGeom>
              <a:solidFill>
                <a:schemeClr val="accent1"/>
              </a:solidFill>
              <a:ln w="19050">
                <a:noFill/>
                <a:round/>
              </a:ln>
            </p:spPr>
            <p:txBody>
              <a:bodyPr rot="0" spcFirstLastPara="0" vert="horz" wrap="square" lIns="91440" tIns="45720" rIns="91440" bIns="45720" anchor="ctr" anchorCtr="1" forceAA="0" compatLnSpc="1">
                <a:normAutofit/>
              </a:bodyPr>
              <a:lstStyle/>
              <a:p>
                <a:pPr algn="ctr"/>
                <a:r>
                  <a:rPr lang="en-US" altLang="zh-CN" sz="1600" b="1" dirty="0">
                    <a:solidFill>
                      <a:schemeClr val="bg1"/>
                    </a:solidFill>
                  </a:rPr>
                  <a:t>02</a:t>
                </a:r>
              </a:p>
            </p:txBody>
          </p:sp>
        </p:grpSp>
      </p:grpSp>
      <p:grpSp>
        <p:nvGrpSpPr>
          <p:cNvPr id="25" name="ïśľiḑê"/>
          <p:cNvGrpSpPr/>
          <p:nvPr/>
        </p:nvGrpSpPr>
        <p:grpSpPr>
          <a:xfrm>
            <a:off x="5852680" y="2910799"/>
            <a:ext cx="4491880" cy="552392"/>
            <a:chOff x="5763744" y="1497321"/>
            <a:chExt cx="4491880" cy="552392"/>
          </a:xfrm>
        </p:grpSpPr>
        <p:sp>
          <p:nvSpPr>
            <p:cNvPr id="41" name="íşļide"/>
            <p:cNvSpPr/>
            <p:nvPr/>
          </p:nvSpPr>
          <p:spPr bwMode="auto">
            <a:xfrm>
              <a:off x="5763744" y="1566371"/>
              <a:ext cx="4491880" cy="414293"/>
            </a:xfrm>
            <a:prstGeom prst="roundRect">
              <a:avLst>
                <a:gd name="adj" fmla="val 9770"/>
              </a:avLst>
            </a:prstGeom>
            <a:noFill/>
            <a:ln w="3175">
              <a:solidFill>
                <a:schemeClr val="bg1">
                  <a:lumMod val="75000"/>
                </a:schemeClr>
              </a:solidFill>
              <a:round/>
            </a:ln>
          </p:spPr>
          <p:txBody>
            <a:bodyPr rot="0" spcFirstLastPara="0" vert="horz" wrap="square" lIns="91440" tIns="45720" rIns="91440" bIns="45720" anchor="ctr" anchorCtr="0" forceAA="0" compatLnSpc="1">
              <a:noAutofit/>
            </a:bodyPr>
            <a:lstStyle/>
            <a:p>
              <a:pPr algn="l"/>
              <a:r>
                <a:rPr lang="zh-CN" altLang="en-US" sz="2000" dirty="0"/>
                <a:t>             </a:t>
              </a:r>
              <a:r>
                <a:rPr lang="en-US" altLang="zh-CN" sz="2000" dirty="0"/>
                <a:t> </a:t>
              </a:r>
              <a:r>
                <a:rPr lang="zh-CN" altLang="en-US" sz="2000" dirty="0"/>
                <a:t> </a:t>
              </a:r>
              <a:r>
                <a:rPr lang="en-US" altLang="zh-CN" sz="2000" b="1" dirty="0">
                  <a:solidFill>
                    <a:schemeClr val="tx1">
                      <a:lumMod val="95000"/>
                      <a:lumOff val="5000"/>
                    </a:schemeClr>
                  </a:solidFill>
                </a:rPr>
                <a:t>Introduction of IHC</a:t>
              </a:r>
              <a:endParaRPr lang="zh-CN" altLang="en-US" sz="2000" b="1" dirty="0">
                <a:solidFill>
                  <a:schemeClr val="tx1">
                    <a:lumMod val="95000"/>
                    <a:lumOff val="5000"/>
                  </a:schemeClr>
                </a:solidFill>
              </a:endParaRPr>
            </a:p>
          </p:txBody>
        </p:sp>
        <p:grpSp>
          <p:nvGrpSpPr>
            <p:cNvPr id="42" name="iṩľiḋe"/>
            <p:cNvGrpSpPr/>
            <p:nvPr/>
          </p:nvGrpSpPr>
          <p:grpSpPr>
            <a:xfrm>
              <a:off x="5957082" y="1497321"/>
              <a:ext cx="773346" cy="552392"/>
              <a:chOff x="6512894" y="1739368"/>
              <a:chExt cx="773346" cy="552392"/>
            </a:xfrm>
          </p:grpSpPr>
          <p:sp>
            <p:nvSpPr>
              <p:cNvPr id="43" name="ïṧľîḋè"/>
              <p:cNvSpPr/>
              <p:nvPr/>
            </p:nvSpPr>
            <p:spPr bwMode="auto">
              <a:xfrm flipV="1">
                <a:off x="6512894" y="2222711"/>
                <a:ext cx="773346" cy="69049"/>
              </a:xfrm>
              <a:prstGeom prst="trapezoid">
                <a:avLst>
                  <a:gd name="adj" fmla="val 154634"/>
                </a:avLst>
              </a:prstGeom>
              <a:solidFill>
                <a:schemeClr val="accent1">
                  <a:lumMod val="75000"/>
                </a:schemeClr>
              </a:solidFill>
              <a:ln w="19050">
                <a:noFill/>
                <a:round/>
              </a:ln>
            </p:spPr>
            <p:txBody>
              <a:bodyPr wrap="square" lIns="91440" tIns="45720" rIns="91440" bIns="45720" anchor="ctr">
                <a:normAutofit fontScale="25000" lnSpcReduction="20000"/>
              </a:bodyPr>
              <a:lstStyle/>
              <a:p>
                <a:pPr algn="ctr"/>
                <a:endParaRPr/>
              </a:p>
            </p:txBody>
          </p:sp>
          <p:sp>
            <p:nvSpPr>
              <p:cNvPr id="44" name="işlíḑê"/>
              <p:cNvSpPr/>
              <p:nvPr/>
            </p:nvSpPr>
            <p:spPr bwMode="auto">
              <a:xfrm>
                <a:off x="6512894" y="1739368"/>
                <a:ext cx="773346" cy="69049"/>
              </a:xfrm>
              <a:prstGeom prst="trapezoid">
                <a:avLst>
                  <a:gd name="adj" fmla="val 154634"/>
                </a:avLst>
              </a:prstGeom>
              <a:solidFill>
                <a:schemeClr val="accent1">
                  <a:lumMod val="75000"/>
                </a:schemeClr>
              </a:solidFill>
              <a:ln w="19050">
                <a:noFill/>
                <a:round/>
              </a:ln>
            </p:spPr>
            <p:txBody>
              <a:bodyPr wrap="square" lIns="91440" tIns="45720" rIns="91440" bIns="45720" anchor="ctr">
                <a:normAutofit fontScale="25000" lnSpcReduction="20000"/>
              </a:bodyPr>
              <a:lstStyle/>
              <a:p>
                <a:pPr algn="ctr"/>
                <a:endParaRPr/>
              </a:p>
            </p:txBody>
          </p:sp>
          <p:sp>
            <p:nvSpPr>
              <p:cNvPr id="45" name="íş1íďê"/>
              <p:cNvSpPr/>
              <p:nvPr/>
            </p:nvSpPr>
            <p:spPr bwMode="auto">
              <a:xfrm>
                <a:off x="6623372" y="1739368"/>
                <a:ext cx="552390" cy="552392"/>
              </a:xfrm>
              <a:prstGeom prst="rect">
                <a:avLst/>
              </a:prstGeom>
              <a:solidFill>
                <a:schemeClr val="accent1"/>
              </a:solidFill>
              <a:ln w="19050">
                <a:noFill/>
                <a:round/>
              </a:ln>
            </p:spPr>
            <p:txBody>
              <a:bodyPr rot="0" spcFirstLastPara="0" vert="horz" wrap="square" lIns="91440" tIns="45720" rIns="91440" bIns="45720" anchor="ctr" anchorCtr="1" forceAA="0" compatLnSpc="1">
                <a:normAutofit/>
              </a:bodyPr>
              <a:lstStyle/>
              <a:p>
                <a:pPr algn="ctr"/>
                <a:r>
                  <a:rPr lang="en-US" altLang="zh-CN" sz="1600" b="1" dirty="0">
                    <a:solidFill>
                      <a:schemeClr val="bg1"/>
                    </a:solidFill>
                  </a:rPr>
                  <a:t>01</a:t>
                </a:r>
              </a:p>
            </p:txBody>
          </p:sp>
        </p:grpSp>
      </p:gr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468285" y="1193165"/>
            <a:ext cx="6440170" cy="3107055"/>
            <a:chOff x="1535" y="3895"/>
            <a:chExt cx="10142" cy="4893"/>
          </a:xfrm>
        </p:grpSpPr>
        <p:grpSp>
          <p:nvGrpSpPr>
            <p:cNvPr id="7" name="组合 6"/>
            <p:cNvGrpSpPr/>
            <p:nvPr/>
          </p:nvGrpSpPr>
          <p:grpSpPr>
            <a:xfrm>
              <a:off x="1535" y="3895"/>
              <a:ext cx="7242" cy="4700"/>
              <a:chOff x="1535" y="3895"/>
              <a:chExt cx="7242" cy="4700"/>
            </a:xfrm>
          </p:grpSpPr>
          <p:grpSp>
            <p:nvGrpSpPr>
              <p:cNvPr id="10" name="组合 9"/>
              <p:cNvGrpSpPr/>
              <p:nvPr/>
            </p:nvGrpSpPr>
            <p:grpSpPr>
              <a:xfrm>
                <a:off x="1535" y="3895"/>
                <a:ext cx="7242" cy="4047"/>
                <a:chOff x="1897" y="4001"/>
                <a:chExt cx="7242" cy="4047"/>
              </a:xfrm>
            </p:grpSpPr>
            <p:grpSp>
              <p:nvGrpSpPr>
                <p:cNvPr id="14" name="组合 13"/>
                <p:cNvGrpSpPr/>
                <p:nvPr/>
              </p:nvGrpSpPr>
              <p:grpSpPr>
                <a:xfrm>
                  <a:off x="1897" y="4001"/>
                  <a:ext cx="6971" cy="3835"/>
                  <a:chOff x="1779" y="3239"/>
                  <a:chExt cx="6971" cy="3835"/>
                </a:xfrm>
              </p:grpSpPr>
              <p:grpSp>
                <p:nvGrpSpPr>
                  <p:cNvPr id="17" name="组合 16"/>
                  <p:cNvGrpSpPr/>
                  <p:nvPr/>
                </p:nvGrpSpPr>
                <p:grpSpPr>
                  <a:xfrm>
                    <a:off x="1779" y="3239"/>
                    <a:ext cx="6971" cy="3128"/>
                    <a:chOff x="1244" y="4038"/>
                    <a:chExt cx="6971" cy="3128"/>
                  </a:xfrm>
                </p:grpSpPr>
                <p:grpSp>
                  <p:nvGrpSpPr>
                    <p:cNvPr id="21" name="组合 20"/>
                    <p:cNvGrpSpPr/>
                    <p:nvPr/>
                  </p:nvGrpSpPr>
                  <p:grpSpPr>
                    <a:xfrm>
                      <a:off x="1244" y="4038"/>
                      <a:ext cx="6971" cy="2970"/>
                      <a:chOff x="1595" y="3868"/>
                      <a:chExt cx="6971" cy="2970"/>
                    </a:xfrm>
                  </p:grpSpPr>
                  <p:grpSp>
                    <p:nvGrpSpPr>
                      <p:cNvPr id="24" name="组合 23"/>
                      <p:cNvGrpSpPr/>
                      <p:nvPr/>
                    </p:nvGrpSpPr>
                    <p:grpSpPr>
                      <a:xfrm>
                        <a:off x="1595" y="3868"/>
                        <a:ext cx="6971" cy="2338"/>
                        <a:chOff x="1595" y="3868"/>
                        <a:chExt cx="6971" cy="2338"/>
                      </a:xfrm>
                    </p:grpSpPr>
                    <p:grpSp>
                      <p:nvGrpSpPr>
                        <p:cNvPr id="28" name="Group 15"/>
                        <p:cNvGrpSpPr/>
                        <p:nvPr/>
                      </p:nvGrpSpPr>
                      <p:grpSpPr bwMode="auto">
                        <a:xfrm>
                          <a:off x="1595" y="3868"/>
                          <a:ext cx="6971" cy="2090"/>
                          <a:chOff x="142" y="1158"/>
                          <a:chExt cx="1901" cy="570"/>
                        </a:xfrm>
                      </p:grpSpPr>
                      <p:grpSp>
                        <p:nvGrpSpPr>
                          <p:cNvPr id="31" name="Group 16"/>
                          <p:cNvGrpSpPr/>
                          <p:nvPr/>
                        </p:nvGrpSpPr>
                        <p:grpSpPr bwMode="auto">
                          <a:xfrm>
                            <a:off x="768" y="1158"/>
                            <a:ext cx="1275" cy="391"/>
                            <a:chOff x="768" y="1158"/>
                            <a:chExt cx="1275" cy="391"/>
                          </a:xfrm>
                        </p:grpSpPr>
                        <p:sp>
                          <p:nvSpPr>
                            <p:cNvPr id="36" name="Text Box 17"/>
                            <p:cNvSpPr txBox="1">
                              <a:spLocks noChangeArrowheads="1"/>
                            </p:cNvSpPr>
                            <p:nvPr/>
                          </p:nvSpPr>
                          <p:spPr bwMode="auto">
                            <a:xfrm>
                              <a:off x="960" y="1158"/>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37"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38"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39"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40"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32"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33" name="Group 23"/>
                          <p:cNvGrpSpPr/>
                          <p:nvPr/>
                        </p:nvGrpSpPr>
                        <p:grpSpPr bwMode="auto">
                          <a:xfrm>
                            <a:off x="142" y="1488"/>
                            <a:ext cx="626" cy="144"/>
                            <a:chOff x="142" y="1488"/>
                            <a:chExt cx="626" cy="144"/>
                          </a:xfrm>
                        </p:grpSpPr>
                        <p:sp>
                          <p:nvSpPr>
                            <p:cNvPr id="34" name="Text Box 24"/>
                            <p:cNvSpPr txBox="1">
                              <a:spLocks noChangeArrowheads="1"/>
                            </p:cNvSpPr>
                            <p:nvPr/>
                          </p:nvSpPr>
                          <p:spPr bwMode="auto">
                            <a:xfrm>
                              <a:off x="142" y="1488"/>
                              <a:ext cx="469" cy="144"/>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35"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29" name="直接连接符 28"/>
                        <p:cNvCxnSpPr>
                          <a:stCxn id="32"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30"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25"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26"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27" name="Text Box 24"/>
                      <p:cNvSpPr txBox="1">
                        <a:spLocks noChangeArrowheads="1"/>
                      </p:cNvSpPr>
                      <p:nvPr/>
                    </p:nvSpPr>
                    <p:spPr bwMode="auto">
                      <a:xfrm>
                        <a:off x="1600" y="5958"/>
                        <a:ext cx="1719"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22" name="直接连接符 21"/>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3"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18"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19"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20" name="Text Box 24"/>
                  <p:cNvSpPr txBox="1">
                    <a:spLocks noChangeArrowheads="1"/>
                  </p:cNvSpPr>
                  <p:nvPr/>
                </p:nvSpPr>
                <p:spPr bwMode="auto">
                  <a:xfrm>
                    <a:off x="1794" y="6254"/>
                    <a:ext cx="1719"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5" name="直接连接符 14"/>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6" name="Text Box 18"/>
                <p:cNvSpPr txBox="1">
                  <a:spLocks noChangeArrowheads="1"/>
                </p:cNvSpPr>
                <p:nvPr/>
              </p:nvSpPr>
              <p:spPr bwMode="auto">
                <a:xfrm>
                  <a:off x="4867" y="7515"/>
                  <a:ext cx="4272"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Secondary Antibody</a:t>
                  </a:r>
                </a:p>
              </p:txBody>
            </p:sp>
          </p:grpSp>
          <p:sp>
            <p:nvSpPr>
              <p:cNvPr id="11" name="Line 21"/>
              <p:cNvSpPr>
                <a:spLocks noChangeShapeType="1"/>
              </p:cNvSpPr>
              <p:nvPr/>
            </p:nvSpPr>
            <p:spPr bwMode="auto">
              <a:xfrm>
                <a:off x="3829" y="7715"/>
                <a:ext cx="0" cy="88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2" name="Line 25"/>
              <p:cNvSpPr>
                <a:spLocks noChangeShapeType="1"/>
              </p:cNvSpPr>
              <p:nvPr/>
            </p:nvSpPr>
            <p:spPr bwMode="auto">
              <a:xfrm>
                <a:off x="3125" y="8080"/>
                <a:ext cx="704"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3" name="Text Box 24"/>
              <p:cNvSpPr txBox="1">
                <a:spLocks noChangeArrowheads="1"/>
              </p:cNvSpPr>
              <p:nvPr/>
            </p:nvSpPr>
            <p:spPr bwMode="auto">
              <a:xfrm>
                <a:off x="1554" y="7807"/>
                <a:ext cx="1719"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8" name="直接连接符 7"/>
            <p:cNvCxnSpPr/>
            <p:nvPr/>
          </p:nvCxnSpPr>
          <p:spPr>
            <a:xfrm>
              <a:off x="3856" y="8543"/>
              <a:ext cx="674"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9" name="Text Box 18"/>
            <p:cNvSpPr txBox="1">
              <a:spLocks noChangeArrowheads="1"/>
            </p:cNvSpPr>
            <p:nvPr/>
          </p:nvSpPr>
          <p:spPr bwMode="auto">
            <a:xfrm>
              <a:off x="4477" y="8255"/>
              <a:ext cx="7200" cy="533"/>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Add DAB</a:t>
              </a:r>
              <a:r>
                <a:rPr lang="zh-CN" altLang="en-US" sz="1600" b="1" dirty="0">
                  <a:solidFill>
                    <a:srgbClr val="FF0000"/>
                  </a:solidFill>
                  <a:latin typeface="Tahoma" panose="020B0604030504040204" pitchFamily="34" charset="0"/>
                </a:rPr>
                <a:t> </a:t>
              </a:r>
              <a:r>
                <a:rPr lang="en-US" altLang="zh-CN" sz="1600" b="1" dirty="0">
                  <a:solidFill>
                    <a:srgbClr val="FF0000"/>
                  </a:solidFill>
                  <a:latin typeface="Tahoma" panose="020B0604030504040204" pitchFamily="34" charset="0"/>
                </a:rPr>
                <a:t>substrate</a:t>
              </a:r>
              <a:r>
                <a:rPr lang="zh-CN" altLang="en-US" sz="1600" b="1" dirty="0">
                  <a:solidFill>
                    <a:srgbClr val="FF0000"/>
                  </a:solidFill>
                  <a:latin typeface="Tahoma" panose="020B0604030504040204" pitchFamily="34" charset="0"/>
                </a:rPr>
                <a:t>，</a:t>
              </a:r>
              <a:r>
                <a:rPr lang="en-US" altLang="zh-CN" sz="1600" b="1" dirty="0">
                  <a:solidFill>
                    <a:srgbClr val="FF0000"/>
                  </a:solidFill>
                  <a:latin typeface="Tahoma" panose="020B0604030504040204" pitchFamily="34" charset="0"/>
                </a:rPr>
                <a:t>chromogenic reaction</a:t>
              </a:r>
              <a:endParaRPr lang="zh-CN" altLang="en-US" sz="1600" b="1" dirty="0">
                <a:solidFill>
                  <a:srgbClr val="FF0000"/>
                </a:solidFill>
                <a:latin typeface="Tahoma" panose="020B0604030504040204" pitchFamily="34" charset="0"/>
              </a:endParaRPr>
            </a:p>
          </p:txBody>
        </p:sp>
      </p:grpSp>
      <p:sp>
        <p:nvSpPr>
          <p:cNvPr id="41" name="Rectangle 37"/>
          <p:cNvSpPr txBox="1">
            <a:spLocks noChangeArrowheads="1"/>
          </p:cNvSpPr>
          <p:nvPr/>
        </p:nvSpPr>
        <p:spPr>
          <a:xfrm>
            <a:off x="428529" y="5020944"/>
            <a:ext cx="5442816" cy="1091566"/>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Tx/>
              <a:buNone/>
            </a:pPr>
            <a:r>
              <a:rPr lang="en-US" altLang="zh-CN" sz="2000" b="1" dirty="0">
                <a:ea typeface="宋体" panose="02010600030101010101" pitchFamily="2" charset="-122"/>
              </a:rPr>
              <a:t>Add DAB substrate, carry out chromogenic reaction for 5 to 8 minutes.</a:t>
            </a:r>
          </a:p>
        </p:txBody>
      </p:sp>
      <p:grpSp>
        <p:nvGrpSpPr>
          <p:cNvPr id="42" name="Group 38"/>
          <p:cNvGrpSpPr/>
          <p:nvPr/>
        </p:nvGrpSpPr>
        <p:grpSpPr bwMode="auto">
          <a:xfrm>
            <a:off x="6379335" y="4390417"/>
            <a:ext cx="5071769" cy="1658691"/>
            <a:chOff x="2880" y="2304"/>
            <a:chExt cx="2496" cy="854"/>
          </a:xfrm>
        </p:grpSpPr>
        <p:grpSp>
          <p:nvGrpSpPr>
            <p:cNvPr id="43" name="Group 39"/>
            <p:cNvGrpSpPr/>
            <p:nvPr/>
          </p:nvGrpSpPr>
          <p:grpSpPr bwMode="auto">
            <a:xfrm>
              <a:off x="2880" y="2304"/>
              <a:ext cx="2496" cy="854"/>
              <a:chOff x="2928" y="2532"/>
              <a:chExt cx="2496" cy="854"/>
            </a:xfrm>
          </p:grpSpPr>
          <p:sp>
            <p:nvSpPr>
              <p:cNvPr id="45" name="Rectangle 40"/>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6" name="Text Box 41"/>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47" name="Text Box 42"/>
              <p:cNvSpPr txBox="1">
                <a:spLocks noChangeArrowheads="1"/>
              </p:cNvSpPr>
              <p:nvPr/>
            </p:nvSpPr>
            <p:spPr bwMode="auto">
              <a:xfrm rot="16200000" flipV="1">
                <a:off x="4751" y="2745"/>
                <a:ext cx="704" cy="378"/>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48" name="Group 43"/>
              <p:cNvGrpSpPr/>
              <p:nvPr/>
            </p:nvGrpSpPr>
            <p:grpSpPr bwMode="auto">
              <a:xfrm rot="10800000">
                <a:off x="2961" y="3224"/>
                <a:ext cx="104" cy="107"/>
                <a:chOff x="4752" y="3120"/>
                <a:chExt cx="384" cy="384"/>
              </a:xfrm>
            </p:grpSpPr>
            <p:sp>
              <p:nvSpPr>
                <p:cNvPr id="54" name="Line 44"/>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5" name="Line 45"/>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49" name="Group 46"/>
              <p:cNvGrpSpPr/>
              <p:nvPr/>
            </p:nvGrpSpPr>
            <p:grpSpPr bwMode="auto">
              <a:xfrm rot="10800000">
                <a:off x="2961" y="2585"/>
                <a:ext cx="104" cy="106"/>
                <a:chOff x="4752" y="3120"/>
                <a:chExt cx="384" cy="384"/>
              </a:xfrm>
            </p:grpSpPr>
            <p:sp>
              <p:nvSpPr>
                <p:cNvPr id="50" name="Line 47"/>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3" name="Line 48"/>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44" name="Picture 49" descr="CEA Unstained"/>
            <p:cNvPicPr>
              <a:picLocks noChangeAspect="1" noChangeArrowheads="1"/>
            </p:cNvPicPr>
            <p:nvPr/>
          </p:nvPicPr>
          <p:blipFill>
            <a:blip r:embed="rId5" cstate="print"/>
            <a:srcRect/>
            <a:stretch>
              <a:fillRect/>
            </a:stretch>
          </p:blipFill>
          <p:spPr bwMode="auto">
            <a:xfrm>
              <a:off x="3216" y="2364"/>
              <a:ext cx="1111" cy="718"/>
            </a:xfrm>
            <a:prstGeom prst="rect">
              <a:avLst/>
            </a:prstGeom>
            <a:noFill/>
            <a:ln w="9525">
              <a:noFill/>
              <a:miter lim="800000"/>
              <a:headEnd/>
              <a:tailEnd/>
            </a:ln>
          </p:spPr>
        </p:pic>
      </p:grpSp>
      <p:sp>
        <p:nvSpPr>
          <p:cNvPr id="56" name="Oval 50"/>
          <p:cNvSpPr>
            <a:spLocks noChangeArrowheads="1"/>
          </p:cNvSpPr>
          <p:nvPr/>
        </p:nvSpPr>
        <p:spPr bwMode="auto">
          <a:xfrm rot="10800000" flipV="1">
            <a:off x="6602855" y="4390417"/>
            <a:ext cx="3218623" cy="1584885"/>
          </a:xfrm>
          <a:prstGeom prst="ellipse">
            <a:avLst/>
          </a:prstGeom>
          <a:solidFill>
            <a:schemeClr val="accent2">
              <a:lumMod val="50000"/>
              <a:alpha val="50000"/>
            </a:schemeClr>
          </a:solidFill>
          <a:ln w="9525">
            <a:noFill/>
            <a:round/>
          </a:ln>
        </p:spPr>
        <p:txBody>
          <a:bodyPr wrap="none" anchor="ctr"/>
          <a:lstStyle/>
          <a:p>
            <a:endParaRPr lang="zh-CN" altLang="en-US" sz="3665"/>
          </a:p>
        </p:txBody>
      </p:sp>
      <p:grpSp>
        <p:nvGrpSpPr>
          <p:cNvPr id="57" name="Group 51"/>
          <p:cNvGrpSpPr/>
          <p:nvPr/>
        </p:nvGrpSpPr>
        <p:grpSpPr bwMode="auto">
          <a:xfrm>
            <a:off x="8083675" y="4092390"/>
            <a:ext cx="473447" cy="652600"/>
            <a:chOff x="4176" y="2544"/>
            <a:chExt cx="233" cy="336"/>
          </a:xfrm>
        </p:grpSpPr>
        <p:sp>
          <p:nvSpPr>
            <p:cNvPr id="58" name="Oval 52"/>
            <p:cNvSpPr>
              <a:spLocks noChangeArrowheads="1"/>
            </p:cNvSpPr>
            <p:nvPr/>
          </p:nvSpPr>
          <p:spPr bwMode="auto">
            <a:xfrm>
              <a:off x="4176" y="2691"/>
              <a:ext cx="233" cy="189"/>
            </a:xfrm>
            <a:prstGeom prst="ellipse">
              <a:avLst/>
            </a:prstGeom>
            <a:solidFill>
              <a:srgbClr val="993366">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59" name="AutoShape 53"/>
            <p:cNvSpPr>
              <a:spLocks noChangeArrowheads="1"/>
            </p:cNvSpPr>
            <p:nvPr/>
          </p:nvSpPr>
          <p:spPr bwMode="auto">
            <a:xfrm>
              <a:off x="4176" y="2544"/>
              <a:ext cx="233" cy="210"/>
            </a:xfrm>
            <a:prstGeom prst="triangle">
              <a:avLst>
                <a:gd name="adj" fmla="val 50000"/>
              </a:avLst>
            </a:prstGeom>
            <a:solidFill>
              <a:srgbClr val="993366">
                <a:alpha val="50195"/>
              </a:srgbClr>
            </a:solidFill>
            <a:ln w="9525">
              <a:noFill/>
              <a:miter lim="800000"/>
            </a:ln>
          </p:spPr>
          <p:txBody>
            <a:bodyPr wrap="none" anchor="ctr"/>
            <a:lstStyle/>
            <a:p>
              <a:endParaRPr lang="zh-CN" altLang="en-US" sz="3665"/>
            </a:p>
          </p:txBody>
        </p:sp>
      </p:grpSp>
      <p:sp>
        <p:nvSpPr>
          <p:cNvPr id="60" name="AutoShape 54"/>
          <p:cNvSpPr>
            <a:spLocks noChangeArrowheads="1"/>
          </p:cNvSpPr>
          <p:nvPr/>
        </p:nvSpPr>
        <p:spPr bwMode="auto">
          <a:xfrm rot="-8100000">
            <a:off x="9055170" y="1675761"/>
            <a:ext cx="975340" cy="1532443"/>
          </a:xfrm>
          <a:prstGeom prst="roundRect">
            <a:avLst>
              <a:gd name="adj" fmla="val 16667"/>
            </a:avLst>
          </a:prstGeom>
          <a:solidFill>
            <a:schemeClr val="accent2">
              <a:lumMod val="50000"/>
            </a:schemeClr>
          </a:solidFill>
          <a:ln w="9525">
            <a:solidFill>
              <a:schemeClr val="bg2"/>
            </a:solidFill>
            <a:round/>
          </a:ln>
        </p:spPr>
        <p:txBody>
          <a:bodyPr wrap="none" anchor="ctr"/>
          <a:lstStyle/>
          <a:p>
            <a:endParaRPr lang="zh-CN" altLang="en-US" sz="3665"/>
          </a:p>
        </p:txBody>
      </p:sp>
      <p:grpSp>
        <p:nvGrpSpPr>
          <p:cNvPr id="61" name="Group 55"/>
          <p:cNvGrpSpPr/>
          <p:nvPr/>
        </p:nvGrpSpPr>
        <p:grpSpPr bwMode="auto">
          <a:xfrm rot="2700000" flipV="1">
            <a:off x="8355431" y="2839037"/>
            <a:ext cx="559371" cy="952989"/>
            <a:chOff x="1963" y="1614"/>
            <a:chExt cx="288" cy="469"/>
          </a:xfrm>
        </p:grpSpPr>
        <p:sp>
          <p:nvSpPr>
            <p:cNvPr id="62" name="Rectangle 56"/>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63" name="AutoShape 57"/>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64" name="Rectangle 58"/>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grpSp>
        <p:nvGrpSpPr>
          <p:cNvPr id="65" name="Group 59"/>
          <p:cNvGrpSpPr/>
          <p:nvPr/>
        </p:nvGrpSpPr>
        <p:grpSpPr bwMode="auto">
          <a:xfrm>
            <a:off x="8162838" y="3757110"/>
            <a:ext cx="337305" cy="466143"/>
            <a:chOff x="4210" y="2280"/>
            <a:chExt cx="166" cy="240"/>
          </a:xfrm>
        </p:grpSpPr>
        <p:sp>
          <p:nvSpPr>
            <p:cNvPr id="66" name="Oval 60"/>
            <p:cNvSpPr>
              <a:spLocks noChangeArrowheads="1"/>
            </p:cNvSpPr>
            <p:nvPr/>
          </p:nvSpPr>
          <p:spPr bwMode="auto">
            <a:xfrm>
              <a:off x="4210" y="2385"/>
              <a:ext cx="166" cy="135"/>
            </a:xfrm>
            <a:prstGeom prst="ellipse">
              <a:avLst/>
            </a:prstGeom>
            <a:solidFill>
              <a:srgbClr val="993366">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67" name="AutoShape 61"/>
            <p:cNvSpPr>
              <a:spLocks noChangeArrowheads="1"/>
            </p:cNvSpPr>
            <p:nvPr/>
          </p:nvSpPr>
          <p:spPr bwMode="auto">
            <a:xfrm>
              <a:off x="4210" y="2280"/>
              <a:ext cx="166" cy="150"/>
            </a:xfrm>
            <a:prstGeom prst="triangle">
              <a:avLst>
                <a:gd name="adj" fmla="val 50000"/>
              </a:avLst>
            </a:prstGeom>
            <a:solidFill>
              <a:srgbClr val="993366">
                <a:alpha val="50195"/>
              </a:srgbClr>
            </a:solidFill>
            <a:ln w="9525">
              <a:noFill/>
              <a:miter lim="800000"/>
            </a:ln>
          </p:spPr>
          <p:txBody>
            <a:bodyPr wrap="none" anchor="ctr"/>
            <a:lstStyle/>
            <a:p>
              <a:endParaRPr lang="zh-CN" altLang="en-US" sz="3665"/>
            </a:p>
          </p:txBody>
        </p:sp>
      </p:grpSp>
      <p:sp>
        <p:nvSpPr>
          <p:cNvPr id="68" name="Text Box 62"/>
          <p:cNvSpPr txBox="1">
            <a:spLocks noChangeArrowheads="1"/>
          </p:cNvSpPr>
          <p:nvPr/>
        </p:nvSpPr>
        <p:spPr bwMode="auto">
          <a:xfrm rot="-2700000">
            <a:off x="8829354" y="2120655"/>
            <a:ext cx="1339089" cy="634020"/>
          </a:xfrm>
          <a:prstGeom prst="rect">
            <a:avLst/>
          </a:prstGeom>
          <a:noFill/>
          <a:ln w="9525">
            <a:noFill/>
            <a:miter lim="800000"/>
          </a:ln>
        </p:spPr>
        <p:txBody>
          <a:bodyPr wrap="square">
            <a:spAutoFit/>
          </a:bodyPr>
          <a:lstStyle/>
          <a:p>
            <a:pPr algn="ctr"/>
            <a:r>
              <a:rPr lang="en-US" altLang="zh-CN" sz="1760" b="1" dirty="0">
                <a:solidFill>
                  <a:schemeClr val="bg1">
                    <a:lumMod val="95000"/>
                  </a:schemeClr>
                </a:solidFill>
                <a:latin typeface="Tahoma" panose="020B0604030504040204" pitchFamily="34" charset="0"/>
              </a:rPr>
              <a:t>DAB substrate</a:t>
            </a:r>
          </a:p>
        </p:txBody>
      </p:sp>
      <p:pic>
        <p:nvPicPr>
          <p:cNvPr id="69"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1">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wipe(up)">
                                      <p:cBhvr>
                                        <p:cTn id="10" dur="500"/>
                                        <p:tgtEl>
                                          <p:spTgt spid="65"/>
                                        </p:tgtEl>
                                      </p:cBhvr>
                                    </p:animEffect>
                                  </p:childTnLst>
                                  <p:subTnLst>
                                    <p:set>
                                      <p:cBhvr override="childStyle">
                                        <p:cTn dur="1" fill="hold" display="0" masterRel="sameClick" afterEffect="1">
                                          <p:stCondLst>
                                            <p:cond evt="end" delay="0">
                                              <p:tn val="8"/>
                                            </p:cond>
                                          </p:stCondLst>
                                        </p:cTn>
                                        <p:tgtEl>
                                          <p:spTgt spid="65"/>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57"/>
                                        </p:tgtEl>
                                        <p:attrNameLst>
                                          <p:attrName>style.visibility</p:attrName>
                                        </p:attrNameLst>
                                      </p:cBhvr>
                                      <p:to>
                                        <p:strVal val="visible"/>
                                      </p:to>
                                    </p:set>
                                    <p:animEffect transition="in" filter="wipe(up)">
                                      <p:cBhvr>
                                        <p:cTn id="14" dur="500"/>
                                        <p:tgtEl>
                                          <p:spTgt spid="57"/>
                                        </p:tgtEl>
                                      </p:cBhvr>
                                    </p:animEffect>
                                  </p:childTnLst>
                                  <p:subTnLst>
                                    <p:set>
                                      <p:cBhvr override="childStyle">
                                        <p:cTn dur="1" fill="hold" display="0" masterRel="sameClick" afterEffect="1">
                                          <p:stCondLst>
                                            <p:cond evt="end" delay="0">
                                              <p:tn val="12"/>
                                            </p:cond>
                                          </p:stCondLst>
                                        </p:cTn>
                                        <p:tgtEl>
                                          <p:spTgt spid="57"/>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up)">
                                      <p:cBhvr>
                                        <p:cTn id="1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uild="p" autoUpdateAnimBg="0" advAuto="0"/>
      <p:bldP spid="56"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627269" y="1290004"/>
            <a:ext cx="5647055" cy="3533775"/>
            <a:chOff x="1563" y="3819"/>
            <a:chExt cx="8893" cy="5565"/>
          </a:xfrm>
        </p:grpSpPr>
        <p:grpSp>
          <p:nvGrpSpPr>
            <p:cNvPr id="7" name="组合 6"/>
            <p:cNvGrpSpPr/>
            <p:nvPr/>
          </p:nvGrpSpPr>
          <p:grpSpPr>
            <a:xfrm>
              <a:off x="1563" y="3819"/>
              <a:ext cx="8893" cy="5215"/>
              <a:chOff x="1494" y="3895"/>
              <a:chExt cx="8893" cy="5215"/>
            </a:xfrm>
          </p:grpSpPr>
          <p:grpSp>
            <p:nvGrpSpPr>
              <p:cNvPr id="11" name="组合 10"/>
              <p:cNvGrpSpPr/>
              <p:nvPr/>
            </p:nvGrpSpPr>
            <p:grpSpPr>
              <a:xfrm>
                <a:off x="1494" y="3895"/>
                <a:ext cx="7283" cy="4700"/>
                <a:chOff x="1494" y="3895"/>
                <a:chExt cx="7283" cy="4700"/>
              </a:xfrm>
            </p:grpSpPr>
            <p:grpSp>
              <p:nvGrpSpPr>
                <p:cNvPr id="14" name="组合 13"/>
                <p:cNvGrpSpPr/>
                <p:nvPr/>
              </p:nvGrpSpPr>
              <p:grpSpPr>
                <a:xfrm>
                  <a:off x="1494" y="3895"/>
                  <a:ext cx="7283" cy="4047"/>
                  <a:chOff x="1856" y="4001"/>
                  <a:chExt cx="7283" cy="4047"/>
                </a:xfrm>
              </p:grpSpPr>
              <p:grpSp>
                <p:nvGrpSpPr>
                  <p:cNvPr id="18" name="组合 17"/>
                  <p:cNvGrpSpPr/>
                  <p:nvPr/>
                </p:nvGrpSpPr>
                <p:grpSpPr>
                  <a:xfrm>
                    <a:off x="1856" y="4001"/>
                    <a:ext cx="7012" cy="3835"/>
                    <a:chOff x="1738" y="3239"/>
                    <a:chExt cx="7012" cy="3835"/>
                  </a:xfrm>
                </p:grpSpPr>
                <p:grpSp>
                  <p:nvGrpSpPr>
                    <p:cNvPr id="21" name="组合 20"/>
                    <p:cNvGrpSpPr/>
                    <p:nvPr/>
                  </p:nvGrpSpPr>
                  <p:grpSpPr>
                    <a:xfrm>
                      <a:off x="1738" y="3239"/>
                      <a:ext cx="7012" cy="3128"/>
                      <a:chOff x="1203" y="4038"/>
                      <a:chExt cx="7012" cy="3128"/>
                    </a:xfrm>
                  </p:grpSpPr>
                  <p:grpSp>
                    <p:nvGrpSpPr>
                      <p:cNvPr id="25" name="组合 24"/>
                      <p:cNvGrpSpPr/>
                      <p:nvPr/>
                    </p:nvGrpSpPr>
                    <p:grpSpPr>
                      <a:xfrm>
                        <a:off x="1203" y="4038"/>
                        <a:ext cx="7012" cy="2970"/>
                        <a:chOff x="1554" y="3868"/>
                        <a:chExt cx="7012" cy="2970"/>
                      </a:xfrm>
                    </p:grpSpPr>
                    <p:grpSp>
                      <p:nvGrpSpPr>
                        <p:cNvPr id="28" name="组合 27"/>
                        <p:cNvGrpSpPr/>
                        <p:nvPr/>
                      </p:nvGrpSpPr>
                      <p:grpSpPr>
                        <a:xfrm>
                          <a:off x="1554" y="3868"/>
                          <a:ext cx="7012" cy="2338"/>
                          <a:chOff x="1554" y="3868"/>
                          <a:chExt cx="7012" cy="2338"/>
                        </a:xfrm>
                      </p:grpSpPr>
                      <p:grpSp>
                        <p:nvGrpSpPr>
                          <p:cNvPr id="32" name="Group 15"/>
                          <p:cNvGrpSpPr/>
                          <p:nvPr/>
                        </p:nvGrpSpPr>
                        <p:grpSpPr bwMode="auto">
                          <a:xfrm>
                            <a:off x="1554" y="3868"/>
                            <a:ext cx="7012" cy="2090"/>
                            <a:chOff x="131" y="1158"/>
                            <a:chExt cx="1912" cy="570"/>
                          </a:xfrm>
                        </p:grpSpPr>
                        <p:grpSp>
                          <p:nvGrpSpPr>
                            <p:cNvPr id="35" name="Group 16"/>
                            <p:cNvGrpSpPr/>
                            <p:nvPr/>
                          </p:nvGrpSpPr>
                          <p:grpSpPr bwMode="auto">
                            <a:xfrm>
                              <a:off x="768" y="1158"/>
                              <a:ext cx="1275" cy="391"/>
                              <a:chOff x="768" y="1158"/>
                              <a:chExt cx="1275" cy="391"/>
                            </a:xfrm>
                          </p:grpSpPr>
                          <p:sp>
                            <p:nvSpPr>
                              <p:cNvPr id="40" name="Text Box 17"/>
                              <p:cNvSpPr txBox="1">
                                <a:spLocks noChangeArrowheads="1"/>
                              </p:cNvSpPr>
                              <p:nvPr/>
                            </p:nvSpPr>
                            <p:spPr bwMode="auto">
                              <a:xfrm>
                                <a:off x="960" y="1158"/>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41"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42"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43"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44"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36"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37" name="Group 23"/>
                            <p:cNvGrpSpPr/>
                            <p:nvPr/>
                          </p:nvGrpSpPr>
                          <p:grpSpPr bwMode="auto">
                            <a:xfrm>
                              <a:off x="131" y="1481"/>
                              <a:ext cx="637" cy="144"/>
                              <a:chOff x="131" y="1481"/>
                              <a:chExt cx="637" cy="144"/>
                            </a:xfrm>
                          </p:grpSpPr>
                          <p:sp>
                            <p:nvSpPr>
                              <p:cNvPr id="38" name="Text Box 24"/>
                              <p:cNvSpPr txBox="1">
                                <a:spLocks noChangeArrowheads="1"/>
                              </p:cNvSpPr>
                              <p:nvPr/>
                            </p:nvSpPr>
                            <p:spPr bwMode="auto">
                              <a:xfrm>
                                <a:off x="131" y="1481"/>
                                <a:ext cx="473" cy="144"/>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39"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33" name="直接连接符 32"/>
                          <p:cNvCxnSpPr>
                            <a:stCxn id="36"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34"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29"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30"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31" name="Text Box 24"/>
                        <p:cNvSpPr txBox="1">
                          <a:spLocks noChangeArrowheads="1"/>
                        </p:cNvSpPr>
                        <p:nvPr/>
                      </p:nvSpPr>
                      <p:spPr bwMode="auto">
                        <a:xfrm>
                          <a:off x="1562" y="5958"/>
                          <a:ext cx="1735"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26" name="直接连接符 25"/>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7"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22"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23"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24" name="Text Box 24"/>
                    <p:cNvSpPr txBox="1">
                      <a:spLocks noChangeArrowheads="1"/>
                    </p:cNvSpPr>
                    <p:nvPr/>
                  </p:nvSpPr>
                  <p:spPr bwMode="auto">
                    <a:xfrm>
                      <a:off x="1756" y="6232"/>
                      <a:ext cx="1735"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9" name="直接连接符 18"/>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0" name="Text Box 18"/>
                  <p:cNvSpPr txBox="1">
                    <a:spLocks noChangeArrowheads="1"/>
                  </p:cNvSpPr>
                  <p:nvPr/>
                </p:nvSpPr>
                <p:spPr bwMode="auto">
                  <a:xfrm>
                    <a:off x="4867" y="7515"/>
                    <a:ext cx="4272"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Secondary Antibody</a:t>
                    </a:r>
                  </a:p>
                </p:txBody>
              </p:sp>
            </p:grpSp>
            <p:sp>
              <p:nvSpPr>
                <p:cNvPr id="15" name="Line 21"/>
                <p:cNvSpPr>
                  <a:spLocks noChangeShapeType="1"/>
                </p:cNvSpPr>
                <p:nvPr/>
              </p:nvSpPr>
              <p:spPr bwMode="auto">
                <a:xfrm>
                  <a:off x="3851" y="7715"/>
                  <a:ext cx="0" cy="88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6" name="Line 25"/>
                <p:cNvSpPr>
                  <a:spLocks noChangeShapeType="1"/>
                </p:cNvSpPr>
                <p:nvPr/>
              </p:nvSpPr>
              <p:spPr bwMode="auto">
                <a:xfrm>
                  <a:off x="3147" y="8080"/>
                  <a:ext cx="704"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7" name="Text Box 24"/>
                <p:cNvSpPr txBox="1">
                  <a:spLocks noChangeArrowheads="1"/>
                </p:cNvSpPr>
                <p:nvPr/>
              </p:nvSpPr>
              <p:spPr bwMode="auto">
                <a:xfrm>
                  <a:off x="1503" y="7799"/>
                  <a:ext cx="1735"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2" name="直接连接符 11"/>
              <p:cNvCxnSpPr/>
              <p:nvPr/>
            </p:nvCxnSpPr>
            <p:spPr>
              <a:xfrm>
                <a:off x="3856" y="8543"/>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3" name="Text Box 18"/>
              <p:cNvSpPr txBox="1">
                <a:spLocks noChangeArrowheads="1"/>
              </p:cNvSpPr>
              <p:nvPr/>
            </p:nvSpPr>
            <p:spPr bwMode="auto">
              <a:xfrm>
                <a:off x="4543" y="8189"/>
                <a:ext cx="5844" cy="921"/>
              </a:xfrm>
              <a:prstGeom prst="rect">
                <a:avLst/>
              </a:prstGeom>
              <a:noFill/>
              <a:ln w="9525">
                <a:noFill/>
                <a:miter lim="800000"/>
              </a:ln>
            </p:spPr>
            <p:txBody>
              <a:bodyPr wrap="square">
                <a:spAutoFit/>
              </a:bodyPr>
              <a:lstStyle/>
              <a:p>
                <a:r>
                  <a:rPr lang="en-US" altLang="zh-CN" sz="1600" b="1" dirty="0">
                    <a:solidFill>
                      <a:srgbClr val="0070C0"/>
                    </a:solidFill>
                    <a:latin typeface="Tahoma" panose="020B0604030504040204" pitchFamily="34" charset="0"/>
                  </a:rPr>
                  <a:t>Add DAB substrate</a:t>
                </a:r>
                <a:r>
                  <a:rPr lang="zh-CN" altLang="en-US" sz="1600" b="1" dirty="0">
                    <a:solidFill>
                      <a:srgbClr val="0070C0"/>
                    </a:solidFill>
                    <a:latin typeface="Tahoma" panose="020B0604030504040204" pitchFamily="34" charset="0"/>
                  </a:rPr>
                  <a:t>，</a:t>
                </a:r>
                <a:r>
                  <a:rPr lang="en-US" altLang="zh-CN" sz="1600" b="1" dirty="0">
                    <a:solidFill>
                      <a:srgbClr val="0070C0"/>
                    </a:solidFill>
                    <a:latin typeface="Tahoma" panose="020B0604030504040204" pitchFamily="34" charset="0"/>
                  </a:rPr>
                  <a:t>chromogenic reaction</a:t>
                </a:r>
              </a:p>
            </p:txBody>
          </p:sp>
        </p:grpSp>
        <p:sp>
          <p:nvSpPr>
            <p:cNvPr id="8" name="Line 21"/>
            <p:cNvSpPr>
              <a:spLocks noChangeShapeType="1"/>
            </p:cNvSpPr>
            <p:nvPr/>
          </p:nvSpPr>
          <p:spPr bwMode="auto">
            <a:xfrm>
              <a:off x="3911" y="8504"/>
              <a:ext cx="0" cy="880"/>
            </a:xfrm>
            <a:prstGeom prst="line">
              <a:avLst/>
            </a:prstGeom>
            <a:ln>
              <a:solidFill>
                <a:srgbClr val="FF0000"/>
              </a:solidFill>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9" name="Line 25"/>
            <p:cNvSpPr>
              <a:spLocks noChangeShapeType="1"/>
            </p:cNvSpPr>
            <p:nvPr/>
          </p:nvSpPr>
          <p:spPr bwMode="auto">
            <a:xfrm>
              <a:off x="3188" y="8831"/>
              <a:ext cx="704"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0" name="Text Box 24"/>
            <p:cNvSpPr txBox="1">
              <a:spLocks noChangeArrowheads="1"/>
            </p:cNvSpPr>
            <p:nvPr/>
          </p:nvSpPr>
          <p:spPr bwMode="auto">
            <a:xfrm>
              <a:off x="1563" y="8546"/>
              <a:ext cx="1735" cy="533"/>
            </a:xfrm>
            <a:prstGeom prst="rect">
              <a:avLst/>
            </a:prstGeom>
            <a:noFill/>
            <a:ln w="9525">
              <a:noFill/>
              <a:miter lim="800000"/>
            </a:ln>
          </p:spPr>
          <p:txBody>
            <a:bodyPr wrap="square">
              <a:spAutoFit/>
            </a:bodyPr>
            <a:lstStyle/>
            <a:p>
              <a:pPr algn="ctr"/>
              <a:r>
                <a:rPr lang="en-US" altLang="zh-CN" sz="1600" b="1" dirty="0">
                  <a:solidFill>
                    <a:srgbClr val="FF0000"/>
                  </a:solidFill>
                  <a:latin typeface="Tahoma" panose="020B0604030504040204" pitchFamily="34" charset="0"/>
                </a:rPr>
                <a:t>washing</a:t>
              </a:r>
            </a:p>
          </p:txBody>
        </p:sp>
      </p:grpSp>
      <p:sp>
        <p:nvSpPr>
          <p:cNvPr id="45" name="Rectangle 53"/>
          <p:cNvSpPr txBox="1">
            <a:spLocks noChangeArrowheads="1"/>
          </p:cNvSpPr>
          <p:nvPr/>
        </p:nvSpPr>
        <p:spPr>
          <a:xfrm>
            <a:off x="622548" y="5477901"/>
            <a:ext cx="9547996" cy="1025539"/>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Rinse and soak the tissue with DI water 3 times, for 3 minutes each time, remove the excess substrate.</a:t>
            </a:r>
          </a:p>
        </p:txBody>
      </p:sp>
      <p:grpSp>
        <p:nvGrpSpPr>
          <p:cNvPr id="46" name="Group 2"/>
          <p:cNvGrpSpPr/>
          <p:nvPr/>
        </p:nvGrpSpPr>
        <p:grpSpPr bwMode="auto">
          <a:xfrm>
            <a:off x="6480486" y="3439006"/>
            <a:ext cx="4914119" cy="1614208"/>
            <a:chOff x="2928" y="2532"/>
            <a:chExt cx="2496" cy="854"/>
          </a:xfrm>
        </p:grpSpPr>
        <p:sp>
          <p:nvSpPr>
            <p:cNvPr id="47" name="Rectangle 3"/>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48" name="Text Box 4"/>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49" name="Text Box 5"/>
            <p:cNvSpPr txBox="1">
              <a:spLocks noChangeArrowheads="1"/>
            </p:cNvSpPr>
            <p:nvPr/>
          </p:nvSpPr>
          <p:spPr bwMode="auto">
            <a:xfrm rot="16200000" flipV="1">
              <a:off x="4751" y="2739"/>
              <a:ext cx="704" cy="390"/>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50" name="Group 6"/>
            <p:cNvGrpSpPr/>
            <p:nvPr/>
          </p:nvGrpSpPr>
          <p:grpSpPr bwMode="auto">
            <a:xfrm rot="10800000">
              <a:off x="2961" y="3224"/>
              <a:ext cx="104" cy="107"/>
              <a:chOff x="4752" y="3120"/>
              <a:chExt cx="384" cy="384"/>
            </a:xfrm>
          </p:grpSpPr>
          <p:sp>
            <p:nvSpPr>
              <p:cNvPr id="56" name="Line 7"/>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7" name="Line 8"/>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53" name="Group 9"/>
            <p:cNvGrpSpPr/>
            <p:nvPr/>
          </p:nvGrpSpPr>
          <p:grpSpPr bwMode="auto">
            <a:xfrm rot="10800000">
              <a:off x="2961" y="2585"/>
              <a:ext cx="104" cy="106"/>
              <a:chOff x="4752" y="3120"/>
              <a:chExt cx="384" cy="384"/>
            </a:xfrm>
          </p:grpSpPr>
          <p:sp>
            <p:nvSpPr>
              <p:cNvPr id="54" name="Line 10"/>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5" name="Line 11"/>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58" name="Picture 12" descr="CEA Unstained"/>
          <p:cNvPicPr>
            <a:picLocks noChangeAspect="1" noChangeArrowheads="1"/>
          </p:cNvPicPr>
          <p:nvPr/>
        </p:nvPicPr>
        <p:blipFill>
          <a:blip r:embed="rId4" cstate="print"/>
          <a:srcRect/>
          <a:stretch>
            <a:fillRect/>
          </a:stretch>
        </p:blipFill>
        <p:spPr bwMode="auto">
          <a:xfrm>
            <a:off x="7262807" y="3503535"/>
            <a:ext cx="2256214" cy="1458111"/>
          </a:xfrm>
          <a:prstGeom prst="rect">
            <a:avLst/>
          </a:prstGeom>
          <a:noFill/>
          <a:ln w="9525">
            <a:noFill/>
            <a:miter lim="800000"/>
            <a:headEnd/>
            <a:tailEnd/>
          </a:ln>
        </p:spPr>
      </p:pic>
      <p:pic>
        <p:nvPicPr>
          <p:cNvPr id="59" name="Picture 52" descr="CEA Hx Stained"/>
          <p:cNvPicPr>
            <a:picLocks noChangeAspect="1" noChangeArrowheads="1"/>
          </p:cNvPicPr>
          <p:nvPr/>
        </p:nvPicPr>
        <p:blipFill>
          <a:blip r:embed="rId5" cstate="print"/>
          <a:srcRect/>
          <a:stretch>
            <a:fillRect/>
          </a:stretch>
        </p:blipFill>
        <p:spPr bwMode="auto">
          <a:xfrm>
            <a:off x="7267464" y="3508192"/>
            <a:ext cx="2256214" cy="1458111"/>
          </a:xfrm>
          <a:prstGeom prst="rect">
            <a:avLst/>
          </a:prstGeom>
          <a:noFill/>
          <a:ln w="9525">
            <a:noFill/>
            <a:miter lim="800000"/>
            <a:headEnd/>
            <a:tailEnd/>
          </a:ln>
        </p:spPr>
      </p:pic>
      <p:sp>
        <p:nvSpPr>
          <p:cNvPr id="60" name="Oval 54"/>
          <p:cNvSpPr>
            <a:spLocks noChangeArrowheads="1"/>
          </p:cNvSpPr>
          <p:nvPr/>
        </p:nvSpPr>
        <p:spPr bwMode="auto">
          <a:xfrm rot="10800000" flipV="1">
            <a:off x="6704006" y="3363835"/>
            <a:ext cx="3216779" cy="1614206"/>
          </a:xfrm>
          <a:prstGeom prst="ellipse">
            <a:avLst/>
          </a:prstGeom>
          <a:solidFill>
            <a:srgbClr val="CCFFFF">
              <a:alpha val="50195"/>
            </a:srgbClr>
          </a:solidFill>
          <a:ln w="9525">
            <a:noFill/>
            <a:round/>
          </a:ln>
        </p:spPr>
        <p:txBody>
          <a:bodyPr wrap="none" anchor="ctr"/>
          <a:lstStyle/>
          <a:p>
            <a:endParaRPr lang="zh-CN" altLang="en-US" sz="3665"/>
          </a:p>
        </p:txBody>
      </p:sp>
      <p:grpSp>
        <p:nvGrpSpPr>
          <p:cNvPr id="61" name="Group 55"/>
          <p:cNvGrpSpPr/>
          <p:nvPr/>
        </p:nvGrpSpPr>
        <p:grpSpPr bwMode="auto">
          <a:xfrm>
            <a:off x="8184826" y="3065808"/>
            <a:ext cx="473175" cy="664673"/>
            <a:chOff x="4176" y="2544"/>
            <a:chExt cx="233" cy="336"/>
          </a:xfrm>
        </p:grpSpPr>
        <p:sp>
          <p:nvSpPr>
            <p:cNvPr id="62" name="Oval 56"/>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63" name="AutoShape 57"/>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64" name="组合 63"/>
          <p:cNvGrpSpPr/>
          <p:nvPr/>
        </p:nvGrpSpPr>
        <p:grpSpPr>
          <a:xfrm>
            <a:off x="8319543" y="1831346"/>
            <a:ext cx="2813442" cy="1443722"/>
            <a:chOff x="15007" y="4817"/>
            <a:chExt cx="6164" cy="2676"/>
          </a:xfrm>
        </p:grpSpPr>
        <p:pic>
          <p:nvPicPr>
            <p:cNvPr id="65" name="图片 64" descr="985517733_1331230693_副本"/>
            <p:cNvPicPr>
              <a:picLocks noChangeAspect="1"/>
            </p:cNvPicPr>
            <p:nvPr/>
          </p:nvPicPr>
          <p:blipFill>
            <a:blip r:embed="rId6"/>
            <a:stretch>
              <a:fillRect/>
            </a:stretch>
          </p:blipFill>
          <p:spPr>
            <a:xfrm rot="17640000">
              <a:off x="16751" y="3073"/>
              <a:ext cx="2676" cy="6164"/>
            </a:xfrm>
            <a:prstGeom prst="rect">
              <a:avLst/>
            </a:prstGeom>
          </p:spPr>
        </p:pic>
        <p:sp>
          <p:nvSpPr>
            <p:cNvPr id="66" name="Text Box 37"/>
            <p:cNvSpPr txBox="1">
              <a:spLocks noChangeArrowheads="1"/>
            </p:cNvSpPr>
            <p:nvPr/>
          </p:nvSpPr>
          <p:spPr bwMode="auto">
            <a:xfrm rot="1380000">
              <a:off x="17747" y="5686"/>
              <a:ext cx="2455" cy="673"/>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DI water</a:t>
              </a:r>
              <a:endParaRPr lang="zh-CN" altLang="en-US" sz="1760" dirty="0">
                <a:latin typeface="Tahoma" panose="020B0604030504040204" pitchFamily="34" charset="0"/>
              </a:endParaRPr>
            </a:p>
          </p:txBody>
        </p:sp>
      </p:grpSp>
      <p:pic>
        <p:nvPicPr>
          <p:cNvPr id="67" name="图片 1" descr="头像"/>
          <p:cNvPicPr>
            <a:picLocks noChangeAspect="1"/>
          </p:cNvPicPr>
          <p:nvPr>
            <p:custDataLst>
              <p:tags r:id="rId2"/>
            </p:custDataLst>
          </p:nvPr>
        </p:nvPicPr>
        <p:blipFill rotWithShape="1">
          <a:blip r:embed="rId7"/>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5">
                                            <p:txEl>
                                              <p:pRg st="0" end="0"/>
                                            </p:txEl>
                                          </p:spTgt>
                                        </p:tgtEl>
                                        <p:attrNameLst>
                                          <p:attrName>style.visibility</p:attrName>
                                        </p:attrNameLst>
                                      </p:cBhvr>
                                      <p:to>
                                        <p:strVal val="visible"/>
                                      </p:to>
                                    </p:set>
                                  </p:childTnLst>
                                </p:cTn>
                              </p:par>
                            </p:childTnLst>
                          </p:cTn>
                        </p:par>
                        <p:par>
                          <p:cTn id="7" fill="hold">
                            <p:stCondLst>
                              <p:cond delay="500"/>
                            </p:stCondLst>
                            <p:childTnLst>
                              <p:par>
                                <p:cTn id="8" presetID="9" presetClass="entr" presetSubtype="0" fill="hold" nodeType="after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dissolve">
                                      <p:cBhvr>
                                        <p:cTn id="10" dur="500"/>
                                        <p:tgtEl>
                                          <p:spTgt spid="59"/>
                                        </p:tgtEl>
                                      </p:cBhvr>
                                    </p:animEffect>
                                  </p:child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wipe(up)">
                                      <p:cBhvr>
                                        <p:cTn id="14" dur="500"/>
                                        <p:tgtEl>
                                          <p:spTgt spid="61"/>
                                        </p:tgtEl>
                                      </p:cBhvr>
                                    </p:animEffect>
                                  </p:childTnLst>
                                  <p:subTnLst>
                                    <p:set>
                                      <p:cBhvr override="childStyle">
                                        <p:cTn dur="1" fill="hold" display="0" masterRel="sameClick" afterEffect="1">
                                          <p:stCondLst>
                                            <p:cond evt="end" delay="0">
                                              <p:tn val="12"/>
                                            </p:cond>
                                          </p:stCondLst>
                                        </p:cTn>
                                        <p:tgtEl>
                                          <p:spTgt spid="61"/>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wipe(up)">
                                      <p:cBhvr>
                                        <p:cTn id="18" dur="500"/>
                                        <p:tgtEl>
                                          <p:spTgt spid="60"/>
                                        </p:tgtEl>
                                      </p:cBhvr>
                                    </p:animEffect>
                                  </p:childTnLst>
                                  <p:subTnLst>
                                    <p:set>
                                      <p:cBhvr override="childStyle">
                                        <p:cTn dur="1" fill="hold" display="0" masterRel="sameClick" afterEffect="1">
                                          <p:stCondLst>
                                            <p:cond evt="end" delay="0">
                                              <p:tn val="16"/>
                                            </p:cond>
                                          </p:stCondLst>
                                        </p:cTn>
                                        <p:tgtEl>
                                          <p:spTgt spid="6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autoUpdateAnimBg="0" advAuto="0"/>
      <p:bldP spid="60"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6" name="组合 5"/>
          <p:cNvGrpSpPr/>
          <p:nvPr/>
        </p:nvGrpSpPr>
        <p:grpSpPr>
          <a:xfrm>
            <a:off x="660253" y="1257544"/>
            <a:ext cx="5590540" cy="3656965"/>
            <a:chOff x="1505" y="3797"/>
            <a:chExt cx="8804" cy="5759"/>
          </a:xfrm>
        </p:grpSpPr>
        <p:sp>
          <p:nvSpPr>
            <p:cNvPr id="7" name="Line 41"/>
            <p:cNvSpPr>
              <a:spLocks noChangeShapeType="1"/>
            </p:cNvSpPr>
            <p:nvPr/>
          </p:nvSpPr>
          <p:spPr bwMode="auto">
            <a:xfrm>
              <a:off x="3932" y="9289"/>
              <a:ext cx="704" cy="0"/>
            </a:xfrm>
            <a:prstGeom prst="line">
              <a:avLst/>
            </a:prstGeom>
            <a:noFill/>
            <a:ln w="9525">
              <a:solidFill>
                <a:srgbClr val="FF0000"/>
              </a:solidFill>
              <a:round/>
            </a:ln>
          </p:spPr>
          <p:txBody>
            <a:bodyPr/>
            <a:lstStyle/>
            <a:p>
              <a:endParaRPr lang="zh-CN" altLang="en-US" sz="3665"/>
            </a:p>
          </p:txBody>
        </p:sp>
        <p:grpSp>
          <p:nvGrpSpPr>
            <p:cNvPr id="8" name="组合 7"/>
            <p:cNvGrpSpPr/>
            <p:nvPr/>
          </p:nvGrpSpPr>
          <p:grpSpPr>
            <a:xfrm>
              <a:off x="1505" y="3797"/>
              <a:ext cx="8804" cy="5587"/>
              <a:chOff x="1505" y="3797"/>
              <a:chExt cx="8804" cy="5587"/>
            </a:xfrm>
          </p:grpSpPr>
          <p:grpSp>
            <p:nvGrpSpPr>
              <p:cNvPr id="10" name="组合 9"/>
              <p:cNvGrpSpPr/>
              <p:nvPr/>
            </p:nvGrpSpPr>
            <p:grpSpPr>
              <a:xfrm>
                <a:off x="1513" y="3797"/>
                <a:ext cx="8796" cy="5303"/>
                <a:chOff x="1444" y="3873"/>
                <a:chExt cx="8796" cy="5303"/>
              </a:xfrm>
            </p:grpSpPr>
            <p:grpSp>
              <p:nvGrpSpPr>
                <p:cNvPr id="14" name="组合 13"/>
                <p:cNvGrpSpPr/>
                <p:nvPr/>
              </p:nvGrpSpPr>
              <p:grpSpPr>
                <a:xfrm>
                  <a:off x="1444" y="3873"/>
                  <a:ext cx="7333" cy="4722"/>
                  <a:chOff x="1444" y="3873"/>
                  <a:chExt cx="7333" cy="4722"/>
                </a:xfrm>
              </p:grpSpPr>
              <p:grpSp>
                <p:nvGrpSpPr>
                  <p:cNvPr id="17" name="组合 16"/>
                  <p:cNvGrpSpPr/>
                  <p:nvPr/>
                </p:nvGrpSpPr>
                <p:grpSpPr>
                  <a:xfrm>
                    <a:off x="1444" y="3873"/>
                    <a:ext cx="7333" cy="4069"/>
                    <a:chOff x="1806" y="3979"/>
                    <a:chExt cx="7333" cy="4069"/>
                  </a:xfrm>
                </p:grpSpPr>
                <p:grpSp>
                  <p:nvGrpSpPr>
                    <p:cNvPr id="21" name="组合 20"/>
                    <p:cNvGrpSpPr/>
                    <p:nvPr/>
                  </p:nvGrpSpPr>
                  <p:grpSpPr>
                    <a:xfrm>
                      <a:off x="1806" y="3979"/>
                      <a:ext cx="7062" cy="3857"/>
                      <a:chOff x="1688" y="3217"/>
                      <a:chExt cx="7062" cy="3857"/>
                    </a:xfrm>
                  </p:grpSpPr>
                  <p:grpSp>
                    <p:nvGrpSpPr>
                      <p:cNvPr id="24" name="组合 23"/>
                      <p:cNvGrpSpPr/>
                      <p:nvPr/>
                    </p:nvGrpSpPr>
                    <p:grpSpPr>
                      <a:xfrm>
                        <a:off x="1688" y="3217"/>
                        <a:ext cx="7062" cy="3150"/>
                        <a:chOff x="1153" y="4016"/>
                        <a:chExt cx="7062" cy="3150"/>
                      </a:xfrm>
                    </p:grpSpPr>
                    <p:grpSp>
                      <p:nvGrpSpPr>
                        <p:cNvPr id="28" name="组合 27"/>
                        <p:cNvGrpSpPr/>
                        <p:nvPr/>
                      </p:nvGrpSpPr>
                      <p:grpSpPr>
                        <a:xfrm>
                          <a:off x="1153" y="4016"/>
                          <a:ext cx="7062" cy="2992"/>
                          <a:chOff x="1504" y="3846"/>
                          <a:chExt cx="7062" cy="2992"/>
                        </a:xfrm>
                      </p:grpSpPr>
                      <p:grpSp>
                        <p:nvGrpSpPr>
                          <p:cNvPr id="31" name="组合 30"/>
                          <p:cNvGrpSpPr/>
                          <p:nvPr/>
                        </p:nvGrpSpPr>
                        <p:grpSpPr>
                          <a:xfrm>
                            <a:off x="1533" y="3846"/>
                            <a:ext cx="7033" cy="2360"/>
                            <a:chOff x="1533" y="3846"/>
                            <a:chExt cx="7033" cy="2360"/>
                          </a:xfrm>
                        </p:grpSpPr>
                        <p:grpSp>
                          <p:nvGrpSpPr>
                            <p:cNvPr id="35" name="Group 15"/>
                            <p:cNvGrpSpPr/>
                            <p:nvPr/>
                          </p:nvGrpSpPr>
                          <p:grpSpPr bwMode="auto">
                            <a:xfrm>
                              <a:off x="1533" y="3846"/>
                              <a:ext cx="7033" cy="2112"/>
                              <a:chOff x="125" y="1152"/>
                              <a:chExt cx="1918" cy="576"/>
                            </a:xfrm>
                          </p:grpSpPr>
                          <p:grpSp>
                            <p:nvGrpSpPr>
                              <p:cNvPr id="38" name="Group 16"/>
                              <p:cNvGrpSpPr/>
                              <p:nvPr/>
                            </p:nvGrpSpPr>
                            <p:grpSpPr bwMode="auto">
                              <a:xfrm>
                                <a:off x="768" y="1152"/>
                                <a:ext cx="1275" cy="397"/>
                                <a:chOff x="768" y="1152"/>
                                <a:chExt cx="1275" cy="397"/>
                              </a:xfrm>
                            </p:grpSpPr>
                            <p:sp>
                              <p:nvSpPr>
                                <p:cNvPr id="43"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44"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45"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46"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47"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39"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40" name="Group 23"/>
                              <p:cNvGrpSpPr/>
                              <p:nvPr/>
                            </p:nvGrpSpPr>
                            <p:grpSpPr bwMode="auto">
                              <a:xfrm>
                                <a:off x="125" y="1488"/>
                                <a:ext cx="643" cy="145"/>
                                <a:chOff x="125" y="1488"/>
                                <a:chExt cx="643" cy="145"/>
                              </a:xfrm>
                            </p:grpSpPr>
                            <p:sp>
                              <p:nvSpPr>
                                <p:cNvPr id="41" name="Text Box 24"/>
                                <p:cNvSpPr txBox="1">
                                  <a:spLocks noChangeArrowheads="1"/>
                                </p:cNvSpPr>
                                <p:nvPr/>
                              </p:nvSpPr>
                              <p:spPr bwMode="auto">
                                <a:xfrm>
                                  <a:off x="125" y="1488"/>
                                  <a:ext cx="454" cy="145"/>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42"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36" name="直接连接符 35"/>
                            <p:cNvCxnSpPr>
                              <a:stCxn id="39"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37"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32"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33"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34" name="Text Box 24"/>
                          <p:cNvSpPr txBox="1">
                            <a:spLocks noChangeArrowheads="1"/>
                          </p:cNvSpPr>
                          <p:nvPr/>
                        </p:nvSpPr>
                        <p:spPr bwMode="auto">
                          <a:xfrm>
                            <a:off x="1504" y="5958"/>
                            <a:ext cx="168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29" name="直接连接符 28"/>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0"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25"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26"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27" name="Text Box 24"/>
                      <p:cNvSpPr txBox="1">
                        <a:spLocks noChangeArrowheads="1"/>
                      </p:cNvSpPr>
                      <p:nvPr/>
                    </p:nvSpPr>
                    <p:spPr bwMode="auto">
                      <a:xfrm>
                        <a:off x="1698" y="6232"/>
                        <a:ext cx="168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22" name="直接连接符 21"/>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3" name="Text Box 18"/>
                    <p:cNvSpPr txBox="1">
                      <a:spLocks noChangeArrowheads="1"/>
                    </p:cNvSpPr>
                    <p:nvPr/>
                  </p:nvSpPr>
                  <p:spPr bwMode="auto">
                    <a:xfrm>
                      <a:off x="4867" y="7515"/>
                      <a:ext cx="4272"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Secondary Antibody</a:t>
                      </a:r>
                    </a:p>
                  </p:txBody>
                </p:sp>
              </p:grpSp>
              <p:sp>
                <p:nvSpPr>
                  <p:cNvPr id="18" name="Line 21"/>
                  <p:cNvSpPr>
                    <a:spLocks noChangeShapeType="1"/>
                  </p:cNvSpPr>
                  <p:nvPr/>
                </p:nvSpPr>
                <p:spPr bwMode="auto">
                  <a:xfrm>
                    <a:off x="3851" y="7715"/>
                    <a:ext cx="0" cy="88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9" name="Line 25"/>
                  <p:cNvSpPr>
                    <a:spLocks noChangeShapeType="1"/>
                  </p:cNvSpPr>
                  <p:nvPr/>
                </p:nvSpPr>
                <p:spPr bwMode="auto">
                  <a:xfrm>
                    <a:off x="3147" y="8080"/>
                    <a:ext cx="704"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20" name="Text Box 24"/>
                  <p:cNvSpPr txBox="1">
                    <a:spLocks noChangeArrowheads="1"/>
                  </p:cNvSpPr>
                  <p:nvPr/>
                </p:nvSpPr>
                <p:spPr bwMode="auto">
                  <a:xfrm>
                    <a:off x="1445" y="7799"/>
                    <a:ext cx="168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5" name="直接连接符 14"/>
                <p:cNvCxnSpPr/>
                <p:nvPr/>
              </p:nvCxnSpPr>
              <p:spPr>
                <a:xfrm>
                  <a:off x="3856" y="8543"/>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6" name="Text Box 18"/>
                <p:cNvSpPr txBox="1">
                  <a:spLocks noChangeArrowheads="1"/>
                </p:cNvSpPr>
                <p:nvPr/>
              </p:nvSpPr>
              <p:spPr bwMode="auto">
                <a:xfrm>
                  <a:off x="4477" y="8255"/>
                  <a:ext cx="5763" cy="921"/>
                </a:xfrm>
                <a:prstGeom prst="rect">
                  <a:avLst/>
                </a:prstGeom>
                <a:noFill/>
                <a:ln w="9525">
                  <a:noFill/>
                  <a:miter lim="800000"/>
                </a:ln>
              </p:spPr>
              <p:txBody>
                <a:bodyPr wrap="square">
                  <a:spAutoFit/>
                </a:bodyPr>
                <a:lstStyle/>
                <a:p>
                  <a:r>
                    <a:rPr lang="en-US" altLang="zh-CN" sz="1600" b="1" dirty="0">
                      <a:solidFill>
                        <a:srgbClr val="0070C0"/>
                      </a:solidFill>
                      <a:latin typeface="Tahoma" panose="020B0604030504040204" pitchFamily="34" charset="0"/>
                    </a:rPr>
                    <a:t>Add DAB substrate</a:t>
                  </a:r>
                  <a:r>
                    <a:rPr lang="zh-CN" altLang="en-US" sz="1600" b="1" dirty="0">
                      <a:solidFill>
                        <a:srgbClr val="0070C0"/>
                      </a:solidFill>
                      <a:latin typeface="Tahoma" panose="020B0604030504040204" pitchFamily="34" charset="0"/>
                    </a:rPr>
                    <a:t>，</a:t>
                  </a:r>
                  <a:r>
                    <a:rPr lang="en-US" altLang="zh-CN" sz="1600" b="1" dirty="0">
                      <a:solidFill>
                        <a:srgbClr val="0070C0"/>
                      </a:solidFill>
                      <a:latin typeface="Tahoma" panose="020B0604030504040204" pitchFamily="34" charset="0"/>
                    </a:rPr>
                    <a:t>chromogenic reaction</a:t>
                  </a:r>
                </a:p>
              </p:txBody>
            </p:sp>
          </p:grpSp>
          <p:sp>
            <p:nvSpPr>
              <p:cNvPr id="11" name="Line 21"/>
              <p:cNvSpPr>
                <a:spLocks noChangeShapeType="1"/>
              </p:cNvSpPr>
              <p:nvPr/>
            </p:nvSpPr>
            <p:spPr bwMode="auto">
              <a:xfrm>
                <a:off x="3911" y="8504"/>
                <a:ext cx="0" cy="880"/>
              </a:xfrm>
              <a:prstGeom prst="line">
                <a:avLst/>
              </a:prstGeom>
              <a:ln>
                <a:solidFill>
                  <a:schemeClr val="tx1"/>
                </a:solidFill>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2" name="Line 25"/>
              <p:cNvSpPr>
                <a:spLocks noChangeShapeType="1"/>
              </p:cNvSpPr>
              <p:nvPr/>
            </p:nvSpPr>
            <p:spPr bwMode="auto">
              <a:xfrm>
                <a:off x="3188" y="8831"/>
                <a:ext cx="70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3" name="Text Box 24"/>
              <p:cNvSpPr txBox="1">
                <a:spLocks noChangeArrowheads="1"/>
              </p:cNvSpPr>
              <p:nvPr/>
            </p:nvSpPr>
            <p:spPr bwMode="auto">
              <a:xfrm>
                <a:off x="1505" y="8546"/>
                <a:ext cx="168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sp>
          <p:nvSpPr>
            <p:cNvPr id="9" name="Text Box 18"/>
            <p:cNvSpPr txBox="1">
              <a:spLocks noChangeArrowheads="1"/>
            </p:cNvSpPr>
            <p:nvPr/>
          </p:nvSpPr>
          <p:spPr bwMode="auto">
            <a:xfrm>
              <a:off x="4546" y="9023"/>
              <a:ext cx="5370" cy="533"/>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Add Hematoxylin, Counterstain</a:t>
              </a:r>
              <a:endParaRPr lang="zh-CN" altLang="en-US" sz="1600" b="1" dirty="0">
                <a:solidFill>
                  <a:srgbClr val="FF0000"/>
                </a:solidFill>
                <a:latin typeface="Tahoma" panose="020B0604030504040204" pitchFamily="34" charset="0"/>
              </a:endParaRPr>
            </a:p>
          </p:txBody>
        </p:sp>
      </p:grpSp>
      <p:sp>
        <p:nvSpPr>
          <p:cNvPr id="48" name="Rectangle 43"/>
          <p:cNvSpPr txBox="1">
            <a:spLocks noChangeArrowheads="1"/>
          </p:cNvSpPr>
          <p:nvPr/>
        </p:nvSpPr>
        <p:spPr>
          <a:xfrm>
            <a:off x="1000491" y="5682627"/>
            <a:ext cx="10001493" cy="550545"/>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Tx/>
              <a:buNone/>
            </a:pPr>
            <a:r>
              <a:rPr lang="en-US" altLang="zh-CN" sz="2000" b="1" dirty="0">
                <a:ea typeface="宋体" panose="02010600030101010101" pitchFamily="2" charset="-122"/>
              </a:rPr>
              <a:t>Add hematoxylin, incubate for 1 minute to stain the cell nuclei, making it easier to observe the tissue morphology.</a:t>
            </a:r>
            <a:endParaRPr lang="zh-CN" altLang="en-US" sz="2000" b="1" dirty="0">
              <a:ea typeface="宋体" panose="02010600030101010101" pitchFamily="2" charset="-122"/>
            </a:endParaRPr>
          </a:p>
        </p:txBody>
      </p:sp>
      <p:sp>
        <p:nvSpPr>
          <p:cNvPr id="49" name="Text Box 42"/>
          <p:cNvSpPr txBox="1">
            <a:spLocks noChangeArrowheads="1"/>
          </p:cNvSpPr>
          <p:nvPr/>
        </p:nvSpPr>
        <p:spPr bwMode="auto">
          <a:xfrm rot="-2700000">
            <a:off x="8915239" y="1916881"/>
            <a:ext cx="1756460" cy="724814"/>
          </a:xfrm>
          <a:prstGeom prst="rect">
            <a:avLst/>
          </a:prstGeom>
          <a:noFill/>
          <a:ln w="9525">
            <a:noFill/>
            <a:miter lim="800000"/>
          </a:ln>
        </p:spPr>
        <p:txBody>
          <a:bodyPr wrap="square">
            <a:spAutoFit/>
          </a:bodyPr>
          <a:lstStyle/>
          <a:p>
            <a:pPr algn="ctr"/>
            <a:r>
              <a:rPr lang="en-US" altLang="zh-CN" sz="2055" b="1">
                <a:solidFill>
                  <a:schemeClr val="bg1"/>
                </a:solidFill>
                <a:latin typeface="Tahoma" panose="020B0604030504040204" pitchFamily="34" charset="0"/>
                <a:cs typeface="Times New Roman" panose="02020603050405020304" pitchFamily="18" charset="0"/>
              </a:rPr>
              <a:t>Hematoxylin</a:t>
            </a:r>
            <a:endParaRPr lang="en-US" altLang="zh-CN" sz="2055" b="1">
              <a:solidFill>
                <a:schemeClr val="bg1"/>
              </a:solidFill>
              <a:latin typeface="Tahoma" panose="020B0604030504040204" pitchFamily="34" charset="0"/>
            </a:endParaRPr>
          </a:p>
        </p:txBody>
      </p:sp>
      <p:grpSp>
        <p:nvGrpSpPr>
          <p:cNvPr id="50" name="Group 44"/>
          <p:cNvGrpSpPr/>
          <p:nvPr/>
        </p:nvGrpSpPr>
        <p:grpSpPr bwMode="auto">
          <a:xfrm>
            <a:off x="6397080" y="3982047"/>
            <a:ext cx="4899277" cy="1621764"/>
            <a:chOff x="2928" y="2532"/>
            <a:chExt cx="2496" cy="854"/>
          </a:xfrm>
        </p:grpSpPr>
        <p:sp>
          <p:nvSpPr>
            <p:cNvPr id="53" name="Rectangle 45"/>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54" name="Text Box 46"/>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55" name="Text Box 47"/>
            <p:cNvSpPr txBox="1">
              <a:spLocks noChangeArrowheads="1"/>
            </p:cNvSpPr>
            <p:nvPr/>
          </p:nvSpPr>
          <p:spPr bwMode="auto">
            <a:xfrm rot="16200000" flipV="1">
              <a:off x="4751" y="2738"/>
              <a:ext cx="704" cy="392"/>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56" name="Group 48"/>
            <p:cNvGrpSpPr/>
            <p:nvPr/>
          </p:nvGrpSpPr>
          <p:grpSpPr bwMode="auto">
            <a:xfrm rot="10800000">
              <a:off x="2961" y="3224"/>
              <a:ext cx="104" cy="107"/>
              <a:chOff x="4752" y="3120"/>
              <a:chExt cx="384" cy="384"/>
            </a:xfrm>
          </p:grpSpPr>
          <p:sp>
            <p:nvSpPr>
              <p:cNvPr id="60" name="Line 49"/>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61" name="Line 50"/>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57" name="Group 51"/>
            <p:cNvGrpSpPr/>
            <p:nvPr/>
          </p:nvGrpSpPr>
          <p:grpSpPr bwMode="auto">
            <a:xfrm rot="10800000">
              <a:off x="2961" y="2585"/>
              <a:ext cx="104" cy="106"/>
              <a:chOff x="4752" y="3120"/>
              <a:chExt cx="384" cy="384"/>
            </a:xfrm>
          </p:grpSpPr>
          <p:sp>
            <p:nvSpPr>
              <p:cNvPr id="58" name="Line 52"/>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59" name="Line 53"/>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62" name="Picture 54" descr="CEA Unstained"/>
          <p:cNvPicPr>
            <a:picLocks noChangeAspect="1" noChangeArrowheads="1"/>
          </p:cNvPicPr>
          <p:nvPr/>
        </p:nvPicPr>
        <p:blipFill>
          <a:blip r:embed="rId4" cstate="print"/>
          <a:srcRect/>
          <a:stretch>
            <a:fillRect/>
          </a:stretch>
        </p:blipFill>
        <p:spPr bwMode="auto">
          <a:xfrm>
            <a:off x="7179401" y="4121746"/>
            <a:ext cx="2180728" cy="1409327"/>
          </a:xfrm>
          <a:prstGeom prst="rect">
            <a:avLst/>
          </a:prstGeom>
          <a:noFill/>
          <a:ln w="9525">
            <a:noFill/>
            <a:miter lim="800000"/>
            <a:headEnd/>
            <a:tailEnd/>
          </a:ln>
        </p:spPr>
      </p:pic>
      <p:pic>
        <p:nvPicPr>
          <p:cNvPr id="63" name="Picture 55" descr="CEA Hx Stained"/>
          <p:cNvPicPr>
            <a:picLocks noChangeAspect="1" noChangeArrowheads="1"/>
          </p:cNvPicPr>
          <p:nvPr/>
        </p:nvPicPr>
        <p:blipFill>
          <a:blip r:embed="rId5" cstate="print"/>
          <a:srcRect/>
          <a:stretch>
            <a:fillRect/>
          </a:stretch>
        </p:blipFill>
        <p:spPr bwMode="auto">
          <a:xfrm>
            <a:off x="7184058" y="4126403"/>
            <a:ext cx="2180728" cy="1409327"/>
          </a:xfrm>
          <a:prstGeom prst="rect">
            <a:avLst/>
          </a:prstGeom>
          <a:noFill/>
          <a:ln w="9525">
            <a:noFill/>
            <a:miter lim="800000"/>
            <a:headEnd/>
            <a:tailEnd/>
          </a:ln>
        </p:spPr>
      </p:pic>
      <p:sp>
        <p:nvSpPr>
          <p:cNvPr id="64" name="Oval 56"/>
          <p:cNvSpPr>
            <a:spLocks noChangeArrowheads="1"/>
          </p:cNvSpPr>
          <p:nvPr/>
        </p:nvSpPr>
        <p:spPr bwMode="auto">
          <a:xfrm rot="10800000" flipV="1">
            <a:off x="6633992" y="4031008"/>
            <a:ext cx="3109157" cy="1549601"/>
          </a:xfrm>
          <a:prstGeom prst="ellipse">
            <a:avLst/>
          </a:prstGeom>
          <a:solidFill>
            <a:srgbClr val="800080">
              <a:alpha val="50195"/>
            </a:srgbClr>
          </a:solidFill>
          <a:ln w="9525">
            <a:noFill/>
            <a:round/>
          </a:ln>
        </p:spPr>
        <p:txBody>
          <a:bodyPr wrap="none" anchor="ctr"/>
          <a:lstStyle/>
          <a:p>
            <a:endParaRPr lang="zh-CN" altLang="en-US" sz="3665"/>
          </a:p>
        </p:txBody>
      </p:sp>
      <p:grpSp>
        <p:nvGrpSpPr>
          <p:cNvPr id="65" name="Group 57"/>
          <p:cNvGrpSpPr/>
          <p:nvPr/>
        </p:nvGrpSpPr>
        <p:grpSpPr bwMode="auto">
          <a:xfrm>
            <a:off x="8101420" y="3684019"/>
            <a:ext cx="542502" cy="782320"/>
            <a:chOff x="4176" y="2544"/>
            <a:chExt cx="233" cy="336"/>
          </a:xfrm>
        </p:grpSpPr>
        <p:sp>
          <p:nvSpPr>
            <p:cNvPr id="66" name="Oval 58"/>
            <p:cNvSpPr>
              <a:spLocks noChangeArrowheads="1"/>
            </p:cNvSpPr>
            <p:nvPr/>
          </p:nvSpPr>
          <p:spPr bwMode="auto">
            <a:xfrm>
              <a:off x="4176" y="2691"/>
              <a:ext cx="233" cy="189"/>
            </a:xfrm>
            <a:prstGeom prst="ellipse">
              <a:avLst/>
            </a:prstGeom>
            <a:solidFill>
              <a:srgbClr val="800080">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67" name="AutoShape 59"/>
            <p:cNvSpPr>
              <a:spLocks noChangeArrowheads="1"/>
            </p:cNvSpPr>
            <p:nvPr/>
          </p:nvSpPr>
          <p:spPr bwMode="auto">
            <a:xfrm>
              <a:off x="4176" y="2544"/>
              <a:ext cx="233" cy="210"/>
            </a:xfrm>
            <a:prstGeom prst="triangle">
              <a:avLst>
                <a:gd name="adj" fmla="val 50000"/>
              </a:avLst>
            </a:prstGeom>
            <a:solidFill>
              <a:srgbClr val="800080">
                <a:alpha val="50195"/>
              </a:srgbClr>
            </a:solidFill>
            <a:ln w="9525">
              <a:noFill/>
              <a:miter lim="800000"/>
            </a:ln>
          </p:spPr>
          <p:txBody>
            <a:bodyPr wrap="none" anchor="ctr"/>
            <a:lstStyle/>
            <a:p>
              <a:endParaRPr lang="zh-CN" altLang="en-US" sz="3665"/>
            </a:p>
          </p:txBody>
        </p:sp>
      </p:grpSp>
      <p:grpSp>
        <p:nvGrpSpPr>
          <p:cNvPr id="68" name="Group 60"/>
          <p:cNvGrpSpPr/>
          <p:nvPr/>
        </p:nvGrpSpPr>
        <p:grpSpPr bwMode="auto">
          <a:xfrm>
            <a:off x="8405995" y="1523158"/>
            <a:ext cx="1870283" cy="1875577"/>
            <a:chOff x="3767" y="1198"/>
            <a:chExt cx="981" cy="929"/>
          </a:xfrm>
        </p:grpSpPr>
        <p:sp>
          <p:nvSpPr>
            <p:cNvPr id="69" name="AutoShape 61"/>
            <p:cNvSpPr>
              <a:spLocks noChangeArrowheads="1"/>
            </p:cNvSpPr>
            <p:nvPr/>
          </p:nvSpPr>
          <p:spPr bwMode="auto">
            <a:xfrm rot="-8100000">
              <a:off x="4114" y="1043"/>
              <a:ext cx="480" cy="789"/>
            </a:xfrm>
            <a:prstGeom prst="roundRect">
              <a:avLst>
                <a:gd name="adj" fmla="val 16667"/>
              </a:avLst>
            </a:prstGeom>
            <a:solidFill>
              <a:srgbClr val="800080"/>
            </a:solidFill>
            <a:ln w="9525">
              <a:solidFill>
                <a:schemeClr val="bg2"/>
              </a:solidFill>
              <a:round/>
            </a:ln>
          </p:spPr>
          <p:txBody>
            <a:bodyPr wrap="none" anchor="ctr"/>
            <a:lstStyle/>
            <a:p>
              <a:endParaRPr lang="zh-CN" altLang="en-US" sz="3665"/>
            </a:p>
          </p:txBody>
        </p:sp>
        <p:grpSp>
          <p:nvGrpSpPr>
            <p:cNvPr id="70" name="Group 62"/>
            <p:cNvGrpSpPr/>
            <p:nvPr/>
          </p:nvGrpSpPr>
          <p:grpSpPr bwMode="auto">
            <a:xfrm rot="2700000" flipV="1">
              <a:off x="3767" y="1658"/>
              <a:ext cx="288" cy="469"/>
              <a:chOff x="1963" y="1614"/>
              <a:chExt cx="288" cy="469"/>
            </a:xfrm>
          </p:grpSpPr>
          <p:sp>
            <p:nvSpPr>
              <p:cNvPr id="71" name="Rectangle 63"/>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72" name="AutoShape 64"/>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73" name="Rectangle 65"/>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grpSp>
      <p:sp>
        <p:nvSpPr>
          <p:cNvPr id="74" name="Text Box 66"/>
          <p:cNvSpPr txBox="1">
            <a:spLocks noChangeArrowheads="1"/>
          </p:cNvSpPr>
          <p:nvPr/>
        </p:nvSpPr>
        <p:spPr bwMode="auto">
          <a:xfrm rot="-2700000">
            <a:off x="8783262" y="1830691"/>
            <a:ext cx="1405301" cy="363176"/>
          </a:xfrm>
          <a:prstGeom prst="rect">
            <a:avLst/>
          </a:prstGeom>
          <a:noFill/>
          <a:ln w="9525">
            <a:noFill/>
            <a:miter lim="800000"/>
          </a:ln>
        </p:spPr>
        <p:txBody>
          <a:bodyPr wrap="square">
            <a:spAutoFit/>
          </a:bodyPr>
          <a:lstStyle/>
          <a:p>
            <a:pPr algn="ctr"/>
            <a:r>
              <a:rPr lang="en-US" altLang="zh-CN" sz="1760" dirty="0">
                <a:solidFill>
                  <a:schemeClr val="bg1"/>
                </a:solidFill>
                <a:latin typeface="Tahoma" panose="020B0604030504040204" pitchFamily="34" charset="0"/>
              </a:rPr>
              <a:t>Hematoxylin</a:t>
            </a:r>
          </a:p>
        </p:txBody>
      </p:sp>
      <p:grpSp>
        <p:nvGrpSpPr>
          <p:cNvPr id="75" name="Group 67"/>
          <p:cNvGrpSpPr/>
          <p:nvPr/>
        </p:nvGrpSpPr>
        <p:grpSpPr bwMode="auto">
          <a:xfrm>
            <a:off x="8180583" y="3348739"/>
            <a:ext cx="386503" cy="558800"/>
            <a:chOff x="4210" y="2280"/>
            <a:chExt cx="166" cy="240"/>
          </a:xfrm>
        </p:grpSpPr>
        <p:sp>
          <p:nvSpPr>
            <p:cNvPr id="76" name="Oval 68"/>
            <p:cNvSpPr>
              <a:spLocks noChangeArrowheads="1"/>
            </p:cNvSpPr>
            <p:nvPr/>
          </p:nvSpPr>
          <p:spPr bwMode="auto">
            <a:xfrm>
              <a:off x="4210" y="2385"/>
              <a:ext cx="166" cy="135"/>
            </a:xfrm>
            <a:prstGeom prst="ellipse">
              <a:avLst/>
            </a:prstGeom>
            <a:solidFill>
              <a:srgbClr val="800080">
                <a:alpha val="50000"/>
              </a:srgbClr>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77" name="AutoShape 69"/>
            <p:cNvSpPr>
              <a:spLocks noChangeArrowheads="1"/>
            </p:cNvSpPr>
            <p:nvPr/>
          </p:nvSpPr>
          <p:spPr bwMode="auto">
            <a:xfrm>
              <a:off x="4210" y="2280"/>
              <a:ext cx="166" cy="150"/>
            </a:xfrm>
            <a:prstGeom prst="triangle">
              <a:avLst>
                <a:gd name="adj" fmla="val 50000"/>
              </a:avLst>
            </a:prstGeom>
            <a:solidFill>
              <a:srgbClr val="800080">
                <a:alpha val="50195"/>
              </a:srgbClr>
            </a:solidFill>
            <a:ln w="9525">
              <a:noFill/>
              <a:miter lim="800000"/>
            </a:ln>
          </p:spPr>
          <p:txBody>
            <a:bodyPr wrap="none" anchor="ctr"/>
            <a:lstStyle/>
            <a:p>
              <a:endParaRPr lang="zh-CN" altLang="en-US" sz="3665"/>
            </a:p>
          </p:txBody>
        </p:sp>
      </p:grpSp>
      <p:pic>
        <p:nvPicPr>
          <p:cNvPr id="78"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8">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wipe(up)">
                                      <p:cBhvr>
                                        <p:cTn id="10" dur="500"/>
                                        <p:tgtEl>
                                          <p:spTgt spid="75"/>
                                        </p:tgtEl>
                                      </p:cBhvr>
                                    </p:animEffect>
                                  </p:childTnLst>
                                  <p:subTnLst>
                                    <p:set>
                                      <p:cBhvr override="childStyle">
                                        <p:cTn dur="1" fill="hold" display="0" masterRel="sameClick" afterEffect="1">
                                          <p:stCondLst>
                                            <p:cond evt="end" delay="0">
                                              <p:tn val="8"/>
                                            </p:cond>
                                          </p:stCondLst>
                                        </p:cTn>
                                        <p:tgtEl>
                                          <p:spTgt spid="75"/>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wipe(up)">
                                      <p:cBhvr>
                                        <p:cTn id="14" dur="500"/>
                                        <p:tgtEl>
                                          <p:spTgt spid="65"/>
                                        </p:tgtEl>
                                      </p:cBhvr>
                                    </p:animEffect>
                                  </p:childTnLst>
                                  <p:subTnLst>
                                    <p:set>
                                      <p:cBhvr override="childStyle">
                                        <p:cTn dur="1" fill="hold" display="0" masterRel="sameClick" afterEffect="1">
                                          <p:stCondLst>
                                            <p:cond evt="end" delay="0">
                                              <p:tn val="12"/>
                                            </p:cond>
                                          </p:stCondLst>
                                        </p:cTn>
                                        <p:tgtEl>
                                          <p:spTgt spid="65"/>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wipe(up)">
                                      <p:cBhvr>
                                        <p:cTn id="1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uild="p" autoUpdateAnimBg="0" advAuto="0"/>
      <p:bldP spid="6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78" name="组合 77"/>
          <p:cNvGrpSpPr/>
          <p:nvPr/>
        </p:nvGrpSpPr>
        <p:grpSpPr>
          <a:xfrm>
            <a:off x="765517" y="1183256"/>
            <a:ext cx="5792470" cy="4096385"/>
            <a:chOff x="1560" y="3797"/>
            <a:chExt cx="9122" cy="6451"/>
          </a:xfrm>
        </p:grpSpPr>
        <p:grpSp>
          <p:nvGrpSpPr>
            <p:cNvPr id="79" name="组合 78"/>
            <p:cNvGrpSpPr/>
            <p:nvPr/>
          </p:nvGrpSpPr>
          <p:grpSpPr>
            <a:xfrm>
              <a:off x="1614" y="9368"/>
              <a:ext cx="2297" cy="880"/>
              <a:chOff x="2199" y="11616"/>
              <a:chExt cx="2297" cy="880"/>
            </a:xfrm>
          </p:grpSpPr>
          <p:sp>
            <p:nvSpPr>
              <p:cNvPr id="122" name="Text Box 57"/>
              <p:cNvSpPr txBox="1">
                <a:spLocks noChangeArrowheads="1"/>
              </p:cNvSpPr>
              <p:nvPr/>
            </p:nvSpPr>
            <p:spPr bwMode="auto">
              <a:xfrm>
                <a:off x="2199" y="11683"/>
                <a:ext cx="1657" cy="533"/>
              </a:xfrm>
              <a:prstGeom prst="rect">
                <a:avLst/>
              </a:prstGeom>
              <a:noFill/>
              <a:ln w="9525">
                <a:noFill/>
                <a:miter lim="800000"/>
              </a:ln>
            </p:spPr>
            <p:txBody>
              <a:bodyPr wrap="none">
                <a:spAutoFit/>
              </a:bodyPr>
              <a:lstStyle/>
              <a:p>
                <a:pPr algn="ctr"/>
                <a:r>
                  <a:rPr lang="en-US" altLang="zh-CN" sz="1600" b="1" dirty="0">
                    <a:solidFill>
                      <a:srgbClr val="FF0000"/>
                    </a:solidFill>
                    <a:latin typeface="Tahoma" panose="020B0604030504040204" pitchFamily="34" charset="0"/>
                  </a:rPr>
                  <a:t>washing</a:t>
                </a:r>
              </a:p>
            </p:txBody>
          </p:sp>
          <p:sp>
            <p:nvSpPr>
              <p:cNvPr id="123" name="Line 17"/>
              <p:cNvSpPr>
                <a:spLocks noChangeShapeType="1"/>
              </p:cNvSpPr>
              <p:nvPr/>
            </p:nvSpPr>
            <p:spPr bwMode="auto">
              <a:xfrm>
                <a:off x="4496" y="11616"/>
                <a:ext cx="0" cy="880"/>
              </a:xfrm>
              <a:prstGeom prst="line">
                <a:avLst/>
              </a:prstGeom>
              <a:noFill/>
              <a:ln w="9525">
                <a:solidFill>
                  <a:srgbClr val="FF0000"/>
                </a:solidFill>
                <a:round/>
                <a:tailEnd type="triangle" w="med" len="med"/>
              </a:ln>
            </p:spPr>
            <p:txBody>
              <a:bodyPr/>
              <a:lstStyle/>
              <a:p>
                <a:endParaRPr lang="zh-CN" altLang="en-US" sz="3665"/>
              </a:p>
            </p:txBody>
          </p:sp>
          <p:sp>
            <p:nvSpPr>
              <p:cNvPr id="124" name="Line 56"/>
              <p:cNvSpPr>
                <a:spLocks noChangeShapeType="1"/>
              </p:cNvSpPr>
              <p:nvPr/>
            </p:nvSpPr>
            <p:spPr bwMode="auto">
              <a:xfrm>
                <a:off x="3792" y="11968"/>
                <a:ext cx="704" cy="0"/>
              </a:xfrm>
              <a:prstGeom prst="line">
                <a:avLst/>
              </a:prstGeom>
              <a:noFill/>
              <a:ln w="9525">
                <a:solidFill>
                  <a:srgbClr val="FF0000"/>
                </a:solidFill>
                <a:round/>
              </a:ln>
            </p:spPr>
            <p:txBody>
              <a:bodyPr/>
              <a:lstStyle/>
              <a:p>
                <a:endParaRPr lang="zh-CN" altLang="en-US" sz="3665"/>
              </a:p>
            </p:txBody>
          </p:sp>
        </p:grpSp>
        <p:grpSp>
          <p:nvGrpSpPr>
            <p:cNvPr id="80" name="组合 79"/>
            <p:cNvGrpSpPr/>
            <p:nvPr/>
          </p:nvGrpSpPr>
          <p:grpSpPr>
            <a:xfrm>
              <a:off x="1560" y="3797"/>
              <a:ext cx="9122" cy="5806"/>
              <a:chOff x="1560" y="3797"/>
              <a:chExt cx="9122" cy="5806"/>
            </a:xfrm>
          </p:grpSpPr>
          <p:sp>
            <p:nvSpPr>
              <p:cNvPr id="81" name="Line 41"/>
              <p:cNvSpPr>
                <a:spLocks noChangeShapeType="1"/>
              </p:cNvSpPr>
              <p:nvPr/>
            </p:nvSpPr>
            <p:spPr bwMode="auto">
              <a:xfrm>
                <a:off x="3932" y="9289"/>
                <a:ext cx="704" cy="0"/>
              </a:xfrm>
              <a:prstGeom prst="line">
                <a:avLst/>
              </a:prstGeom>
              <a:noFill/>
              <a:ln w="9525">
                <a:solidFill>
                  <a:schemeClr val="tx1"/>
                </a:solidFill>
                <a:round/>
              </a:ln>
            </p:spPr>
            <p:txBody>
              <a:bodyPr/>
              <a:lstStyle/>
              <a:p>
                <a:endParaRPr lang="zh-CN" altLang="en-US" sz="3665"/>
              </a:p>
            </p:txBody>
          </p:sp>
          <p:grpSp>
            <p:nvGrpSpPr>
              <p:cNvPr id="82" name="组合 81"/>
              <p:cNvGrpSpPr/>
              <p:nvPr/>
            </p:nvGrpSpPr>
            <p:grpSpPr>
              <a:xfrm>
                <a:off x="1560" y="3797"/>
                <a:ext cx="9122" cy="5587"/>
                <a:chOff x="1560" y="3797"/>
                <a:chExt cx="9122" cy="5587"/>
              </a:xfrm>
            </p:grpSpPr>
            <p:grpSp>
              <p:nvGrpSpPr>
                <p:cNvPr id="84" name="组合 83"/>
                <p:cNvGrpSpPr/>
                <p:nvPr/>
              </p:nvGrpSpPr>
              <p:grpSpPr>
                <a:xfrm>
                  <a:off x="1560" y="3797"/>
                  <a:ext cx="9122" cy="5303"/>
                  <a:chOff x="1491" y="3873"/>
                  <a:chExt cx="9122" cy="5303"/>
                </a:xfrm>
              </p:grpSpPr>
              <p:grpSp>
                <p:nvGrpSpPr>
                  <p:cNvPr id="88" name="组合 87"/>
                  <p:cNvGrpSpPr/>
                  <p:nvPr/>
                </p:nvGrpSpPr>
                <p:grpSpPr>
                  <a:xfrm>
                    <a:off x="1491" y="3873"/>
                    <a:ext cx="7286" cy="4722"/>
                    <a:chOff x="1491" y="3873"/>
                    <a:chExt cx="7286" cy="4722"/>
                  </a:xfrm>
                </p:grpSpPr>
                <p:grpSp>
                  <p:nvGrpSpPr>
                    <p:cNvPr id="91" name="组合 90"/>
                    <p:cNvGrpSpPr/>
                    <p:nvPr/>
                  </p:nvGrpSpPr>
                  <p:grpSpPr>
                    <a:xfrm>
                      <a:off x="1491" y="3873"/>
                      <a:ext cx="7286" cy="4069"/>
                      <a:chOff x="1853" y="3979"/>
                      <a:chExt cx="7286" cy="4069"/>
                    </a:xfrm>
                  </p:grpSpPr>
                  <p:grpSp>
                    <p:nvGrpSpPr>
                      <p:cNvPr id="95" name="组合 94"/>
                      <p:cNvGrpSpPr/>
                      <p:nvPr/>
                    </p:nvGrpSpPr>
                    <p:grpSpPr>
                      <a:xfrm>
                        <a:off x="1853" y="3979"/>
                        <a:ext cx="7016" cy="3857"/>
                        <a:chOff x="1735" y="3217"/>
                        <a:chExt cx="7016" cy="3857"/>
                      </a:xfrm>
                    </p:grpSpPr>
                    <p:grpSp>
                      <p:nvGrpSpPr>
                        <p:cNvPr id="98" name="组合 97"/>
                        <p:cNvGrpSpPr/>
                        <p:nvPr/>
                      </p:nvGrpSpPr>
                      <p:grpSpPr>
                        <a:xfrm>
                          <a:off x="1735" y="3217"/>
                          <a:ext cx="7016" cy="3150"/>
                          <a:chOff x="1200" y="4016"/>
                          <a:chExt cx="7016" cy="3150"/>
                        </a:xfrm>
                      </p:grpSpPr>
                      <p:grpSp>
                        <p:nvGrpSpPr>
                          <p:cNvPr id="102" name="组合 101"/>
                          <p:cNvGrpSpPr/>
                          <p:nvPr/>
                        </p:nvGrpSpPr>
                        <p:grpSpPr>
                          <a:xfrm>
                            <a:off x="1200" y="4016"/>
                            <a:ext cx="7016" cy="2992"/>
                            <a:chOff x="1551" y="3846"/>
                            <a:chExt cx="7016" cy="2992"/>
                          </a:xfrm>
                        </p:grpSpPr>
                        <p:grpSp>
                          <p:nvGrpSpPr>
                            <p:cNvPr id="105" name="组合 104"/>
                            <p:cNvGrpSpPr/>
                            <p:nvPr/>
                          </p:nvGrpSpPr>
                          <p:grpSpPr>
                            <a:xfrm>
                              <a:off x="1551" y="3846"/>
                              <a:ext cx="7016" cy="2360"/>
                              <a:chOff x="1551" y="3846"/>
                              <a:chExt cx="7016" cy="2360"/>
                            </a:xfrm>
                          </p:grpSpPr>
                          <p:grpSp>
                            <p:nvGrpSpPr>
                              <p:cNvPr id="109" name="Group 15"/>
                              <p:cNvGrpSpPr/>
                              <p:nvPr/>
                            </p:nvGrpSpPr>
                            <p:grpSpPr bwMode="auto">
                              <a:xfrm>
                                <a:off x="1551" y="3846"/>
                                <a:ext cx="7016" cy="2112"/>
                                <a:chOff x="130" y="1152"/>
                                <a:chExt cx="1913" cy="576"/>
                              </a:xfrm>
                            </p:grpSpPr>
                            <p:grpSp>
                              <p:nvGrpSpPr>
                                <p:cNvPr id="112" name="Group 16"/>
                                <p:cNvGrpSpPr/>
                                <p:nvPr/>
                              </p:nvGrpSpPr>
                              <p:grpSpPr bwMode="auto">
                                <a:xfrm>
                                  <a:off x="768" y="1152"/>
                                  <a:ext cx="1275" cy="397"/>
                                  <a:chOff x="768" y="1152"/>
                                  <a:chExt cx="1275" cy="397"/>
                                </a:xfrm>
                              </p:grpSpPr>
                              <p:sp>
                                <p:nvSpPr>
                                  <p:cNvPr id="117"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118"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119"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120"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121"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113"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114" name="Group 23"/>
                                <p:cNvGrpSpPr/>
                                <p:nvPr/>
                              </p:nvGrpSpPr>
                              <p:grpSpPr bwMode="auto">
                                <a:xfrm>
                                  <a:off x="130" y="1488"/>
                                  <a:ext cx="638" cy="145"/>
                                  <a:chOff x="130" y="1488"/>
                                  <a:chExt cx="638" cy="145"/>
                                </a:xfrm>
                              </p:grpSpPr>
                              <p:sp>
                                <p:nvSpPr>
                                  <p:cNvPr id="115" name="Text Box 24"/>
                                  <p:cNvSpPr txBox="1">
                                    <a:spLocks noChangeArrowheads="1"/>
                                  </p:cNvSpPr>
                                  <p:nvPr/>
                                </p:nvSpPr>
                                <p:spPr bwMode="auto">
                                  <a:xfrm>
                                    <a:off x="130" y="1488"/>
                                    <a:ext cx="489" cy="145"/>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116"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110" name="直接连接符 109"/>
                              <p:cNvCxnSpPr>
                                <a:stCxn id="113"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111" name="Text Box 18"/>
                              <p:cNvSpPr txBox="1">
                                <a:spLocks noChangeArrowheads="1"/>
                              </p:cNvSpPr>
                              <p:nvPr/>
                            </p:nvSpPr>
                            <p:spPr bwMode="auto">
                              <a:xfrm>
                                <a:off x="4565" y="5673"/>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106"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107"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108" name="Text Box 24"/>
                            <p:cNvSpPr txBox="1">
                              <a:spLocks noChangeArrowheads="1"/>
                            </p:cNvSpPr>
                            <p:nvPr/>
                          </p:nvSpPr>
                          <p:spPr bwMode="auto">
                            <a:xfrm>
                              <a:off x="1570" y="5958"/>
                              <a:ext cx="179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03" name="直接连接符 102"/>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04"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99"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100"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101" name="Text Box 24"/>
                        <p:cNvSpPr txBox="1">
                          <a:spLocks noChangeArrowheads="1"/>
                        </p:cNvSpPr>
                        <p:nvPr/>
                      </p:nvSpPr>
                      <p:spPr bwMode="auto">
                        <a:xfrm>
                          <a:off x="1764" y="6232"/>
                          <a:ext cx="179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96" name="直接连接符 95"/>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97" name="Text Box 18"/>
                      <p:cNvSpPr txBox="1">
                        <a:spLocks noChangeArrowheads="1"/>
                      </p:cNvSpPr>
                      <p:nvPr/>
                    </p:nvSpPr>
                    <p:spPr bwMode="auto">
                      <a:xfrm>
                        <a:off x="4867" y="7515"/>
                        <a:ext cx="4272"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Secondary Antibody</a:t>
                        </a:r>
                      </a:p>
                    </p:txBody>
                  </p:sp>
                </p:grpSp>
                <p:sp>
                  <p:nvSpPr>
                    <p:cNvPr id="92" name="Line 21"/>
                    <p:cNvSpPr>
                      <a:spLocks noChangeShapeType="1"/>
                    </p:cNvSpPr>
                    <p:nvPr/>
                  </p:nvSpPr>
                  <p:spPr bwMode="auto">
                    <a:xfrm>
                      <a:off x="3851" y="7715"/>
                      <a:ext cx="0" cy="88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93" name="Line 25"/>
                    <p:cNvSpPr>
                      <a:spLocks noChangeShapeType="1"/>
                    </p:cNvSpPr>
                    <p:nvPr/>
                  </p:nvSpPr>
                  <p:spPr bwMode="auto">
                    <a:xfrm>
                      <a:off x="3147" y="8080"/>
                      <a:ext cx="704"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94" name="Text Box 24"/>
                    <p:cNvSpPr txBox="1">
                      <a:spLocks noChangeArrowheads="1"/>
                    </p:cNvSpPr>
                    <p:nvPr/>
                  </p:nvSpPr>
                  <p:spPr bwMode="auto">
                    <a:xfrm>
                      <a:off x="1511" y="7799"/>
                      <a:ext cx="179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89" name="直接连接符 88"/>
                  <p:cNvCxnSpPr/>
                  <p:nvPr/>
                </p:nvCxnSpPr>
                <p:spPr>
                  <a:xfrm>
                    <a:off x="3856" y="8543"/>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90" name="Text Box 18"/>
                  <p:cNvSpPr txBox="1">
                    <a:spLocks noChangeArrowheads="1"/>
                  </p:cNvSpPr>
                  <p:nvPr/>
                </p:nvSpPr>
                <p:spPr bwMode="auto">
                  <a:xfrm>
                    <a:off x="4477" y="8255"/>
                    <a:ext cx="6136" cy="921"/>
                  </a:xfrm>
                  <a:prstGeom prst="rect">
                    <a:avLst/>
                  </a:prstGeom>
                  <a:noFill/>
                  <a:ln w="9525">
                    <a:noFill/>
                    <a:miter lim="800000"/>
                  </a:ln>
                </p:spPr>
                <p:txBody>
                  <a:bodyPr wrap="square">
                    <a:spAutoFit/>
                  </a:bodyPr>
                  <a:lstStyle/>
                  <a:p>
                    <a:r>
                      <a:rPr lang="en-US" altLang="zh-CN" sz="1600" b="1" dirty="0">
                        <a:solidFill>
                          <a:srgbClr val="0070C0"/>
                        </a:solidFill>
                        <a:latin typeface="Tahoma" panose="020B0604030504040204" pitchFamily="34" charset="0"/>
                      </a:rPr>
                      <a:t>Add DAB substrate</a:t>
                    </a:r>
                    <a:r>
                      <a:rPr lang="zh-CN" altLang="en-US" sz="1600" b="1" dirty="0">
                        <a:solidFill>
                          <a:srgbClr val="0070C0"/>
                        </a:solidFill>
                        <a:latin typeface="Tahoma" panose="020B0604030504040204" pitchFamily="34" charset="0"/>
                      </a:rPr>
                      <a:t>，</a:t>
                    </a:r>
                    <a:r>
                      <a:rPr lang="en-US" altLang="zh-CN" sz="1600" b="1" dirty="0">
                        <a:solidFill>
                          <a:srgbClr val="0070C0"/>
                        </a:solidFill>
                        <a:latin typeface="Tahoma" panose="020B0604030504040204" pitchFamily="34" charset="0"/>
                      </a:rPr>
                      <a:t>chromogenic reaction</a:t>
                    </a:r>
                  </a:p>
                </p:txBody>
              </p:sp>
            </p:grpSp>
            <p:sp>
              <p:nvSpPr>
                <p:cNvPr id="85" name="Line 21"/>
                <p:cNvSpPr>
                  <a:spLocks noChangeShapeType="1"/>
                </p:cNvSpPr>
                <p:nvPr/>
              </p:nvSpPr>
              <p:spPr bwMode="auto">
                <a:xfrm>
                  <a:off x="3911" y="8504"/>
                  <a:ext cx="0" cy="880"/>
                </a:xfrm>
                <a:prstGeom prst="line">
                  <a:avLst/>
                </a:prstGeom>
                <a:ln>
                  <a:solidFill>
                    <a:schemeClr val="tx1"/>
                  </a:solidFill>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86" name="Line 25"/>
                <p:cNvSpPr>
                  <a:spLocks noChangeShapeType="1"/>
                </p:cNvSpPr>
                <p:nvPr/>
              </p:nvSpPr>
              <p:spPr bwMode="auto">
                <a:xfrm>
                  <a:off x="3188" y="8831"/>
                  <a:ext cx="70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87" name="Text Box 24"/>
                <p:cNvSpPr txBox="1">
                  <a:spLocks noChangeArrowheads="1"/>
                </p:cNvSpPr>
                <p:nvPr/>
              </p:nvSpPr>
              <p:spPr bwMode="auto">
                <a:xfrm>
                  <a:off x="1571" y="8546"/>
                  <a:ext cx="1793"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sp>
            <p:nvSpPr>
              <p:cNvPr id="83" name="Text Box 18"/>
              <p:cNvSpPr txBox="1">
                <a:spLocks noChangeArrowheads="1"/>
              </p:cNvSpPr>
              <p:nvPr/>
            </p:nvSpPr>
            <p:spPr bwMode="auto">
              <a:xfrm>
                <a:off x="4553" y="9070"/>
                <a:ext cx="5370"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Hematoxylin, Counterstain</a:t>
                </a:r>
              </a:p>
            </p:txBody>
          </p:sp>
        </p:grpSp>
      </p:grpSp>
      <p:sp>
        <p:nvSpPr>
          <p:cNvPr id="126" name="Rectangle 73"/>
          <p:cNvSpPr txBox="1">
            <a:spLocks noChangeArrowheads="1"/>
          </p:cNvSpPr>
          <p:nvPr/>
        </p:nvSpPr>
        <p:spPr>
          <a:xfrm>
            <a:off x="665586" y="5644645"/>
            <a:ext cx="10307654" cy="1003453"/>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altLang="zh-CN" sz="2000" b="1" dirty="0">
                <a:ea typeface="宋体" panose="02010600030101010101" pitchFamily="2" charset="-122"/>
              </a:rPr>
              <a:t>Rinse thoroughly with tap water to remove the excess hematoxylin and make it turn blue, the cell nuclei will appear "blue".</a:t>
            </a:r>
          </a:p>
        </p:txBody>
      </p:sp>
      <p:grpSp>
        <p:nvGrpSpPr>
          <p:cNvPr id="127" name="Group 2"/>
          <p:cNvGrpSpPr/>
          <p:nvPr/>
        </p:nvGrpSpPr>
        <p:grpSpPr bwMode="auto">
          <a:xfrm>
            <a:off x="6484550" y="3477949"/>
            <a:ext cx="5035937" cy="1692475"/>
            <a:chOff x="2880" y="2304"/>
            <a:chExt cx="2496" cy="854"/>
          </a:xfrm>
        </p:grpSpPr>
        <p:grpSp>
          <p:nvGrpSpPr>
            <p:cNvPr id="128" name="Group 3"/>
            <p:cNvGrpSpPr/>
            <p:nvPr/>
          </p:nvGrpSpPr>
          <p:grpSpPr bwMode="auto">
            <a:xfrm>
              <a:off x="2880" y="2304"/>
              <a:ext cx="2496" cy="854"/>
              <a:chOff x="2928" y="2532"/>
              <a:chExt cx="2496" cy="854"/>
            </a:xfrm>
          </p:grpSpPr>
          <p:sp>
            <p:nvSpPr>
              <p:cNvPr id="130" name="Rectangle 4"/>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131" name="Text Box 5"/>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132" name="Text Box 6"/>
              <p:cNvSpPr txBox="1">
                <a:spLocks noChangeArrowheads="1"/>
              </p:cNvSpPr>
              <p:nvPr/>
            </p:nvSpPr>
            <p:spPr bwMode="auto">
              <a:xfrm rot="16200000" flipV="1">
                <a:off x="4751" y="2744"/>
                <a:ext cx="704" cy="381"/>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133" name="Group 7"/>
              <p:cNvGrpSpPr/>
              <p:nvPr/>
            </p:nvGrpSpPr>
            <p:grpSpPr bwMode="auto">
              <a:xfrm rot="10800000">
                <a:off x="2961" y="3224"/>
                <a:ext cx="104" cy="107"/>
                <a:chOff x="4752" y="3120"/>
                <a:chExt cx="384" cy="384"/>
              </a:xfrm>
            </p:grpSpPr>
            <p:sp>
              <p:nvSpPr>
                <p:cNvPr id="137" name="Line 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38" name="Line 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134" name="Group 10"/>
              <p:cNvGrpSpPr/>
              <p:nvPr/>
            </p:nvGrpSpPr>
            <p:grpSpPr bwMode="auto">
              <a:xfrm rot="10800000">
                <a:off x="2961" y="2585"/>
                <a:ext cx="104" cy="106"/>
                <a:chOff x="4752" y="3120"/>
                <a:chExt cx="384" cy="384"/>
              </a:xfrm>
            </p:grpSpPr>
            <p:sp>
              <p:nvSpPr>
                <p:cNvPr id="135" name="Line 11"/>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36" name="Line 12"/>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129" name="Picture 13" descr="CEA Hx Stained"/>
            <p:cNvPicPr>
              <a:picLocks noChangeAspect="1" noChangeArrowheads="1"/>
            </p:cNvPicPr>
            <p:nvPr/>
          </p:nvPicPr>
          <p:blipFill>
            <a:blip r:embed="rId4" cstate="print"/>
            <a:srcRect/>
            <a:stretch>
              <a:fillRect/>
            </a:stretch>
          </p:blipFill>
          <p:spPr bwMode="auto">
            <a:xfrm>
              <a:off x="3216" y="2366"/>
              <a:ext cx="1111" cy="718"/>
            </a:xfrm>
            <a:prstGeom prst="rect">
              <a:avLst/>
            </a:prstGeom>
            <a:noFill/>
            <a:ln w="9525">
              <a:noFill/>
              <a:miter lim="800000"/>
              <a:headEnd/>
              <a:tailEnd/>
            </a:ln>
          </p:spPr>
        </p:pic>
      </p:grpSp>
      <p:pic>
        <p:nvPicPr>
          <p:cNvPr id="139" name="Picture 58" descr="CEA"/>
          <p:cNvPicPr>
            <a:picLocks noChangeAspect="1" noChangeArrowheads="1"/>
          </p:cNvPicPr>
          <p:nvPr/>
        </p:nvPicPr>
        <p:blipFill>
          <a:blip r:embed="rId5" cstate="print"/>
          <a:srcRect/>
          <a:stretch>
            <a:fillRect/>
          </a:stretch>
        </p:blipFill>
        <p:spPr bwMode="auto">
          <a:xfrm>
            <a:off x="7271527" y="3622306"/>
            <a:ext cx="2201803" cy="1422947"/>
          </a:xfrm>
          <a:prstGeom prst="rect">
            <a:avLst/>
          </a:prstGeom>
          <a:noFill/>
          <a:ln w="9525">
            <a:noFill/>
            <a:miter lim="800000"/>
            <a:headEnd/>
            <a:tailEnd/>
          </a:ln>
        </p:spPr>
      </p:pic>
      <p:sp>
        <p:nvSpPr>
          <p:cNvPr id="140" name="Oval 59"/>
          <p:cNvSpPr>
            <a:spLocks noChangeArrowheads="1"/>
          </p:cNvSpPr>
          <p:nvPr/>
        </p:nvSpPr>
        <p:spPr bwMode="auto">
          <a:xfrm rot="10800000" flipV="1">
            <a:off x="6708070" y="3477949"/>
            <a:ext cx="2942798" cy="1617166"/>
          </a:xfrm>
          <a:prstGeom prst="ellipse">
            <a:avLst/>
          </a:prstGeom>
          <a:solidFill>
            <a:srgbClr val="CCFFFF">
              <a:alpha val="50195"/>
            </a:srgbClr>
          </a:solidFill>
          <a:ln w="9525">
            <a:noFill/>
            <a:round/>
          </a:ln>
        </p:spPr>
        <p:txBody>
          <a:bodyPr wrap="none" anchor="ctr"/>
          <a:lstStyle/>
          <a:p>
            <a:endParaRPr lang="zh-CN" altLang="en-US" sz="3665"/>
          </a:p>
        </p:txBody>
      </p:sp>
      <p:grpSp>
        <p:nvGrpSpPr>
          <p:cNvPr id="141" name="Group 60"/>
          <p:cNvGrpSpPr/>
          <p:nvPr/>
        </p:nvGrpSpPr>
        <p:grpSpPr bwMode="auto">
          <a:xfrm>
            <a:off x="8188890" y="3179922"/>
            <a:ext cx="432874" cy="665892"/>
            <a:chOff x="4176" y="2544"/>
            <a:chExt cx="233" cy="336"/>
          </a:xfrm>
        </p:grpSpPr>
        <p:sp>
          <p:nvSpPr>
            <p:cNvPr id="142" name="Oval 61"/>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143" name="AutoShape 62"/>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144" name="Group 70"/>
          <p:cNvGrpSpPr/>
          <p:nvPr/>
        </p:nvGrpSpPr>
        <p:grpSpPr bwMode="auto">
          <a:xfrm>
            <a:off x="8268053" y="2844642"/>
            <a:ext cx="308399" cy="475637"/>
            <a:chOff x="4210" y="2280"/>
            <a:chExt cx="166" cy="240"/>
          </a:xfrm>
        </p:grpSpPr>
        <p:sp>
          <p:nvSpPr>
            <p:cNvPr id="145" name="Oval 71"/>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146" name="AutoShape 72"/>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147" name="组合 146"/>
          <p:cNvGrpSpPr/>
          <p:nvPr/>
        </p:nvGrpSpPr>
        <p:grpSpPr>
          <a:xfrm>
            <a:off x="8283239" y="1764654"/>
            <a:ext cx="2862313" cy="1446369"/>
            <a:chOff x="15007" y="4817"/>
            <a:chExt cx="6164" cy="2676"/>
          </a:xfrm>
        </p:grpSpPr>
        <p:pic>
          <p:nvPicPr>
            <p:cNvPr id="148" name="图片 147" descr="985517733_1331230693_副本"/>
            <p:cNvPicPr>
              <a:picLocks noChangeAspect="1"/>
            </p:cNvPicPr>
            <p:nvPr/>
          </p:nvPicPr>
          <p:blipFill>
            <a:blip r:embed="rId6"/>
            <a:stretch>
              <a:fillRect/>
            </a:stretch>
          </p:blipFill>
          <p:spPr>
            <a:xfrm rot="17640000">
              <a:off x="16751" y="3073"/>
              <a:ext cx="2676" cy="6164"/>
            </a:xfrm>
            <a:prstGeom prst="rect">
              <a:avLst/>
            </a:prstGeom>
          </p:spPr>
        </p:pic>
        <p:sp>
          <p:nvSpPr>
            <p:cNvPr id="149" name="Text Box 37"/>
            <p:cNvSpPr txBox="1">
              <a:spLocks noChangeArrowheads="1"/>
            </p:cNvSpPr>
            <p:nvPr/>
          </p:nvSpPr>
          <p:spPr bwMode="auto">
            <a:xfrm rot="1380000">
              <a:off x="17617" y="5628"/>
              <a:ext cx="2664" cy="672"/>
            </a:xfrm>
            <a:prstGeom prst="rect">
              <a:avLst/>
            </a:prstGeom>
            <a:noFill/>
            <a:ln w="9525">
              <a:noFill/>
              <a:miter lim="800000"/>
            </a:ln>
          </p:spPr>
          <p:txBody>
            <a:bodyPr wrap="square">
              <a:spAutoFit/>
            </a:bodyPr>
            <a:lstStyle/>
            <a:p>
              <a:pPr algn="ctr"/>
              <a:r>
                <a:rPr lang="en-US" altLang="zh-CN" sz="1760" dirty="0">
                  <a:latin typeface="Tahoma" panose="020B0604030504040204" pitchFamily="34" charset="0"/>
                </a:rPr>
                <a:t>Tap water</a:t>
              </a:r>
              <a:endParaRPr lang="zh-CN" altLang="en-US" sz="1760" dirty="0">
                <a:latin typeface="Tahoma" panose="020B0604030504040204" pitchFamily="34" charset="0"/>
              </a:endParaRPr>
            </a:p>
          </p:txBody>
        </p:sp>
      </p:grpSp>
      <p:pic>
        <p:nvPicPr>
          <p:cNvPr id="150" name="图片 1" descr="头像"/>
          <p:cNvPicPr>
            <a:picLocks noChangeAspect="1"/>
          </p:cNvPicPr>
          <p:nvPr>
            <p:custDataLst>
              <p:tags r:id="rId2"/>
            </p:custDataLst>
          </p:nvPr>
        </p:nvPicPr>
        <p:blipFill rotWithShape="1">
          <a:blip r:embed="rId7"/>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26">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144"/>
                                        </p:tgtEl>
                                        <p:attrNameLst>
                                          <p:attrName>style.visibility</p:attrName>
                                        </p:attrNameLst>
                                      </p:cBhvr>
                                      <p:to>
                                        <p:strVal val="visible"/>
                                      </p:to>
                                    </p:set>
                                    <p:animEffect transition="in" filter="wipe(up)">
                                      <p:cBhvr>
                                        <p:cTn id="10" dur="500"/>
                                        <p:tgtEl>
                                          <p:spTgt spid="144"/>
                                        </p:tgtEl>
                                      </p:cBhvr>
                                    </p:animEffect>
                                  </p:childTnLst>
                                  <p:subTnLst>
                                    <p:set>
                                      <p:cBhvr override="childStyle">
                                        <p:cTn dur="1" fill="hold" display="0" masterRel="sameClick" afterEffect="1">
                                          <p:stCondLst>
                                            <p:cond evt="end" delay="0">
                                              <p:tn val="8"/>
                                            </p:cond>
                                          </p:stCondLst>
                                        </p:cTn>
                                        <p:tgtEl>
                                          <p:spTgt spid="144"/>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141"/>
                                        </p:tgtEl>
                                        <p:attrNameLst>
                                          <p:attrName>style.visibility</p:attrName>
                                        </p:attrNameLst>
                                      </p:cBhvr>
                                      <p:to>
                                        <p:strVal val="visible"/>
                                      </p:to>
                                    </p:set>
                                    <p:animEffect transition="in" filter="wipe(up)">
                                      <p:cBhvr>
                                        <p:cTn id="14" dur="500"/>
                                        <p:tgtEl>
                                          <p:spTgt spid="141"/>
                                        </p:tgtEl>
                                      </p:cBhvr>
                                    </p:animEffect>
                                  </p:childTnLst>
                                  <p:subTnLst>
                                    <p:set>
                                      <p:cBhvr override="childStyle">
                                        <p:cTn dur="1" fill="hold" display="0" masterRel="sameClick" afterEffect="1">
                                          <p:stCondLst>
                                            <p:cond evt="end" delay="0">
                                              <p:tn val="12"/>
                                            </p:cond>
                                          </p:stCondLst>
                                        </p:cTn>
                                        <p:tgtEl>
                                          <p:spTgt spid="141"/>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140"/>
                                        </p:tgtEl>
                                        <p:attrNameLst>
                                          <p:attrName>style.visibility</p:attrName>
                                        </p:attrNameLst>
                                      </p:cBhvr>
                                      <p:to>
                                        <p:strVal val="visible"/>
                                      </p:to>
                                    </p:set>
                                    <p:animEffect transition="in" filter="wipe(up)">
                                      <p:cBhvr>
                                        <p:cTn id="18" dur="500"/>
                                        <p:tgtEl>
                                          <p:spTgt spid="140"/>
                                        </p:tgtEl>
                                      </p:cBhvr>
                                    </p:animEffect>
                                  </p:childTnLst>
                                  <p:subTnLst>
                                    <p:set>
                                      <p:cBhvr override="childStyle">
                                        <p:cTn dur="1" fill="hold" display="0" masterRel="sameClick" afterEffect="1">
                                          <p:stCondLst>
                                            <p:cond evt="end" delay="0">
                                              <p:tn val="16"/>
                                            </p:cond>
                                          </p:stCondLst>
                                        </p:cTn>
                                        <p:tgtEl>
                                          <p:spTgt spid="140"/>
                                        </p:tgtEl>
                                        <p:attrNameLst>
                                          <p:attrName>style.visibility</p:attrName>
                                        </p:attrNameLst>
                                      </p:cBhvr>
                                      <p:to>
                                        <p:strVal val="hidden"/>
                                      </p:to>
                                    </p:set>
                                  </p:subTnLst>
                                </p:cTn>
                              </p:par>
                            </p:childTnLst>
                          </p:cTn>
                        </p:par>
                        <p:par>
                          <p:cTn id="19" fill="hold">
                            <p:stCondLst>
                              <p:cond delay="2000"/>
                            </p:stCondLst>
                            <p:childTnLst>
                              <p:par>
                                <p:cTn id="20" presetID="9" presetClass="entr" presetSubtype="0" fill="hold" nodeType="afterEffect">
                                  <p:stCondLst>
                                    <p:cond delay="0"/>
                                  </p:stCondLst>
                                  <p:childTnLst>
                                    <p:set>
                                      <p:cBhvr>
                                        <p:cTn id="21" dur="1" fill="hold">
                                          <p:stCondLst>
                                            <p:cond delay="0"/>
                                          </p:stCondLst>
                                        </p:cTn>
                                        <p:tgtEl>
                                          <p:spTgt spid="139"/>
                                        </p:tgtEl>
                                        <p:attrNameLst>
                                          <p:attrName>style.visibility</p:attrName>
                                        </p:attrNameLst>
                                      </p:cBhvr>
                                      <p:to>
                                        <p:strVal val="visible"/>
                                      </p:to>
                                    </p:set>
                                    <p:animEffect transition="in" filter="dissolve">
                                      <p:cBhvr>
                                        <p:cTn id="22"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build="p" autoUpdateAnimBg="0" advAuto="0"/>
      <p:bldP spid="140"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manual operation steps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grpSp>
        <p:nvGrpSpPr>
          <p:cNvPr id="104" name="组合 103"/>
          <p:cNvGrpSpPr/>
          <p:nvPr/>
        </p:nvGrpSpPr>
        <p:grpSpPr>
          <a:xfrm>
            <a:off x="528222" y="1271612"/>
            <a:ext cx="5819140" cy="4096385"/>
            <a:chOff x="1430" y="3797"/>
            <a:chExt cx="9164" cy="6451"/>
          </a:xfrm>
        </p:grpSpPr>
        <p:grpSp>
          <p:nvGrpSpPr>
            <p:cNvPr id="105" name="组合 104"/>
            <p:cNvGrpSpPr/>
            <p:nvPr/>
          </p:nvGrpSpPr>
          <p:grpSpPr>
            <a:xfrm>
              <a:off x="3207" y="9368"/>
              <a:ext cx="704" cy="880"/>
              <a:chOff x="3792" y="11616"/>
              <a:chExt cx="704" cy="880"/>
            </a:xfrm>
          </p:grpSpPr>
          <p:sp>
            <p:nvSpPr>
              <p:cNvPr id="149" name="Line 17"/>
              <p:cNvSpPr>
                <a:spLocks noChangeShapeType="1"/>
              </p:cNvSpPr>
              <p:nvPr/>
            </p:nvSpPr>
            <p:spPr bwMode="auto">
              <a:xfrm>
                <a:off x="4496" y="11616"/>
                <a:ext cx="0" cy="880"/>
              </a:xfrm>
              <a:prstGeom prst="line">
                <a:avLst/>
              </a:prstGeom>
              <a:noFill/>
              <a:ln w="9525">
                <a:solidFill>
                  <a:schemeClr val="tx1"/>
                </a:solidFill>
                <a:round/>
                <a:tailEnd type="triangle" w="med" len="med"/>
              </a:ln>
            </p:spPr>
            <p:txBody>
              <a:bodyPr/>
              <a:lstStyle/>
              <a:p>
                <a:endParaRPr lang="zh-CN" altLang="en-US" sz="3665"/>
              </a:p>
            </p:txBody>
          </p:sp>
          <p:sp>
            <p:nvSpPr>
              <p:cNvPr id="150" name="Line 56"/>
              <p:cNvSpPr>
                <a:spLocks noChangeShapeType="1"/>
              </p:cNvSpPr>
              <p:nvPr/>
            </p:nvSpPr>
            <p:spPr bwMode="auto">
              <a:xfrm>
                <a:off x="3792" y="11968"/>
                <a:ext cx="704" cy="0"/>
              </a:xfrm>
              <a:prstGeom prst="line">
                <a:avLst/>
              </a:prstGeom>
              <a:noFill/>
              <a:ln w="9525">
                <a:solidFill>
                  <a:schemeClr val="tx1"/>
                </a:solidFill>
                <a:round/>
              </a:ln>
            </p:spPr>
            <p:txBody>
              <a:bodyPr/>
              <a:lstStyle/>
              <a:p>
                <a:endParaRPr lang="zh-CN" altLang="en-US" sz="3665"/>
              </a:p>
            </p:txBody>
          </p:sp>
        </p:grpSp>
        <p:grpSp>
          <p:nvGrpSpPr>
            <p:cNvPr id="106" name="组合 105"/>
            <p:cNvGrpSpPr/>
            <p:nvPr/>
          </p:nvGrpSpPr>
          <p:grpSpPr>
            <a:xfrm>
              <a:off x="1430" y="3797"/>
              <a:ext cx="9164" cy="5784"/>
              <a:chOff x="1430" y="3797"/>
              <a:chExt cx="9164" cy="5784"/>
            </a:xfrm>
          </p:grpSpPr>
          <p:sp>
            <p:nvSpPr>
              <p:cNvPr id="107" name="Line 41"/>
              <p:cNvSpPr>
                <a:spLocks noChangeShapeType="1"/>
              </p:cNvSpPr>
              <p:nvPr/>
            </p:nvSpPr>
            <p:spPr bwMode="auto">
              <a:xfrm>
                <a:off x="3932" y="9289"/>
                <a:ext cx="704" cy="0"/>
              </a:xfrm>
              <a:prstGeom prst="line">
                <a:avLst/>
              </a:prstGeom>
              <a:noFill/>
              <a:ln w="9525">
                <a:solidFill>
                  <a:schemeClr val="tx1"/>
                </a:solidFill>
                <a:round/>
              </a:ln>
            </p:spPr>
            <p:txBody>
              <a:bodyPr/>
              <a:lstStyle/>
              <a:p>
                <a:endParaRPr lang="zh-CN" altLang="en-US" sz="3665"/>
              </a:p>
            </p:txBody>
          </p:sp>
          <p:grpSp>
            <p:nvGrpSpPr>
              <p:cNvPr id="108" name="组合 107"/>
              <p:cNvGrpSpPr/>
              <p:nvPr/>
            </p:nvGrpSpPr>
            <p:grpSpPr>
              <a:xfrm>
                <a:off x="1430" y="3797"/>
                <a:ext cx="9164" cy="5587"/>
                <a:chOff x="1430" y="3797"/>
                <a:chExt cx="9164" cy="5587"/>
              </a:xfrm>
            </p:grpSpPr>
            <p:grpSp>
              <p:nvGrpSpPr>
                <p:cNvPr id="110" name="组合 109"/>
                <p:cNvGrpSpPr/>
                <p:nvPr/>
              </p:nvGrpSpPr>
              <p:grpSpPr>
                <a:xfrm>
                  <a:off x="1430" y="3797"/>
                  <a:ext cx="9164" cy="5215"/>
                  <a:chOff x="1361" y="3873"/>
                  <a:chExt cx="9164" cy="5215"/>
                </a:xfrm>
              </p:grpSpPr>
              <p:grpSp>
                <p:nvGrpSpPr>
                  <p:cNvPr id="114" name="组合 113"/>
                  <p:cNvGrpSpPr/>
                  <p:nvPr/>
                </p:nvGrpSpPr>
                <p:grpSpPr>
                  <a:xfrm>
                    <a:off x="1361" y="3873"/>
                    <a:ext cx="7416" cy="4722"/>
                    <a:chOff x="1361" y="3873"/>
                    <a:chExt cx="7416" cy="4722"/>
                  </a:xfrm>
                </p:grpSpPr>
                <p:grpSp>
                  <p:nvGrpSpPr>
                    <p:cNvPr id="117" name="组合 116"/>
                    <p:cNvGrpSpPr/>
                    <p:nvPr/>
                  </p:nvGrpSpPr>
                  <p:grpSpPr>
                    <a:xfrm>
                      <a:off x="1365" y="3873"/>
                      <a:ext cx="7412" cy="4069"/>
                      <a:chOff x="1727" y="3979"/>
                      <a:chExt cx="7412" cy="4069"/>
                    </a:xfrm>
                  </p:grpSpPr>
                  <p:grpSp>
                    <p:nvGrpSpPr>
                      <p:cNvPr id="121" name="组合 120"/>
                      <p:cNvGrpSpPr/>
                      <p:nvPr/>
                    </p:nvGrpSpPr>
                    <p:grpSpPr>
                      <a:xfrm>
                        <a:off x="1727" y="3979"/>
                        <a:ext cx="7141" cy="3857"/>
                        <a:chOff x="1609" y="3217"/>
                        <a:chExt cx="7141" cy="3857"/>
                      </a:xfrm>
                    </p:grpSpPr>
                    <p:grpSp>
                      <p:nvGrpSpPr>
                        <p:cNvPr id="124" name="组合 123"/>
                        <p:cNvGrpSpPr/>
                        <p:nvPr/>
                      </p:nvGrpSpPr>
                      <p:grpSpPr>
                        <a:xfrm>
                          <a:off x="1609" y="3217"/>
                          <a:ext cx="7141" cy="3150"/>
                          <a:chOff x="1074" y="4016"/>
                          <a:chExt cx="7141" cy="3150"/>
                        </a:xfrm>
                      </p:grpSpPr>
                      <p:grpSp>
                        <p:nvGrpSpPr>
                          <p:cNvPr id="128" name="组合 127"/>
                          <p:cNvGrpSpPr/>
                          <p:nvPr/>
                        </p:nvGrpSpPr>
                        <p:grpSpPr>
                          <a:xfrm>
                            <a:off x="1074" y="4016"/>
                            <a:ext cx="7141" cy="2992"/>
                            <a:chOff x="1425" y="3846"/>
                            <a:chExt cx="7141" cy="2992"/>
                          </a:xfrm>
                        </p:grpSpPr>
                        <p:grpSp>
                          <p:nvGrpSpPr>
                            <p:cNvPr id="131" name="组合 130"/>
                            <p:cNvGrpSpPr/>
                            <p:nvPr/>
                          </p:nvGrpSpPr>
                          <p:grpSpPr>
                            <a:xfrm>
                              <a:off x="1442" y="3846"/>
                              <a:ext cx="7124" cy="2382"/>
                              <a:chOff x="1442" y="3846"/>
                              <a:chExt cx="7124" cy="2382"/>
                            </a:xfrm>
                          </p:grpSpPr>
                          <p:grpSp>
                            <p:nvGrpSpPr>
                              <p:cNvPr id="135" name="Group 15"/>
                              <p:cNvGrpSpPr/>
                              <p:nvPr/>
                            </p:nvGrpSpPr>
                            <p:grpSpPr bwMode="auto">
                              <a:xfrm>
                                <a:off x="1442" y="3846"/>
                                <a:ext cx="7124" cy="2112"/>
                                <a:chOff x="100" y="1152"/>
                                <a:chExt cx="1943" cy="576"/>
                              </a:xfrm>
                            </p:grpSpPr>
                            <p:grpSp>
                              <p:nvGrpSpPr>
                                <p:cNvPr id="138" name="Group 16"/>
                                <p:cNvGrpSpPr/>
                                <p:nvPr/>
                              </p:nvGrpSpPr>
                              <p:grpSpPr bwMode="auto">
                                <a:xfrm>
                                  <a:off x="768" y="1152"/>
                                  <a:ext cx="1275" cy="397"/>
                                  <a:chOff x="768" y="1152"/>
                                  <a:chExt cx="1275" cy="397"/>
                                </a:xfrm>
                              </p:grpSpPr>
                              <p:sp>
                                <p:nvSpPr>
                                  <p:cNvPr id="143" name="Text Box 17"/>
                                  <p:cNvSpPr txBox="1">
                                    <a:spLocks noChangeArrowheads="1"/>
                                  </p:cNvSpPr>
                                  <p:nvPr/>
                                </p:nvSpPr>
                                <p:spPr bwMode="auto">
                                  <a:xfrm>
                                    <a:off x="960" y="1152"/>
                                    <a:ext cx="1083"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Dewaxing &amp; Hydration</a:t>
                                    </a:r>
                                  </a:p>
                                </p:txBody>
                              </p:sp>
                              <p:sp>
                                <p:nvSpPr>
                                  <p:cNvPr id="144" name="Text Box 18"/>
                                  <p:cNvSpPr txBox="1">
                                    <a:spLocks noChangeArrowheads="1"/>
                                  </p:cNvSpPr>
                                  <p:nvPr/>
                                </p:nvSpPr>
                                <p:spPr bwMode="auto">
                                  <a:xfrm>
                                    <a:off x="960" y="1404"/>
                                    <a:ext cx="878" cy="145"/>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Antigen Retrieval </a:t>
                                    </a:r>
                                  </a:p>
                                </p:txBody>
                              </p:sp>
                              <p:sp>
                                <p:nvSpPr>
                                  <p:cNvPr id="145" name="Line 19"/>
                                  <p:cNvSpPr>
                                    <a:spLocks noChangeShapeType="1"/>
                                  </p:cNvSpPr>
                                  <p:nvPr/>
                                </p:nvSpPr>
                                <p:spPr bwMode="auto">
                                  <a:xfrm>
                                    <a:off x="768" y="1248"/>
                                    <a:ext cx="192" cy="0"/>
                                  </a:xfrm>
                                  <a:prstGeom prst="line">
                                    <a:avLst/>
                                  </a:prstGeom>
                                  <a:noFill/>
                                  <a:ln w="9525">
                                    <a:solidFill>
                                      <a:schemeClr val="tx1"/>
                                    </a:solidFill>
                                    <a:round/>
                                  </a:ln>
                                </p:spPr>
                                <p:txBody>
                                  <a:bodyPr/>
                                  <a:lstStyle/>
                                  <a:p>
                                    <a:endParaRPr lang="zh-CN" altLang="en-US" sz="3665"/>
                                  </a:p>
                                </p:txBody>
                              </p:sp>
                              <p:sp>
                                <p:nvSpPr>
                                  <p:cNvPr id="146" name="Line 20"/>
                                  <p:cNvSpPr>
                                    <a:spLocks noChangeShapeType="1"/>
                                  </p:cNvSpPr>
                                  <p:nvPr/>
                                </p:nvSpPr>
                                <p:spPr bwMode="auto">
                                  <a:xfrm>
                                    <a:off x="768" y="1488"/>
                                    <a:ext cx="192" cy="0"/>
                                  </a:xfrm>
                                  <a:prstGeom prst="line">
                                    <a:avLst/>
                                  </a:prstGeom>
                                  <a:noFill/>
                                  <a:ln w="9525">
                                    <a:solidFill>
                                      <a:schemeClr val="tx1"/>
                                    </a:solidFill>
                                    <a:round/>
                                  </a:ln>
                                </p:spPr>
                                <p:txBody>
                                  <a:bodyPr/>
                                  <a:lstStyle/>
                                  <a:p>
                                    <a:endParaRPr lang="zh-CN" altLang="en-US" sz="3665"/>
                                  </a:p>
                                </p:txBody>
                              </p:sp>
                              <p:sp>
                                <p:nvSpPr>
                                  <p:cNvPr id="147" name="Line 21"/>
                                  <p:cNvSpPr>
                                    <a:spLocks noChangeShapeType="1"/>
                                  </p:cNvSpPr>
                                  <p:nvPr/>
                                </p:nvSpPr>
                                <p:spPr bwMode="auto">
                                  <a:xfrm>
                                    <a:off x="768" y="1248"/>
                                    <a:ext cx="0" cy="240"/>
                                  </a:xfrm>
                                  <a:prstGeom prst="line">
                                    <a:avLst/>
                                  </a:prstGeom>
                                  <a:noFill/>
                                  <a:ln w="9525">
                                    <a:solidFill>
                                      <a:schemeClr val="tx1"/>
                                    </a:solidFill>
                                    <a:round/>
                                    <a:tailEnd type="triangle" w="med" len="med"/>
                                  </a:ln>
                                </p:spPr>
                                <p:txBody>
                                  <a:bodyPr/>
                                  <a:lstStyle/>
                                  <a:p>
                                    <a:endParaRPr lang="zh-CN" altLang="en-US" sz="3665"/>
                                  </a:p>
                                </p:txBody>
                              </p:sp>
                            </p:grpSp>
                            <p:sp>
                              <p:nvSpPr>
                                <p:cNvPr id="139" name="Line 22"/>
                                <p:cNvSpPr>
                                  <a:spLocks noChangeShapeType="1"/>
                                </p:cNvSpPr>
                                <p:nvPr/>
                              </p:nvSpPr>
                              <p:spPr bwMode="auto">
                                <a:xfrm>
                                  <a:off x="768" y="1488"/>
                                  <a:ext cx="0" cy="240"/>
                                </a:xfrm>
                                <a:prstGeom prst="line">
                                  <a:avLst/>
                                </a:prstGeom>
                                <a:noFill/>
                                <a:ln w="9525">
                                  <a:solidFill>
                                    <a:schemeClr val="tx1"/>
                                  </a:solidFill>
                                  <a:round/>
                                  <a:tailEnd type="triangle" w="med" len="med"/>
                                </a:ln>
                              </p:spPr>
                              <p:txBody>
                                <a:bodyPr/>
                                <a:lstStyle/>
                                <a:p>
                                  <a:endParaRPr lang="zh-CN" altLang="en-US" sz="3665"/>
                                </a:p>
                              </p:txBody>
                            </p:sp>
                            <p:grpSp>
                              <p:nvGrpSpPr>
                                <p:cNvPr id="140" name="Group 23"/>
                                <p:cNvGrpSpPr/>
                                <p:nvPr/>
                              </p:nvGrpSpPr>
                              <p:grpSpPr bwMode="auto">
                                <a:xfrm>
                                  <a:off x="100" y="1488"/>
                                  <a:ext cx="668" cy="145"/>
                                  <a:chOff x="100" y="1488"/>
                                  <a:chExt cx="668" cy="145"/>
                                </a:xfrm>
                              </p:grpSpPr>
                              <p:sp>
                                <p:nvSpPr>
                                  <p:cNvPr id="141" name="Text Box 24"/>
                                  <p:cNvSpPr txBox="1">
                                    <a:spLocks noChangeArrowheads="1"/>
                                  </p:cNvSpPr>
                                  <p:nvPr/>
                                </p:nvSpPr>
                                <p:spPr bwMode="auto">
                                  <a:xfrm>
                                    <a:off x="100" y="1488"/>
                                    <a:ext cx="505" cy="145"/>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142" name="Line 25"/>
                                  <p:cNvSpPr>
                                    <a:spLocks noChangeShapeType="1"/>
                                  </p:cNvSpPr>
                                  <p:nvPr/>
                                </p:nvSpPr>
                                <p:spPr bwMode="auto">
                                  <a:xfrm>
                                    <a:off x="576" y="1568"/>
                                    <a:ext cx="192" cy="0"/>
                                  </a:xfrm>
                                  <a:prstGeom prst="line">
                                    <a:avLst/>
                                  </a:prstGeom>
                                  <a:noFill/>
                                  <a:ln w="9525">
                                    <a:solidFill>
                                      <a:schemeClr val="tx1"/>
                                    </a:solidFill>
                                    <a:round/>
                                  </a:ln>
                                </p:spPr>
                                <p:txBody>
                                  <a:bodyPr/>
                                  <a:lstStyle/>
                                  <a:p>
                                    <a:endParaRPr lang="zh-CN" altLang="en-US" sz="3665"/>
                                  </a:p>
                                </p:txBody>
                              </p:sp>
                            </p:grpSp>
                          </p:grpSp>
                          <p:cxnSp>
                            <p:nvCxnSpPr>
                              <p:cNvPr id="136" name="直接连接符 135"/>
                              <p:cNvCxnSpPr>
                                <a:stCxn id="139" idx="1"/>
                              </p:cNvCxnSpPr>
                              <p:nvPr/>
                            </p:nvCxnSpPr>
                            <p:spPr>
                              <a:xfrm>
                                <a:off x="3891" y="5958"/>
                                <a:ext cx="674" cy="0"/>
                              </a:xfrm>
                              <a:prstGeom prst="line">
                                <a:avLst/>
                              </a:prstGeom>
                            </p:spPr>
                            <p:style>
                              <a:lnRef idx="1">
                                <a:schemeClr val="dk1"/>
                              </a:lnRef>
                              <a:fillRef idx="0">
                                <a:schemeClr val="dk1"/>
                              </a:fillRef>
                              <a:effectRef idx="0">
                                <a:schemeClr val="dk1"/>
                              </a:effectRef>
                              <a:fontRef idx="minor">
                                <a:schemeClr val="tx1"/>
                              </a:fontRef>
                            </p:style>
                          </p:cxnSp>
                          <p:sp>
                            <p:nvSpPr>
                              <p:cNvPr id="137" name="Text Box 18"/>
                              <p:cNvSpPr txBox="1">
                                <a:spLocks noChangeArrowheads="1"/>
                              </p:cNvSpPr>
                              <p:nvPr/>
                            </p:nvSpPr>
                            <p:spPr bwMode="auto">
                              <a:xfrm>
                                <a:off x="4565" y="5695"/>
                                <a:ext cx="3068"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Peroxidase Block</a:t>
                                </a:r>
                              </a:p>
                            </p:txBody>
                          </p:sp>
                        </p:grpSp>
                        <p:sp>
                          <p:nvSpPr>
                            <p:cNvPr id="132" name="Line 21"/>
                            <p:cNvSpPr>
                              <a:spLocks noChangeShapeType="1"/>
                            </p:cNvSpPr>
                            <p:nvPr/>
                          </p:nvSpPr>
                          <p:spPr bwMode="auto">
                            <a:xfrm>
                              <a:off x="3891" y="5958"/>
                              <a:ext cx="0" cy="880"/>
                            </a:xfrm>
                            <a:prstGeom prst="line">
                              <a:avLst/>
                            </a:prstGeom>
                            <a:noFill/>
                            <a:ln w="9525">
                              <a:solidFill>
                                <a:schemeClr val="tx1"/>
                              </a:solidFill>
                              <a:round/>
                              <a:tailEnd type="triangle" w="med" len="med"/>
                            </a:ln>
                          </p:spPr>
                          <p:txBody>
                            <a:bodyPr/>
                            <a:lstStyle/>
                            <a:p>
                              <a:endParaRPr lang="zh-CN" altLang="en-US" sz="3665"/>
                            </a:p>
                          </p:txBody>
                        </p:sp>
                        <p:sp>
                          <p:nvSpPr>
                            <p:cNvPr id="133" name="Line 25"/>
                            <p:cNvSpPr>
                              <a:spLocks noChangeShapeType="1"/>
                            </p:cNvSpPr>
                            <p:nvPr/>
                          </p:nvSpPr>
                          <p:spPr bwMode="auto">
                            <a:xfrm>
                              <a:off x="3187" y="6266"/>
                              <a:ext cx="704" cy="0"/>
                            </a:xfrm>
                            <a:prstGeom prst="line">
                              <a:avLst/>
                            </a:prstGeom>
                            <a:noFill/>
                            <a:ln w="9525">
                              <a:solidFill>
                                <a:schemeClr val="tx1"/>
                              </a:solidFill>
                              <a:round/>
                            </a:ln>
                          </p:spPr>
                          <p:txBody>
                            <a:bodyPr/>
                            <a:lstStyle/>
                            <a:p>
                              <a:endParaRPr lang="zh-CN" altLang="en-US" sz="3665"/>
                            </a:p>
                          </p:txBody>
                        </p:sp>
                        <p:sp>
                          <p:nvSpPr>
                            <p:cNvPr id="134" name="Text Box 24"/>
                            <p:cNvSpPr txBox="1">
                              <a:spLocks noChangeArrowheads="1"/>
                            </p:cNvSpPr>
                            <p:nvPr/>
                          </p:nvSpPr>
                          <p:spPr bwMode="auto">
                            <a:xfrm>
                              <a:off x="1425" y="5958"/>
                              <a:ext cx="1850"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29" name="直接连接符 128"/>
                          <p:cNvCxnSpPr/>
                          <p:nvPr/>
                        </p:nvCxnSpPr>
                        <p:spPr>
                          <a:xfrm>
                            <a:off x="3579" y="6918"/>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30" name="Text Box 18"/>
                          <p:cNvSpPr txBox="1">
                            <a:spLocks noChangeArrowheads="1"/>
                          </p:cNvSpPr>
                          <p:nvPr/>
                        </p:nvSpPr>
                        <p:spPr bwMode="auto">
                          <a:xfrm>
                            <a:off x="4214" y="6633"/>
                            <a:ext cx="3853"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Primary Antibody</a:t>
                            </a:r>
                          </a:p>
                        </p:txBody>
                      </p:sp>
                    </p:grpSp>
                    <p:sp>
                      <p:nvSpPr>
                        <p:cNvPr id="125" name="Line 21"/>
                        <p:cNvSpPr>
                          <a:spLocks noChangeShapeType="1"/>
                        </p:cNvSpPr>
                        <p:nvPr/>
                      </p:nvSpPr>
                      <p:spPr bwMode="auto">
                        <a:xfrm>
                          <a:off x="4085" y="6194"/>
                          <a:ext cx="0" cy="880"/>
                        </a:xfrm>
                        <a:prstGeom prst="line">
                          <a:avLst/>
                        </a:prstGeom>
                        <a:noFill/>
                        <a:ln w="9525">
                          <a:solidFill>
                            <a:schemeClr val="tx1"/>
                          </a:solidFill>
                          <a:round/>
                          <a:tailEnd type="triangle" w="med" len="med"/>
                        </a:ln>
                      </p:spPr>
                      <p:txBody>
                        <a:bodyPr/>
                        <a:lstStyle/>
                        <a:p>
                          <a:endParaRPr lang="zh-CN" altLang="en-US" sz="3665"/>
                        </a:p>
                      </p:txBody>
                    </p:sp>
                    <p:sp>
                      <p:nvSpPr>
                        <p:cNvPr id="126" name="Line 25"/>
                        <p:cNvSpPr>
                          <a:spLocks noChangeShapeType="1"/>
                        </p:cNvSpPr>
                        <p:nvPr/>
                      </p:nvSpPr>
                      <p:spPr bwMode="auto">
                        <a:xfrm>
                          <a:off x="3381" y="6559"/>
                          <a:ext cx="704" cy="0"/>
                        </a:xfrm>
                        <a:prstGeom prst="line">
                          <a:avLst/>
                        </a:prstGeom>
                        <a:noFill/>
                        <a:ln w="9525">
                          <a:solidFill>
                            <a:schemeClr val="tx1"/>
                          </a:solidFill>
                          <a:round/>
                        </a:ln>
                      </p:spPr>
                      <p:txBody>
                        <a:bodyPr/>
                        <a:lstStyle/>
                        <a:p>
                          <a:endParaRPr lang="zh-CN" altLang="en-US" sz="3665"/>
                        </a:p>
                      </p:txBody>
                    </p:sp>
                    <p:sp>
                      <p:nvSpPr>
                        <p:cNvPr id="127" name="Text Box 24"/>
                        <p:cNvSpPr txBox="1">
                          <a:spLocks noChangeArrowheads="1"/>
                        </p:cNvSpPr>
                        <p:nvPr/>
                      </p:nvSpPr>
                      <p:spPr bwMode="auto">
                        <a:xfrm>
                          <a:off x="1622" y="6232"/>
                          <a:ext cx="1869"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22" name="直接连接符 121"/>
                      <p:cNvCxnSpPr/>
                      <p:nvPr/>
                    </p:nvCxnSpPr>
                    <p:spPr>
                      <a:xfrm>
                        <a:off x="4227" y="7784"/>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23" name="Text Box 18"/>
                      <p:cNvSpPr txBox="1">
                        <a:spLocks noChangeArrowheads="1"/>
                      </p:cNvSpPr>
                      <p:nvPr/>
                    </p:nvSpPr>
                    <p:spPr bwMode="auto">
                      <a:xfrm>
                        <a:off x="4867" y="7515"/>
                        <a:ext cx="4272"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Secondary Antibody</a:t>
                        </a:r>
                      </a:p>
                    </p:txBody>
                  </p:sp>
                </p:grpSp>
                <p:sp>
                  <p:nvSpPr>
                    <p:cNvPr id="118" name="Line 21"/>
                    <p:cNvSpPr>
                      <a:spLocks noChangeShapeType="1"/>
                    </p:cNvSpPr>
                    <p:nvPr/>
                  </p:nvSpPr>
                  <p:spPr bwMode="auto">
                    <a:xfrm>
                      <a:off x="3851" y="7715"/>
                      <a:ext cx="0" cy="88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19" name="Line 25"/>
                    <p:cNvSpPr>
                      <a:spLocks noChangeShapeType="1"/>
                    </p:cNvSpPr>
                    <p:nvPr/>
                  </p:nvSpPr>
                  <p:spPr bwMode="auto">
                    <a:xfrm>
                      <a:off x="3147" y="8080"/>
                      <a:ext cx="704"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20" name="Text Box 24"/>
                    <p:cNvSpPr txBox="1">
                      <a:spLocks noChangeArrowheads="1"/>
                    </p:cNvSpPr>
                    <p:nvPr/>
                  </p:nvSpPr>
                  <p:spPr bwMode="auto">
                    <a:xfrm>
                      <a:off x="1361" y="7799"/>
                      <a:ext cx="1855"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cxnSp>
                <p:nvCxnSpPr>
                  <p:cNvPr id="115" name="直接连接符 114"/>
                  <p:cNvCxnSpPr/>
                  <p:nvPr/>
                </p:nvCxnSpPr>
                <p:spPr>
                  <a:xfrm>
                    <a:off x="3856" y="8543"/>
                    <a:ext cx="67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16" name="Text Box 18"/>
                  <p:cNvSpPr txBox="1">
                    <a:spLocks noChangeArrowheads="1"/>
                  </p:cNvSpPr>
                  <p:nvPr/>
                </p:nvSpPr>
                <p:spPr bwMode="auto">
                  <a:xfrm>
                    <a:off x="4521" y="8167"/>
                    <a:ext cx="6004" cy="921"/>
                  </a:xfrm>
                  <a:prstGeom prst="rect">
                    <a:avLst/>
                  </a:prstGeom>
                  <a:noFill/>
                  <a:ln w="9525">
                    <a:noFill/>
                    <a:miter lim="800000"/>
                  </a:ln>
                </p:spPr>
                <p:txBody>
                  <a:bodyPr wrap="square">
                    <a:spAutoFit/>
                  </a:bodyPr>
                  <a:lstStyle/>
                  <a:p>
                    <a:r>
                      <a:rPr lang="en-US" altLang="zh-CN" sz="1600" b="1" dirty="0">
                        <a:solidFill>
                          <a:srgbClr val="0070C0"/>
                        </a:solidFill>
                        <a:latin typeface="Tahoma" panose="020B0604030504040204" pitchFamily="34" charset="0"/>
                      </a:rPr>
                      <a:t>Add DAB substrate</a:t>
                    </a:r>
                    <a:r>
                      <a:rPr lang="zh-CN" altLang="en-US" sz="1600" b="1" dirty="0">
                        <a:solidFill>
                          <a:srgbClr val="0070C0"/>
                        </a:solidFill>
                        <a:latin typeface="Tahoma" panose="020B0604030504040204" pitchFamily="34" charset="0"/>
                      </a:rPr>
                      <a:t>，</a:t>
                    </a:r>
                    <a:r>
                      <a:rPr lang="en-US" altLang="zh-CN" sz="1600" b="1" dirty="0">
                        <a:solidFill>
                          <a:srgbClr val="0070C0"/>
                        </a:solidFill>
                        <a:latin typeface="Tahoma" panose="020B0604030504040204" pitchFamily="34" charset="0"/>
                      </a:rPr>
                      <a:t>chromogenic reaction</a:t>
                    </a:r>
                  </a:p>
                </p:txBody>
              </p:sp>
            </p:grpSp>
            <p:sp>
              <p:nvSpPr>
                <p:cNvPr id="111" name="Line 21"/>
                <p:cNvSpPr>
                  <a:spLocks noChangeShapeType="1"/>
                </p:cNvSpPr>
                <p:nvPr/>
              </p:nvSpPr>
              <p:spPr bwMode="auto">
                <a:xfrm>
                  <a:off x="3911" y="8504"/>
                  <a:ext cx="0" cy="880"/>
                </a:xfrm>
                <a:prstGeom prst="line">
                  <a:avLst/>
                </a:prstGeom>
                <a:ln>
                  <a:solidFill>
                    <a:schemeClr val="tx1"/>
                  </a:solidFill>
                  <a:tailEnd type="triangle" w="med" len="med"/>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12" name="Line 25"/>
                <p:cNvSpPr>
                  <a:spLocks noChangeShapeType="1"/>
                </p:cNvSpPr>
                <p:nvPr/>
              </p:nvSpPr>
              <p:spPr bwMode="auto">
                <a:xfrm>
                  <a:off x="3188" y="8831"/>
                  <a:ext cx="70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txBody>
                <a:bodyPr/>
                <a:lstStyle/>
                <a:p>
                  <a:endParaRPr lang="zh-CN" altLang="en-US" sz="3665"/>
                </a:p>
              </p:txBody>
            </p:sp>
            <p:sp>
              <p:nvSpPr>
                <p:cNvPr id="113" name="Text Box 24"/>
                <p:cNvSpPr txBox="1">
                  <a:spLocks noChangeArrowheads="1"/>
                </p:cNvSpPr>
                <p:nvPr/>
              </p:nvSpPr>
              <p:spPr bwMode="auto">
                <a:xfrm>
                  <a:off x="1461" y="8546"/>
                  <a:ext cx="1771" cy="533"/>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grpSp>
          <p:sp>
            <p:nvSpPr>
              <p:cNvPr id="109" name="Text Box 18"/>
              <p:cNvSpPr txBox="1">
                <a:spLocks noChangeArrowheads="1"/>
              </p:cNvSpPr>
              <p:nvPr/>
            </p:nvSpPr>
            <p:spPr bwMode="auto">
              <a:xfrm>
                <a:off x="4575" y="9048"/>
                <a:ext cx="5370" cy="533"/>
              </a:xfrm>
              <a:prstGeom prst="rect">
                <a:avLst/>
              </a:prstGeom>
              <a:noFill/>
              <a:ln w="9525">
                <a:noFill/>
                <a:miter lim="800000"/>
              </a:ln>
            </p:spPr>
            <p:txBody>
              <a:bodyPr wrap="none">
                <a:spAutoFit/>
              </a:bodyPr>
              <a:lstStyle/>
              <a:p>
                <a:r>
                  <a:rPr lang="en-US" altLang="zh-CN" sz="1600" b="1" dirty="0">
                    <a:solidFill>
                      <a:srgbClr val="0070C0"/>
                    </a:solidFill>
                    <a:latin typeface="Tahoma" panose="020B0604030504040204" pitchFamily="34" charset="0"/>
                  </a:rPr>
                  <a:t>Add Hematoxylin, Counterstain</a:t>
                </a:r>
              </a:p>
            </p:txBody>
          </p:sp>
        </p:grpSp>
      </p:grpSp>
      <p:sp>
        <p:nvSpPr>
          <p:cNvPr id="152" name="Line 41"/>
          <p:cNvSpPr>
            <a:spLocks noChangeShapeType="1"/>
          </p:cNvSpPr>
          <p:nvPr/>
        </p:nvSpPr>
        <p:spPr bwMode="auto">
          <a:xfrm>
            <a:off x="2123342" y="5308307"/>
            <a:ext cx="447040" cy="0"/>
          </a:xfrm>
          <a:prstGeom prst="line">
            <a:avLst/>
          </a:prstGeom>
          <a:noFill/>
          <a:ln w="9525">
            <a:solidFill>
              <a:srgbClr val="FF0000"/>
            </a:solidFill>
            <a:round/>
          </a:ln>
        </p:spPr>
        <p:txBody>
          <a:bodyPr/>
          <a:lstStyle/>
          <a:p>
            <a:endParaRPr lang="zh-CN" altLang="en-US" sz="3665"/>
          </a:p>
        </p:txBody>
      </p:sp>
      <p:sp>
        <p:nvSpPr>
          <p:cNvPr id="153" name="Text Box 18"/>
          <p:cNvSpPr txBox="1">
            <a:spLocks noChangeArrowheads="1"/>
          </p:cNvSpPr>
          <p:nvPr/>
        </p:nvSpPr>
        <p:spPr bwMode="auto">
          <a:xfrm>
            <a:off x="2540537" y="5127332"/>
            <a:ext cx="2504212" cy="338554"/>
          </a:xfrm>
          <a:prstGeom prst="rect">
            <a:avLst/>
          </a:prstGeom>
          <a:noFill/>
          <a:ln w="9525">
            <a:noFill/>
            <a:miter lim="800000"/>
          </a:ln>
        </p:spPr>
        <p:txBody>
          <a:bodyPr wrap="none">
            <a:spAutoFit/>
          </a:bodyPr>
          <a:lstStyle/>
          <a:p>
            <a:r>
              <a:rPr lang="en-US" altLang="zh-CN" sz="1600" b="1" dirty="0">
                <a:solidFill>
                  <a:srgbClr val="FF0000"/>
                </a:solidFill>
                <a:latin typeface="Tahoma" panose="020B0604030504040204" pitchFamily="34" charset="0"/>
              </a:rPr>
              <a:t>Dehydration &amp; Sealing</a:t>
            </a:r>
          </a:p>
        </p:txBody>
      </p:sp>
      <p:sp>
        <p:nvSpPr>
          <p:cNvPr id="154" name="Text Box 24"/>
          <p:cNvSpPr txBox="1">
            <a:spLocks noChangeArrowheads="1"/>
          </p:cNvSpPr>
          <p:nvPr/>
        </p:nvSpPr>
        <p:spPr bwMode="auto">
          <a:xfrm>
            <a:off x="511429" y="4833425"/>
            <a:ext cx="1187051" cy="338554"/>
          </a:xfrm>
          <a:prstGeom prst="rect">
            <a:avLst/>
          </a:prstGeom>
          <a:noFill/>
          <a:ln w="9525">
            <a:noFill/>
            <a:miter lim="800000"/>
          </a:ln>
        </p:spPr>
        <p:txBody>
          <a:bodyPr wrap="square">
            <a:spAutoFit/>
          </a:bodyPr>
          <a:lstStyle/>
          <a:p>
            <a:pPr algn="ctr"/>
            <a:r>
              <a:rPr lang="en-US" altLang="zh-CN" sz="1600" b="1" dirty="0">
                <a:solidFill>
                  <a:srgbClr val="0070C0"/>
                </a:solidFill>
                <a:latin typeface="Tahoma" panose="020B0604030504040204" pitchFamily="34" charset="0"/>
              </a:rPr>
              <a:t>washing</a:t>
            </a:r>
            <a:endParaRPr lang="zh-CN" altLang="en-US" sz="1600" b="1" dirty="0">
              <a:solidFill>
                <a:srgbClr val="0070C0"/>
              </a:solidFill>
              <a:latin typeface="Tahoma" panose="020B0604030504040204" pitchFamily="34" charset="0"/>
            </a:endParaRPr>
          </a:p>
        </p:txBody>
      </p:sp>
      <p:sp>
        <p:nvSpPr>
          <p:cNvPr id="155" name="Rectangle 48"/>
          <p:cNvSpPr txBox="1">
            <a:spLocks noChangeArrowheads="1"/>
          </p:cNvSpPr>
          <p:nvPr/>
        </p:nvSpPr>
        <p:spPr>
          <a:xfrm>
            <a:off x="5865604" y="6074453"/>
            <a:ext cx="5850208" cy="451857"/>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altLang="zh-CN" sz="2000" b="1" dirty="0">
                <a:ea typeface="宋体" panose="02010600030101010101" pitchFamily="2" charset="-122"/>
              </a:rPr>
              <a:t>Sealing with mounting medium and coverslip.</a:t>
            </a:r>
          </a:p>
        </p:txBody>
      </p:sp>
      <p:grpSp>
        <p:nvGrpSpPr>
          <p:cNvPr id="156" name="Group 49"/>
          <p:cNvGrpSpPr/>
          <p:nvPr/>
        </p:nvGrpSpPr>
        <p:grpSpPr bwMode="auto">
          <a:xfrm>
            <a:off x="6378946" y="3973003"/>
            <a:ext cx="5100293" cy="1660719"/>
            <a:chOff x="2880" y="2304"/>
            <a:chExt cx="2496" cy="854"/>
          </a:xfrm>
        </p:grpSpPr>
        <p:grpSp>
          <p:nvGrpSpPr>
            <p:cNvPr id="157" name="Group 50"/>
            <p:cNvGrpSpPr/>
            <p:nvPr/>
          </p:nvGrpSpPr>
          <p:grpSpPr bwMode="auto">
            <a:xfrm>
              <a:off x="2880" y="2304"/>
              <a:ext cx="2496" cy="854"/>
              <a:chOff x="2928" y="2532"/>
              <a:chExt cx="2496" cy="854"/>
            </a:xfrm>
          </p:grpSpPr>
          <p:sp>
            <p:nvSpPr>
              <p:cNvPr id="159" name="Rectangle 51"/>
              <p:cNvSpPr>
                <a:spLocks noChangeArrowheads="1"/>
              </p:cNvSpPr>
              <p:nvPr/>
            </p:nvSpPr>
            <p:spPr bwMode="auto">
              <a:xfrm rot="10800000" flipV="1">
                <a:off x="2928" y="2532"/>
                <a:ext cx="2496" cy="854"/>
              </a:xfrm>
              <a:prstGeom prst="rect">
                <a:avLst/>
              </a:prstGeom>
              <a:solidFill>
                <a:schemeClr val="bg1"/>
              </a:solidFill>
              <a:ln w="9525">
                <a:solidFill>
                  <a:schemeClr val="tx1"/>
                </a:solidFill>
                <a:miter lim="800000"/>
              </a:ln>
              <a:effectLst>
                <a:outerShdw dist="107763" dir="2700000" algn="ctr" rotWithShape="0">
                  <a:schemeClr val="bg2"/>
                </a:outerShdw>
              </a:effectLst>
            </p:spPr>
            <p:txBody>
              <a:bodyPr wrap="none" anchor="ctr"/>
              <a:lstStyle/>
              <a:p>
                <a:pPr>
                  <a:defRPr/>
                </a:pPr>
                <a:endParaRPr lang="zh-CN" altLang="en-US" sz="3665"/>
              </a:p>
            </p:txBody>
          </p:sp>
          <p:sp>
            <p:nvSpPr>
              <p:cNvPr id="160" name="Text Box 52"/>
              <p:cNvSpPr txBox="1">
                <a:spLocks noChangeArrowheads="1"/>
              </p:cNvSpPr>
              <p:nvPr/>
            </p:nvSpPr>
            <p:spPr bwMode="auto">
              <a:xfrm rot="16200000" flipV="1">
                <a:off x="4373" y="2853"/>
                <a:ext cx="736" cy="194"/>
              </a:xfrm>
              <a:prstGeom prst="rect">
                <a:avLst/>
              </a:prstGeom>
              <a:noFill/>
              <a:ln w="9525">
                <a:noFill/>
                <a:miter lim="800000"/>
              </a:ln>
            </p:spPr>
            <p:txBody>
              <a:bodyPr>
                <a:spAutoFit/>
              </a:bodyPr>
              <a:lstStyle/>
              <a:p>
                <a:pPr algn="ctr"/>
                <a:r>
                  <a:rPr lang="zh-CN" altLang="en-US" sz="2345" i="1">
                    <a:solidFill>
                      <a:schemeClr val="folHlink"/>
                    </a:solidFill>
                    <a:latin typeface="Tahoma" panose="020B0604030504040204" pitchFamily="34" charset="0"/>
                  </a:rPr>
                  <a:t>组织标本</a:t>
                </a:r>
                <a:endParaRPr lang="en-US" altLang="zh-CN" sz="2345" i="1">
                  <a:solidFill>
                    <a:schemeClr val="folHlink"/>
                  </a:solidFill>
                  <a:latin typeface="Tahoma" panose="020B0604030504040204" pitchFamily="34" charset="0"/>
                </a:endParaRPr>
              </a:p>
            </p:txBody>
          </p:sp>
          <p:sp>
            <p:nvSpPr>
              <p:cNvPr id="161" name="Text Box 53"/>
              <p:cNvSpPr txBox="1">
                <a:spLocks noChangeArrowheads="1"/>
              </p:cNvSpPr>
              <p:nvPr/>
            </p:nvSpPr>
            <p:spPr bwMode="auto">
              <a:xfrm rot="16200000" flipV="1">
                <a:off x="4751" y="2746"/>
                <a:ext cx="704" cy="376"/>
              </a:xfrm>
              <a:prstGeom prst="rect">
                <a:avLst/>
              </a:prstGeom>
              <a:solidFill>
                <a:srgbClr val="CCFFCC">
                  <a:alpha val="50195"/>
                </a:srgbClr>
              </a:solidFill>
              <a:ln w="9525">
                <a:solidFill>
                  <a:schemeClr val="bg2"/>
                </a:solidFill>
                <a:miter lim="800000"/>
              </a:ln>
            </p:spPr>
            <p:txBody>
              <a:bodyPr>
                <a:spAutoFit/>
              </a:bodyPr>
              <a:lstStyle/>
              <a:p>
                <a:pPr algn="ctr"/>
                <a:r>
                  <a:rPr lang="en-US" altLang="zh-CN" sz="1465" dirty="0">
                    <a:latin typeface="Tahoma" panose="020B0604030504040204" pitchFamily="34" charset="0"/>
                  </a:rPr>
                  <a:t>CELNOVTE</a:t>
                </a:r>
              </a:p>
              <a:p>
                <a:pPr algn="ctr"/>
                <a:r>
                  <a:rPr lang="en-US" altLang="zh-CN" sz="1465" dirty="0">
                    <a:latin typeface="Tahoma" panose="020B0604030504040204" pitchFamily="34" charset="0"/>
                  </a:rPr>
                  <a:t>Tumor tissue slide</a:t>
                </a:r>
              </a:p>
            </p:txBody>
          </p:sp>
          <p:grpSp>
            <p:nvGrpSpPr>
              <p:cNvPr id="162" name="Group 54"/>
              <p:cNvGrpSpPr/>
              <p:nvPr/>
            </p:nvGrpSpPr>
            <p:grpSpPr bwMode="auto">
              <a:xfrm rot="10800000">
                <a:off x="2961" y="3224"/>
                <a:ext cx="104" cy="107"/>
                <a:chOff x="4752" y="3120"/>
                <a:chExt cx="384" cy="384"/>
              </a:xfrm>
            </p:grpSpPr>
            <p:sp>
              <p:nvSpPr>
                <p:cNvPr id="166" name="Line 55"/>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67" name="Line 56"/>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nvGrpSpPr>
              <p:cNvPr id="163" name="Group 57"/>
              <p:cNvGrpSpPr/>
              <p:nvPr/>
            </p:nvGrpSpPr>
            <p:grpSpPr bwMode="auto">
              <a:xfrm rot="10800000">
                <a:off x="2961" y="2585"/>
                <a:ext cx="104" cy="106"/>
                <a:chOff x="4752" y="3120"/>
                <a:chExt cx="384" cy="384"/>
              </a:xfrm>
            </p:grpSpPr>
            <p:sp>
              <p:nvSpPr>
                <p:cNvPr id="164" name="Line 58"/>
                <p:cNvSpPr>
                  <a:spLocks noChangeShapeType="1"/>
                </p:cNvSpPr>
                <p:nvPr/>
              </p:nvSpPr>
              <p:spPr bwMode="auto">
                <a:xfrm>
                  <a:off x="4944" y="3120"/>
                  <a:ext cx="0" cy="384"/>
                </a:xfrm>
                <a:prstGeom prst="line">
                  <a:avLst/>
                </a:prstGeom>
                <a:noFill/>
                <a:ln w="38100">
                  <a:solidFill>
                    <a:schemeClr val="folHlink"/>
                  </a:solidFill>
                  <a:round/>
                </a:ln>
              </p:spPr>
              <p:txBody>
                <a:bodyPr/>
                <a:lstStyle/>
                <a:p>
                  <a:endParaRPr lang="zh-CN" altLang="en-US" sz="3665"/>
                </a:p>
              </p:txBody>
            </p:sp>
            <p:sp>
              <p:nvSpPr>
                <p:cNvPr id="165" name="Line 59"/>
                <p:cNvSpPr>
                  <a:spLocks noChangeShapeType="1"/>
                </p:cNvSpPr>
                <p:nvPr/>
              </p:nvSpPr>
              <p:spPr bwMode="auto">
                <a:xfrm>
                  <a:off x="4752" y="3312"/>
                  <a:ext cx="384" cy="0"/>
                </a:xfrm>
                <a:prstGeom prst="line">
                  <a:avLst/>
                </a:prstGeom>
                <a:noFill/>
                <a:ln w="38100">
                  <a:solidFill>
                    <a:schemeClr val="folHlink"/>
                  </a:solidFill>
                  <a:round/>
                </a:ln>
              </p:spPr>
              <p:txBody>
                <a:bodyPr/>
                <a:lstStyle/>
                <a:p>
                  <a:endParaRPr lang="zh-CN" altLang="en-US" sz="3665"/>
                </a:p>
              </p:txBody>
            </p:sp>
          </p:grpSp>
        </p:grpSp>
        <p:pic>
          <p:nvPicPr>
            <p:cNvPr id="158" name="Picture 60" descr="CEA Hx Stained"/>
            <p:cNvPicPr>
              <a:picLocks noChangeAspect="1" noChangeArrowheads="1"/>
            </p:cNvPicPr>
            <p:nvPr/>
          </p:nvPicPr>
          <p:blipFill>
            <a:blip r:embed="rId4" cstate="print"/>
            <a:srcRect/>
            <a:stretch>
              <a:fillRect/>
            </a:stretch>
          </p:blipFill>
          <p:spPr bwMode="auto">
            <a:xfrm>
              <a:off x="3216" y="2366"/>
              <a:ext cx="1111" cy="718"/>
            </a:xfrm>
            <a:prstGeom prst="rect">
              <a:avLst/>
            </a:prstGeom>
            <a:noFill/>
            <a:ln w="9525">
              <a:noFill/>
              <a:miter lim="800000"/>
              <a:headEnd/>
              <a:tailEnd/>
            </a:ln>
          </p:spPr>
        </p:pic>
      </p:grpSp>
      <p:pic>
        <p:nvPicPr>
          <p:cNvPr id="168" name="Picture 61" descr="CEA"/>
          <p:cNvPicPr>
            <a:picLocks noChangeAspect="1" noChangeArrowheads="1"/>
          </p:cNvPicPr>
          <p:nvPr/>
        </p:nvPicPr>
        <p:blipFill>
          <a:blip r:embed="rId5" cstate="print"/>
          <a:srcRect/>
          <a:stretch>
            <a:fillRect/>
          </a:stretch>
        </p:blipFill>
        <p:spPr bwMode="auto">
          <a:xfrm>
            <a:off x="7095583" y="4075156"/>
            <a:ext cx="2270203" cy="1470481"/>
          </a:xfrm>
          <a:prstGeom prst="rect">
            <a:avLst/>
          </a:prstGeom>
          <a:noFill/>
          <a:ln w="9525">
            <a:noFill/>
            <a:miter lim="800000"/>
            <a:headEnd/>
            <a:tailEnd/>
          </a:ln>
        </p:spPr>
      </p:pic>
      <p:sp>
        <p:nvSpPr>
          <p:cNvPr id="169" name="Oval 62"/>
          <p:cNvSpPr>
            <a:spLocks noChangeArrowheads="1"/>
          </p:cNvSpPr>
          <p:nvPr/>
        </p:nvSpPr>
        <p:spPr bwMode="auto">
          <a:xfrm rot="10800000" flipV="1">
            <a:off x="6602466" y="3973002"/>
            <a:ext cx="3236724" cy="1586823"/>
          </a:xfrm>
          <a:prstGeom prst="ellipse">
            <a:avLst/>
          </a:prstGeom>
          <a:noFill/>
          <a:ln w="9525">
            <a:solidFill>
              <a:srgbClr val="C0C0C0"/>
            </a:solidFill>
            <a:round/>
          </a:ln>
        </p:spPr>
        <p:txBody>
          <a:bodyPr wrap="none" anchor="ctr"/>
          <a:lstStyle/>
          <a:p>
            <a:endParaRPr lang="zh-CN" altLang="en-US" sz="3665"/>
          </a:p>
        </p:txBody>
      </p:sp>
      <p:grpSp>
        <p:nvGrpSpPr>
          <p:cNvPr id="170" name="Group 63"/>
          <p:cNvGrpSpPr/>
          <p:nvPr/>
        </p:nvGrpSpPr>
        <p:grpSpPr bwMode="auto">
          <a:xfrm>
            <a:off x="8083286" y="3674976"/>
            <a:ext cx="476109" cy="653398"/>
            <a:chOff x="4176" y="2544"/>
            <a:chExt cx="233" cy="336"/>
          </a:xfrm>
        </p:grpSpPr>
        <p:sp>
          <p:nvSpPr>
            <p:cNvPr id="171" name="Oval 64"/>
            <p:cNvSpPr>
              <a:spLocks noChangeArrowheads="1"/>
            </p:cNvSpPr>
            <p:nvPr/>
          </p:nvSpPr>
          <p:spPr bwMode="auto">
            <a:xfrm>
              <a:off x="4176" y="2691"/>
              <a:ext cx="233" cy="189"/>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172" name="AutoShape 65"/>
            <p:cNvSpPr>
              <a:spLocks noChangeArrowheads="1"/>
            </p:cNvSpPr>
            <p:nvPr/>
          </p:nvSpPr>
          <p:spPr bwMode="auto">
            <a:xfrm>
              <a:off x="4176" y="2544"/>
              <a:ext cx="233" cy="210"/>
            </a:xfrm>
            <a:prstGeom prst="triangle">
              <a:avLst>
                <a:gd name="adj" fmla="val 50000"/>
              </a:avLst>
            </a:prstGeom>
            <a:solidFill>
              <a:srgbClr val="CCFFFF"/>
            </a:solidFill>
            <a:ln w="9525">
              <a:noFill/>
              <a:miter lim="800000"/>
            </a:ln>
          </p:spPr>
          <p:txBody>
            <a:bodyPr wrap="none" anchor="ctr"/>
            <a:lstStyle/>
            <a:p>
              <a:endParaRPr lang="zh-CN" altLang="en-US" sz="3665"/>
            </a:p>
          </p:txBody>
        </p:sp>
      </p:grpSp>
      <p:grpSp>
        <p:nvGrpSpPr>
          <p:cNvPr id="173" name="Group 66"/>
          <p:cNvGrpSpPr/>
          <p:nvPr/>
        </p:nvGrpSpPr>
        <p:grpSpPr bwMode="auto">
          <a:xfrm>
            <a:off x="8333446" y="1594384"/>
            <a:ext cx="2004561" cy="1806567"/>
            <a:chOff x="3767" y="1198"/>
            <a:chExt cx="981" cy="929"/>
          </a:xfrm>
        </p:grpSpPr>
        <p:sp>
          <p:nvSpPr>
            <p:cNvPr id="174" name="AutoShape 67"/>
            <p:cNvSpPr>
              <a:spLocks noChangeArrowheads="1"/>
            </p:cNvSpPr>
            <p:nvPr/>
          </p:nvSpPr>
          <p:spPr bwMode="auto">
            <a:xfrm rot="-8100000">
              <a:off x="4114" y="1043"/>
              <a:ext cx="480" cy="789"/>
            </a:xfrm>
            <a:prstGeom prst="roundRect">
              <a:avLst>
                <a:gd name="adj" fmla="val 16667"/>
              </a:avLst>
            </a:prstGeom>
            <a:solidFill>
              <a:srgbClr val="CCFFFF"/>
            </a:solidFill>
            <a:ln w="9525">
              <a:solidFill>
                <a:schemeClr val="bg2"/>
              </a:solidFill>
              <a:round/>
            </a:ln>
          </p:spPr>
          <p:txBody>
            <a:bodyPr wrap="none" anchor="ctr"/>
            <a:lstStyle/>
            <a:p>
              <a:endParaRPr lang="zh-CN" altLang="en-US" sz="3665"/>
            </a:p>
          </p:txBody>
        </p:sp>
        <p:grpSp>
          <p:nvGrpSpPr>
            <p:cNvPr id="175" name="Group 68"/>
            <p:cNvGrpSpPr/>
            <p:nvPr/>
          </p:nvGrpSpPr>
          <p:grpSpPr bwMode="auto">
            <a:xfrm rot="2700000" flipV="1">
              <a:off x="3767" y="1658"/>
              <a:ext cx="288" cy="469"/>
              <a:chOff x="1963" y="1614"/>
              <a:chExt cx="288" cy="469"/>
            </a:xfrm>
          </p:grpSpPr>
          <p:sp>
            <p:nvSpPr>
              <p:cNvPr id="176" name="Rectangle 69"/>
              <p:cNvSpPr>
                <a:spLocks noChangeArrowheads="1"/>
              </p:cNvSpPr>
              <p:nvPr/>
            </p:nvSpPr>
            <p:spPr bwMode="auto">
              <a:xfrm rot="10800000" flipV="1">
                <a:off x="1963" y="1991"/>
                <a:ext cx="288" cy="92"/>
              </a:xfrm>
              <a:prstGeom prst="rect">
                <a:avLst/>
              </a:prstGeom>
              <a:solidFill>
                <a:srgbClr val="C0C0C0"/>
              </a:solidFill>
              <a:ln w="9525">
                <a:solidFill>
                  <a:schemeClr val="bg2"/>
                </a:solidFill>
                <a:miter lim="800000"/>
              </a:ln>
            </p:spPr>
            <p:txBody>
              <a:bodyPr wrap="none" anchor="ctr"/>
              <a:lstStyle/>
              <a:p>
                <a:endParaRPr lang="zh-CN" altLang="en-US" sz="3665"/>
              </a:p>
            </p:txBody>
          </p:sp>
          <p:sp>
            <p:nvSpPr>
              <p:cNvPr id="177" name="AutoShape 70"/>
              <p:cNvSpPr>
                <a:spLocks noChangeArrowheads="1"/>
              </p:cNvSpPr>
              <p:nvPr/>
            </p:nvSpPr>
            <p:spPr bwMode="auto">
              <a:xfrm rot="16200000" flipV="1">
                <a:off x="1924" y="1728"/>
                <a:ext cx="371" cy="144"/>
              </a:xfrm>
              <a:prstGeom prst="flowChartDelay">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sp>
            <p:nvSpPr>
              <p:cNvPr id="178" name="Rectangle 71"/>
              <p:cNvSpPr>
                <a:spLocks noChangeArrowheads="1"/>
              </p:cNvSpPr>
              <p:nvPr/>
            </p:nvSpPr>
            <p:spPr bwMode="auto">
              <a:xfrm rot="10800000" flipV="1">
                <a:off x="1988" y="1943"/>
                <a:ext cx="240" cy="46"/>
              </a:xfrm>
              <a:prstGeom prst="rect">
                <a:avLst/>
              </a:prstGeom>
              <a:solidFill>
                <a:schemeClr val="accent6">
                  <a:lumMod val="60000"/>
                  <a:lumOff val="40000"/>
                </a:schemeClr>
              </a:solidFill>
              <a:ln w="9525">
                <a:solidFill>
                  <a:schemeClr val="bg2"/>
                </a:solidFill>
                <a:miter lim="800000"/>
              </a:ln>
            </p:spPr>
            <p:txBody>
              <a:bodyPr wrap="none" anchor="ctr"/>
              <a:lstStyle/>
              <a:p>
                <a:endParaRPr lang="zh-CN" altLang="en-US" sz="3665"/>
              </a:p>
            </p:txBody>
          </p:sp>
        </p:grpSp>
      </p:grpSp>
      <p:sp>
        <p:nvSpPr>
          <p:cNvPr id="179" name="Text Box 72"/>
          <p:cNvSpPr txBox="1">
            <a:spLocks noChangeArrowheads="1"/>
          </p:cNvSpPr>
          <p:nvPr/>
        </p:nvSpPr>
        <p:spPr bwMode="auto">
          <a:xfrm rot="-2700000">
            <a:off x="8971619" y="1715019"/>
            <a:ext cx="1153836" cy="646331"/>
          </a:xfrm>
          <a:prstGeom prst="rect">
            <a:avLst/>
          </a:prstGeom>
          <a:noFill/>
          <a:ln w="9525">
            <a:noFill/>
            <a:miter lim="800000"/>
          </a:ln>
        </p:spPr>
        <p:txBody>
          <a:bodyPr wrap="square">
            <a:spAutoFit/>
          </a:bodyPr>
          <a:lstStyle/>
          <a:p>
            <a:pPr algn="ctr"/>
            <a:r>
              <a:rPr lang="en-US" altLang="zh-CN" sz="1800" dirty="0">
                <a:ea typeface="宋体" panose="02010600030101010101" pitchFamily="2" charset="-122"/>
              </a:rPr>
              <a:t>Mounting medium</a:t>
            </a:r>
            <a:endParaRPr lang="en-US" altLang="zh-CN" sz="1760" dirty="0">
              <a:latin typeface="Tahoma" panose="020B0604030504040204" pitchFamily="34" charset="0"/>
            </a:endParaRPr>
          </a:p>
        </p:txBody>
      </p:sp>
      <p:grpSp>
        <p:nvGrpSpPr>
          <p:cNvPr id="180" name="Group 73"/>
          <p:cNvGrpSpPr/>
          <p:nvPr/>
        </p:nvGrpSpPr>
        <p:grpSpPr bwMode="auto">
          <a:xfrm>
            <a:off x="8162450" y="3339695"/>
            <a:ext cx="339202" cy="466713"/>
            <a:chOff x="4210" y="2280"/>
            <a:chExt cx="166" cy="240"/>
          </a:xfrm>
        </p:grpSpPr>
        <p:sp>
          <p:nvSpPr>
            <p:cNvPr id="181" name="Oval 74"/>
            <p:cNvSpPr>
              <a:spLocks noChangeArrowheads="1"/>
            </p:cNvSpPr>
            <p:nvPr/>
          </p:nvSpPr>
          <p:spPr bwMode="auto">
            <a:xfrm>
              <a:off x="4210" y="2385"/>
              <a:ext cx="166" cy="135"/>
            </a:xfrm>
            <a:prstGeom prst="ellipse">
              <a:avLst/>
            </a:prstGeom>
            <a:solidFill>
              <a:srgbClr val="CCFFFF"/>
            </a:solidFill>
            <a:ln w="9525">
              <a:noFill/>
              <a:round/>
            </a:ln>
            <a:effectLst>
              <a:outerShdw dist="35921" dir="2700000" algn="ctr" rotWithShape="0">
                <a:schemeClr val="bg2"/>
              </a:outerShdw>
            </a:effectLst>
          </p:spPr>
          <p:txBody>
            <a:bodyPr wrap="none" anchor="ctr"/>
            <a:lstStyle/>
            <a:p>
              <a:pPr>
                <a:defRPr/>
              </a:pPr>
              <a:endParaRPr lang="zh-CN" altLang="en-US" sz="3665"/>
            </a:p>
          </p:txBody>
        </p:sp>
        <p:sp>
          <p:nvSpPr>
            <p:cNvPr id="182" name="AutoShape 75"/>
            <p:cNvSpPr>
              <a:spLocks noChangeArrowheads="1"/>
            </p:cNvSpPr>
            <p:nvPr/>
          </p:nvSpPr>
          <p:spPr bwMode="auto">
            <a:xfrm>
              <a:off x="4210" y="2280"/>
              <a:ext cx="166" cy="150"/>
            </a:xfrm>
            <a:prstGeom prst="triangle">
              <a:avLst>
                <a:gd name="adj" fmla="val 50000"/>
              </a:avLst>
            </a:prstGeom>
            <a:solidFill>
              <a:srgbClr val="CCFFFF"/>
            </a:solidFill>
            <a:ln w="9525">
              <a:noFill/>
              <a:miter lim="800000"/>
            </a:ln>
          </p:spPr>
          <p:txBody>
            <a:bodyPr wrap="none" anchor="ctr"/>
            <a:lstStyle/>
            <a:p>
              <a:endParaRPr lang="zh-CN" altLang="en-US" sz="3665"/>
            </a:p>
          </p:txBody>
        </p:sp>
      </p:grpSp>
      <p:pic>
        <p:nvPicPr>
          <p:cNvPr id="83"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55">
                                            <p:txEl>
                                              <p:pRg st="0" end="0"/>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180"/>
                                        </p:tgtEl>
                                        <p:attrNameLst>
                                          <p:attrName>style.visibility</p:attrName>
                                        </p:attrNameLst>
                                      </p:cBhvr>
                                      <p:to>
                                        <p:strVal val="visible"/>
                                      </p:to>
                                    </p:set>
                                    <p:animEffect transition="in" filter="wipe(up)">
                                      <p:cBhvr>
                                        <p:cTn id="10" dur="500"/>
                                        <p:tgtEl>
                                          <p:spTgt spid="180"/>
                                        </p:tgtEl>
                                      </p:cBhvr>
                                    </p:animEffect>
                                  </p:childTnLst>
                                  <p:subTnLst>
                                    <p:set>
                                      <p:cBhvr override="childStyle">
                                        <p:cTn dur="1" fill="hold" display="0" masterRel="sameClick" afterEffect="1">
                                          <p:stCondLst>
                                            <p:cond evt="end" delay="0">
                                              <p:tn val="8"/>
                                            </p:cond>
                                          </p:stCondLst>
                                        </p:cTn>
                                        <p:tgtEl>
                                          <p:spTgt spid="180"/>
                                        </p:tgtEl>
                                        <p:attrNameLst>
                                          <p:attrName>style.visibility</p:attrName>
                                        </p:attrNameLst>
                                      </p:cBhvr>
                                      <p:to>
                                        <p:strVal val="hidden"/>
                                      </p:to>
                                    </p:set>
                                  </p:sub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170"/>
                                        </p:tgtEl>
                                        <p:attrNameLst>
                                          <p:attrName>style.visibility</p:attrName>
                                        </p:attrNameLst>
                                      </p:cBhvr>
                                      <p:to>
                                        <p:strVal val="visible"/>
                                      </p:to>
                                    </p:set>
                                    <p:animEffect transition="in" filter="wipe(up)">
                                      <p:cBhvr>
                                        <p:cTn id="14" dur="500"/>
                                        <p:tgtEl>
                                          <p:spTgt spid="170"/>
                                        </p:tgtEl>
                                      </p:cBhvr>
                                    </p:animEffect>
                                  </p:childTnLst>
                                  <p:subTnLst>
                                    <p:set>
                                      <p:cBhvr override="childStyle">
                                        <p:cTn dur="1" fill="hold" display="0" masterRel="sameClick" afterEffect="1">
                                          <p:stCondLst>
                                            <p:cond evt="end" delay="0">
                                              <p:tn val="12"/>
                                            </p:cond>
                                          </p:stCondLst>
                                        </p:cTn>
                                        <p:tgtEl>
                                          <p:spTgt spid="170"/>
                                        </p:tgtEl>
                                        <p:attrNameLst>
                                          <p:attrName>style.visibility</p:attrName>
                                        </p:attrNameLst>
                                      </p:cBhvr>
                                      <p:to>
                                        <p:strVal val="hidden"/>
                                      </p:to>
                                    </p:set>
                                  </p:sub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169"/>
                                        </p:tgtEl>
                                        <p:attrNameLst>
                                          <p:attrName>style.visibility</p:attrName>
                                        </p:attrNameLst>
                                      </p:cBhvr>
                                      <p:to>
                                        <p:strVal val="visible"/>
                                      </p:to>
                                    </p:set>
                                    <p:animEffect transition="in" filter="wipe(up)">
                                      <p:cBhvr>
                                        <p:cTn id="18" dur="50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build="p" autoUpdateAnimBg="0" advAuto="0"/>
      <p:bldP spid="169"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î$líḍè"/>
        <p:cNvGrpSpPr/>
        <p:nvPr/>
      </p:nvGrpSpPr>
      <p:grpSpPr>
        <a:xfrm>
          <a:off x="0" y="0"/>
          <a:ext cx="0" cy="0"/>
          <a:chOff x="0" y="0"/>
          <a:chExt cx="0" cy="0"/>
        </a:xfrm>
      </p:grpSpPr>
      <p:graphicFrame>
        <p:nvGraphicFramePr>
          <p:cNvPr id="3" name="íšļîd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9525" imgH="9525" progId="TCLayout.ActiveDocument.1">
                  <p:embed/>
                </p:oleObj>
              </mc:Choice>
              <mc:Fallback>
                <p:oleObj name="think-cell Slide" r:id="rId4" imgW="9525" imgH="9525" progId="TCLayout.ActiveDocument.1">
                  <p:embed/>
                  <p:pic>
                    <p:nvPicPr>
                      <p:cNvPr id="0" name="íšļîde"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iŝľïḓê" hidden="1"/>
          <p:cNvSpPr/>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altLang="zh-CN" sz="2400" dirty="0">
              <a:latin typeface="Arial" panose="020B0604020202020204" pitchFamily="34" charset="0"/>
              <a:ea typeface="微软雅黑" panose="020B0503020204020204" charset="-122"/>
              <a:cs typeface="+mj-cs"/>
              <a:sym typeface="Arial" panose="020B0604020202020204" pitchFamily="34" charset="0"/>
            </a:endParaRPr>
          </a:p>
        </p:txBody>
      </p:sp>
      <p:sp>
        <p:nvSpPr>
          <p:cNvPr id="5" name="ïŝliḍé"/>
          <p:cNvSpPr>
            <a:spLocks noGrp="1"/>
          </p:cNvSpPr>
          <p:nvPr>
            <p:ph type="ctrTitle"/>
          </p:nvPr>
        </p:nvSpPr>
        <p:spPr/>
        <p:txBody>
          <a:bodyPr>
            <a:normAutofit/>
          </a:bodyPr>
          <a:lstStyle/>
          <a:p>
            <a:r>
              <a:rPr lang="en-US" altLang="zh-CN" sz="8800" dirty="0">
                <a:solidFill>
                  <a:schemeClr val="accent1"/>
                </a:solidFill>
              </a:rPr>
              <a:t>THANKS!</a:t>
            </a:r>
            <a:endParaRPr lang="zh-CN" altLang="en-US" sz="8800" dirty="0">
              <a:solidFill>
                <a:schemeClr val="accent1"/>
              </a:solidFill>
            </a:endParaRPr>
          </a:p>
        </p:txBody>
      </p:sp>
      <p:sp>
        <p:nvSpPr>
          <p:cNvPr id="6" name="iśliḋé"/>
          <p:cNvSpPr>
            <a:spLocks noGrp="1"/>
          </p:cNvSpPr>
          <p:nvPr>
            <p:ph type="body" sz="quarter" idx="10"/>
          </p:nvPr>
        </p:nvSpPr>
        <p:spPr>
          <a:xfrm>
            <a:off x="673102" y="4199336"/>
            <a:ext cx="10845798" cy="296271"/>
          </a:xfrm>
        </p:spPr>
        <p:txBody>
          <a:bodyPr vert="horz" lIns="91440" tIns="45720" rIns="91440" bIns="45720" rtlCol="0" anchor="ctr">
            <a:noAutofit/>
          </a:bodyPr>
          <a:lstStyle/>
          <a:p>
            <a:r>
              <a:rPr lang="en-US" altLang="zh-CN" spc="1700" dirty="0">
                <a:solidFill>
                  <a:schemeClr val="accent6"/>
                </a:solidFill>
              </a:rPr>
              <a:t>CELNOVTE</a:t>
            </a:r>
            <a:endParaRPr lang="en-US" altLang="en-US" spc="1700" dirty="0">
              <a:solidFill>
                <a:schemeClr val="accent6"/>
              </a:solidFill>
            </a:endParaRPr>
          </a:p>
        </p:txBody>
      </p:sp>
      <p:sp>
        <p:nvSpPr>
          <p:cNvPr id="7" name="文本占位符 6"/>
          <p:cNvSpPr>
            <a:spLocks noGrp="1"/>
          </p:cNvSpPr>
          <p:nvPr>
            <p:ph type="body" sz="quarter" idx="18"/>
          </p:nvPr>
        </p:nvSpPr>
        <p:spPr/>
        <p:txBody>
          <a:bodyPr/>
          <a:lstStyle/>
          <a:p>
            <a:r>
              <a:rPr lang="en-US" altLang="zh-CN" dirty="0"/>
              <a:t>Dec.2025</a:t>
            </a:r>
            <a:endParaRPr lang="zh-CN" altLang="en-US" dirty="0"/>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795655" y="2979421"/>
            <a:ext cx="5046968" cy="629018"/>
          </a:xfrm>
          <a:prstGeom prst="rect">
            <a:avLst/>
          </a:prstGeom>
        </p:spPr>
        <p:txBody>
          <a:bodyPr vert="horz" wrap="square" lIns="0" tIns="13335" rIns="0" bIns="0" rtlCol="0">
            <a:spAutoFit/>
          </a:bodyPr>
          <a:lstStyle/>
          <a:p>
            <a:pPr marL="12700">
              <a:lnSpc>
                <a:spcPct val="100000"/>
              </a:lnSpc>
              <a:spcBef>
                <a:spcPts val="105"/>
              </a:spcBef>
            </a:pPr>
            <a:r>
              <a:rPr lang="en-US" altLang="zh-CN" sz="4000" b="1" dirty="0">
                <a:solidFill>
                  <a:schemeClr val="tx1">
                    <a:lumMod val="95000"/>
                    <a:lumOff val="5000"/>
                  </a:schemeClr>
                </a:solidFill>
              </a:rPr>
              <a:t>Introduction of IHC</a:t>
            </a:r>
            <a:endParaRPr sz="4000" dirty="0"/>
          </a:p>
        </p:txBody>
      </p:sp>
      <p:sp>
        <p:nvSpPr>
          <p:cNvPr id="4" name="object 4"/>
          <p:cNvSpPr/>
          <p:nvPr/>
        </p:nvSpPr>
        <p:spPr>
          <a:xfrm>
            <a:off x="3453384" y="3878579"/>
            <a:ext cx="5731510" cy="0"/>
          </a:xfrm>
          <a:custGeom>
            <a:avLst/>
            <a:gdLst/>
            <a:ahLst/>
            <a:cxnLst/>
            <a:rect l="l" t="t" r="r" b="b"/>
            <a:pathLst>
              <a:path w="5731509">
                <a:moveTo>
                  <a:pt x="0" y="0"/>
                </a:moveTo>
                <a:lnTo>
                  <a:pt x="5731510" y="0"/>
                </a:lnTo>
              </a:path>
            </a:pathLst>
          </a:custGeom>
          <a:ln w="57150">
            <a:solidFill>
              <a:srgbClr val="16C55E"/>
            </a:solidFill>
          </a:ln>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69924" y="353079"/>
            <a:ext cx="10850563" cy="591213"/>
          </a:xfrm>
        </p:spPr>
        <p:txBody>
          <a:bodyPr>
            <a:normAutofit/>
          </a:bodyPr>
          <a:lstStyle/>
          <a:p>
            <a:r>
              <a:rPr lang="en-US" altLang="zh-CN" sz="3200" dirty="0">
                <a:solidFill>
                  <a:schemeClr val="tx2">
                    <a:lumMod val="75000"/>
                  </a:schemeClr>
                </a:solidFill>
              </a:rPr>
              <a:t>What is IHC ?</a:t>
            </a:r>
            <a:endParaRPr lang="zh-CN" altLang="en-US" sz="3200" dirty="0">
              <a:solidFill>
                <a:schemeClr val="tx2">
                  <a:lumMod val="75000"/>
                </a:schemeClr>
              </a:solidFill>
            </a:endParaRPr>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sp>
        <p:nvSpPr>
          <p:cNvPr id="4" name="文本框 3"/>
          <p:cNvSpPr txBox="1"/>
          <p:nvPr/>
        </p:nvSpPr>
        <p:spPr>
          <a:xfrm>
            <a:off x="392845" y="1145549"/>
            <a:ext cx="11404720" cy="2060885"/>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en-US" altLang="zh-CN" sz="2200" dirty="0"/>
              <a:t>Definition</a:t>
            </a:r>
            <a:r>
              <a:rPr lang="zh-CN" altLang="en-US" sz="2200" dirty="0"/>
              <a:t>：</a:t>
            </a:r>
            <a:r>
              <a:rPr lang="en-US" altLang="zh-CN" sz="2200" b="1" dirty="0">
                <a:solidFill>
                  <a:srgbClr val="FF0000"/>
                </a:solidFill>
              </a:rPr>
              <a:t>I</a:t>
            </a:r>
            <a:r>
              <a:rPr lang="en-US" altLang="zh-CN" sz="2200" b="1" dirty="0"/>
              <a:t>mmuno</a:t>
            </a:r>
            <a:r>
              <a:rPr lang="en-US" altLang="zh-CN" sz="2200" b="1" dirty="0">
                <a:solidFill>
                  <a:srgbClr val="FF0000"/>
                </a:solidFill>
              </a:rPr>
              <a:t>h</a:t>
            </a:r>
            <a:r>
              <a:rPr lang="en-US" altLang="zh-CN" sz="2200" b="1" dirty="0"/>
              <a:t>isto</a:t>
            </a:r>
            <a:r>
              <a:rPr lang="en-US" altLang="zh-CN" sz="2200" b="1" dirty="0">
                <a:solidFill>
                  <a:srgbClr val="FF0000"/>
                </a:solidFill>
              </a:rPr>
              <a:t>c</a:t>
            </a:r>
            <a:r>
              <a:rPr lang="en-US" altLang="zh-CN" sz="2200" b="1" dirty="0"/>
              <a:t>hemistry ( </a:t>
            </a:r>
            <a:r>
              <a:rPr lang="en-US" altLang="zh-CN" sz="2200" b="1" dirty="0">
                <a:solidFill>
                  <a:srgbClr val="FF0000"/>
                </a:solidFill>
              </a:rPr>
              <a:t>IHC</a:t>
            </a:r>
            <a:r>
              <a:rPr lang="en-US" altLang="zh-CN" sz="2200" b="1" dirty="0"/>
              <a:t>) </a:t>
            </a:r>
            <a:r>
              <a:rPr lang="en-US" altLang="zh-CN" sz="2200" dirty="0"/>
              <a:t>is a branch of histochemistry, It refers to a new technology that uses specific antibodies and chromogenic reagent  to </a:t>
            </a:r>
            <a:r>
              <a:rPr lang="en-US" altLang="zh-CN" sz="2200" b="1" dirty="0"/>
              <a:t>conduct</a:t>
            </a:r>
            <a:r>
              <a:rPr lang="en-US" altLang="zh-CN" sz="2200" dirty="0"/>
              <a:t> </a:t>
            </a:r>
            <a:r>
              <a:rPr lang="en-US" altLang="zh-CN" sz="2200" b="1" dirty="0"/>
              <a:t>qualitative, positional and quantitative determinations of corresponding antigens </a:t>
            </a:r>
            <a:r>
              <a:rPr lang="en-US" altLang="zh-CN" sz="2200" dirty="0"/>
              <a:t>in tissue cells through </a:t>
            </a:r>
            <a:r>
              <a:rPr lang="en-US" altLang="zh-CN" sz="2200" b="1" dirty="0"/>
              <a:t>antigen-antibody reactions </a:t>
            </a:r>
            <a:r>
              <a:rPr lang="en-US" altLang="zh-CN" sz="2200" dirty="0"/>
              <a:t>and </a:t>
            </a:r>
            <a:r>
              <a:rPr lang="en-US" altLang="zh-CN" sz="2200" b="1" dirty="0"/>
              <a:t>histochemical color reactions</a:t>
            </a:r>
            <a:r>
              <a:rPr lang="en-US" altLang="zh-CN" sz="2200" dirty="0"/>
              <a:t>.</a:t>
            </a:r>
          </a:p>
        </p:txBody>
      </p:sp>
      <p:pic>
        <p:nvPicPr>
          <p:cNvPr id="8" name="图片 7"/>
          <p:cNvPicPr>
            <a:picLocks noChangeAspect="1"/>
          </p:cNvPicPr>
          <p:nvPr/>
        </p:nvPicPr>
        <p:blipFill rotWithShape="1">
          <a:blip r:embed="rId5">
            <a:extLst>
              <a:ext uri="{28A0092B-C50C-407E-A947-70E740481C1C}">
                <a14:useLocalDpi xmlns:a14="http://schemas.microsoft.com/office/drawing/2010/main" val="0"/>
              </a:ext>
            </a:extLst>
          </a:blip>
          <a:srcRect b="12199"/>
          <a:stretch>
            <a:fillRect/>
          </a:stretch>
        </p:blipFill>
        <p:spPr>
          <a:xfrm>
            <a:off x="767897" y="3546764"/>
            <a:ext cx="10682729" cy="2619603"/>
          </a:xfrm>
          <a:prstGeom prst="rect">
            <a:avLst/>
          </a:prstGeom>
        </p:spPr>
      </p:pic>
      <p:pic>
        <p:nvPicPr>
          <p:cNvPr id="9" name="图片 1" descr="头像"/>
          <p:cNvPicPr>
            <a:picLocks noChangeAspect="1"/>
          </p:cNvPicPr>
          <p:nvPr>
            <p:custDataLst>
              <p:tags r:id="rId2"/>
            </p:custDataLst>
          </p:nvPr>
        </p:nvPicPr>
        <p:blipFill rotWithShape="1">
          <a:blip r:embed="rId6"/>
          <a:srcRect l="8886" t="18676" r="8391" b="17712"/>
          <a:stretch>
            <a:fillRect/>
          </a:stretch>
        </p:blipFill>
        <p:spPr>
          <a:xfrm>
            <a:off x="10803989" y="67108"/>
            <a:ext cx="1293274" cy="933456"/>
          </a:xfrm>
          <a:prstGeom prst="rect">
            <a:avLst/>
          </a:prstGeom>
          <a:noFill/>
          <a:ln w="9525">
            <a:noFill/>
          </a:ln>
        </p:spPr>
      </p:pic>
      <p:sp>
        <p:nvSpPr>
          <p:cNvPr id="5" name="文本框 4"/>
          <p:cNvSpPr txBox="1"/>
          <p:nvPr/>
        </p:nvSpPr>
        <p:spPr>
          <a:xfrm>
            <a:off x="2158298" y="6166367"/>
            <a:ext cx="1223889" cy="338554"/>
          </a:xfrm>
          <a:prstGeom prst="rect">
            <a:avLst/>
          </a:prstGeom>
          <a:noFill/>
        </p:spPr>
        <p:txBody>
          <a:bodyPr wrap="square" rtlCol="0">
            <a:spAutoFit/>
          </a:bodyPr>
          <a:lstStyle/>
          <a:p>
            <a:r>
              <a:rPr lang="en-US" altLang="zh-CN" sz="1600" b="1" dirty="0"/>
              <a:t>HER2</a:t>
            </a:r>
            <a:endParaRPr lang="zh-CN" altLang="en-US" sz="1600" b="1" dirty="0"/>
          </a:p>
        </p:txBody>
      </p:sp>
      <p:sp>
        <p:nvSpPr>
          <p:cNvPr id="10" name="文本框 9"/>
          <p:cNvSpPr txBox="1"/>
          <p:nvPr/>
        </p:nvSpPr>
        <p:spPr>
          <a:xfrm>
            <a:off x="5771350" y="6166367"/>
            <a:ext cx="1223889" cy="338554"/>
          </a:xfrm>
          <a:prstGeom prst="rect">
            <a:avLst/>
          </a:prstGeom>
          <a:noFill/>
        </p:spPr>
        <p:txBody>
          <a:bodyPr wrap="square" rtlCol="0">
            <a:spAutoFit/>
          </a:bodyPr>
          <a:lstStyle/>
          <a:p>
            <a:r>
              <a:rPr lang="en-US" altLang="zh-CN" sz="1600" b="1" dirty="0"/>
              <a:t>CD10</a:t>
            </a:r>
            <a:endParaRPr lang="zh-CN" altLang="en-US" sz="1600" b="1" dirty="0"/>
          </a:p>
        </p:txBody>
      </p:sp>
      <p:sp>
        <p:nvSpPr>
          <p:cNvPr id="11" name="文本框 10"/>
          <p:cNvSpPr txBox="1"/>
          <p:nvPr/>
        </p:nvSpPr>
        <p:spPr>
          <a:xfrm>
            <a:off x="9580100" y="6166367"/>
            <a:ext cx="1223889" cy="338554"/>
          </a:xfrm>
          <a:prstGeom prst="rect">
            <a:avLst/>
          </a:prstGeom>
          <a:noFill/>
        </p:spPr>
        <p:txBody>
          <a:bodyPr wrap="square" rtlCol="0">
            <a:spAutoFit/>
          </a:bodyPr>
          <a:lstStyle/>
          <a:p>
            <a:r>
              <a:rPr lang="en-US" altLang="zh-CN" sz="1600" b="1" dirty="0"/>
              <a:t>ER</a:t>
            </a:r>
            <a:endParaRPr lang="zh-CN" altLang="en-US" sz="1600" b="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69924" y="353079"/>
            <a:ext cx="10850563" cy="591213"/>
          </a:xfrm>
        </p:spPr>
        <p:txBody>
          <a:bodyPr>
            <a:normAutofit/>
          </a:bodyPr>
          <a:lstStyle/>
          <a:p>
            <a:r>
              <a:rPr lang="en-US" altLang="zh-CN" sz="3200" dirty="0">
                <a:solidFill>
                  <a:schemeClr val="tx2">
                    <a:lumMod val="75000"/>
                  </a:schemeClr>
                </a:solidFill>
              </a:rPr>
              <a:t>What is IHC ?</a:t>
            </a:r>
            <a:endParaRPr lang="zh-CN" altLang="en-US" sz="3200" dirty="0">
              <a:solidFill>
                <a:schemeClr val="tx2">
                  <a:lumMod val="75000"/>
                </a:schemeClr>
              </a:solidFill>
            </a:endParaRPr>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sp>
        <p:nvSpPr>
          <p:cNvPr id="4" name="文本框 3"/>
          <p:cNvSpPr txBox="1"/>
          <p:nvPr/>
        </p:nvSpPr>
        <p:spPr>
          <a:xfrm>
            <a:off x="496335" y="1173991"/>
            <a:ext cx="11254154" cy="2343655"/>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en-US" altLang="zh-CN" sz="2000" dirty="0"/>
              <a:t>Clinical significance of IHC detection</a:t>
            </a:r>
          </a:p>
          <a:p>
            <a:pPr marL="742950" lvl="1" indent="-285750">
              <a:lnSpc>
                <a:spcPct val="150000"/>
              </a:lnSpc>
              <a:buFont typeface="Wingdings" panose="05000000000000000000" pitchFamily="2" charset="2"/>
              <a:buChar char="Ø"/>
            </a:pPr>
            <a:r>
              <a:rPr lang="en-US" altLang="zh-CN" sz="2000" dirty="0"/>
              <a:t>Identifying the nature of the lesion, detecting tiny lesions</a:t>
            </a:r>
            <a:r>
              <a:rPr lang="en-US" altLang="zh-CN" sz="2000" b="1" dirty="0"/>
              <a:t>; </a:t>
            </a:r>
          </a:p>
          <a:p>
            <a:pPr marL="742950" lvl="1" indent="-285750">
              <a:lnSpc>
                <a:spcPct val="150000"/>
              </a:lnSpc>
              <a:buFont typeface="Wingdings" panose="05000000000000000000" pitchFamily="2" charset="2"/>
              <a:buChar char="Ø"/>
            </a:pPr>
            <a:r>
              <a:rPr lang="en-US" altLang="zh-CN" sz="2000" dirty="0"/>
              <a:t>Exploring the origin or differentiation phenotype of the </a:t>
            </a:r>
            <a:r>
              <a:rPr lang="en-US" altLang="zh-CN" sz="2000" b="1" dirty="0"/>
              <a:t>tumor</a:t>
            </a:r>
            <a:r>
              <a:rPr lang="en-US" altLang="zh-CN" sz="2000" dirty="0"/>
              <a:t>, determining the tumor stage, guiding treatment and prognosis</a:t>
            </a:r>
            <a:r>
              <a:rPr lang="en-US" altLang="zh-CN" sz="2000" b="1" dirty="0"/>
              <a:t>;</a:t>
            </a:r>
          </a:p>
          <a:p>
            <a:pPr marL="742950" lvl="1" indent="-285750">
              <a:lnSpc>
                <a:spcPct val="150000"/>
              </a:lnSpc>
              <a:buFont typeface="Wingdings" panose="05000000000000000000" pitchFamily="2" charset="2"/>
              <a:buChar char="Ø"/>
            </a:pPr>
            <a:r>
              <a:rPr lang="en-US" altLang="zh-CN" sz="2000" b="1" dirty="0"/>
              <a:t>Assisting in disease diagnosis </a:t>
            </a:r>
            <a:r>
              <a:rPr lang="en-US" altLang="zh-CN" sz="2000" dirty="0"/>
              <a:t>and classification, identifying the cause of infection, etc.</a:t>
            </a:r>
          </a:p>
        </p:txBody>
      </p:sp>
      <p:pic>
        <p:nvPicPr>
          <p:cNvPr id="9"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pic>
        <p:nvPicPr>
          <p:cNvPr id="11" name="图片 10"/>
          <p:cNvPicPr>
            <a:picLocks noChangeAspect="1"/>
          </p:cNvPicPr>
          <p:nvPr/>
        </p:nvPicPr>
        <p:blipFill>
          <a:blip r:embed="rId6"/>
          <a:stretch>
            <a:fillRect/>
          </a:stretch>
        </p:blipFill>
        <p:spPr>
          <a:xfrm>
            <a:off x="1492709" y="3747345"/>
            <a:ext cx="5982249" cy="2987752"/>
          </a:xfrm>
          <a:prstGeom prst="rect">
            <a:avLst/>
          </a:prstGeom>
        </p:spPr>
      </p:pic>
      <p:sp>
        <p:nvSpPr>
          <p:cNvPr id="16" name="文本框 15"/>
          <p:cNvSpPr txBox="1"/>
          <p:nvPr/>
        </p:nvSpPr>
        <p:spPr>
          <a:xfrm>
            <a:off x="7656871" y="5271290"/>
            <a:ext cx="2485935" cy="1323439"/>
          </a:xfrm>
          <a:prstGeom prst="rect">
            <a:avLst/>
          </a:prstGeom>
          <a:noFill/>
        </p:spPr>
        <p:txBody>
          <a:bodyPr wrap="square">
            <a:spAutoFit/>
          </a:bodyPr>
          <a:lstStyle/>
          <a:p>
            <a:r>
              <a:rPr lang="en-US" altLang="zh-CN" sz="1600" dirty="0"/>
              <a:t>The IHC detection of cervical tissue showed that it was a lesion of stage CIN3, and surgical removal was </a:t>
            </a:r>
            <a:r>
              <a:rPr lang="en-US" altLang="zh-CN" sz="1600" b="1" dirty="0"/>
              <a:t>necessary</a:t>
            </a:r>
            <a:r>
              <a:rPr lang="en-US" altLang="zh-CN" sz="1600" dirty="0"/>
              <a:t>.</a:t>
            </a:r>
            <a:endParaRPr lang="zh-CN" altLang="en-US" sz="16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37793" y="2870322"/>
            <a:ext cx="5731509" cy="629018"/>
          </a:xfrm>
          <a:prstGeom prst="rect">
            <a:avLst/>
          </a:prstGeom>
        </p:spPr>
        <p:txBody>
          <a:bodyPr vert="horz" wrap="square" lIns="0" tIns="13335" rIns="0" bIns="0" rtlCol="0">
            <a:spAutoFit/>
          </a:bodyPr>
          <a:lstStyle/>
          <a:p>
            <a:pPr marL="12700">
              <a:lnSpc>
                <a:spcPct val="100000"/>
              </a:lnSpc>
              <a:spcBef>
                <a:spcPts val="105"/>
              </a:spcBef>
            </a:pPr>
            <a:r>
              <a:rPr lang="en-US" altLang="zh-CN" sz="4000" b="1" dirty="0"/>
              <a:t>Principle and Method</a:t>
            </a:r>
            <a:endParaRPr sz="4000" dirty="0"/>
          </a:p>
        </p:txBody>
      </p:sp>
      <p:sp>
        <p:nvSpPr>
          <p:cNvPr id="4" name="object 4"/>
          <p:cNvSpPr/>
          <p:nvPr/>
        </p:nvSpPr>
        <p:spPr>
          <a:xfrm>
            <a:off x="3453384" y="3878579"/>
            <a:ext cx="5731510" cy="0"/>
          </a:xfrm>
          <a:custGeom>
            <a:avLst/>
            <a:gdLst/>
            <a:ahLst/>
            <a:cxnLst/>
            <a:rect l="l" t="t" r="r" b="b"/>
            <a:pathLst>
              <a:path w="5731509">
                <a:moveTo>
                  <a:pt x="0" y="0"/>
                </a:moveTo>
                <a:lnTo>
                  <a:pt x="5731510" y="0"/>
                </a:lnTo>
              </a:path>
            </a:pathLst>
          </a:custGeom>
          <a:ln w="57150">
            <a:solidFill>
              <a:srgbClr val="16C55E"/>
            </a:solidFill>
          </a:ln>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69924" y="253218"/>
            <a:ext cx="10850563" cy="775482"/>
          </a:xfrm>
        </p:spPr>
        <p:txBody>
          <a:bodyPr/>
          <a:lstStyle/>
          <a:p>
            <a:r>
              <a:rPr lang="en-US" altLang="zh-CN" sz="2800" b="1" dirty="0"/>
              <a:t>Principle of IHC</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sp>
        <p:nvSpPr>
          <p:cNvPr id="4" name="文本框 3"/>
          <p:cNvSpPr txBox="1"/>
          <p:nvPr/>
        </p:nvSpPr>
        <p:spPr>
          <a:xfrm>
            <a:off x="492369" y="1028700"/>
            <a:ext cx="11437033" cy="1537857"/>
          </a:xfrm>
          <a:prstGeom prst="rect">
            <a:avLst/>
          </a:prstGeom>
          <a:noFill/>
        </p:spPr>
        <p:txBody>
          <a:bodyPr wrap="square" rtlCol="0">
            <a:spAutoFit/>
          </a:bodyPr>
          <a:lstStyle/>
          <a:p>
            <a:pPr marL="342900" indent="-342900">
              <a:lnSpc>
                <a:spcPct val="120000"/>
              </a:lnSpc>
              <a:buFont typeface="Wingdings" panose="05000000000000000000" pitchFamily="2" charset="2"/>
              <a:buChar char="l"/>
            </a:pPr>
            <a:r>
              <a:rPr lang="en-US" altLang="zh-CN" sz="2000" dirty="0"/>
              <a:t>The specific primary antibody combines with the antigens in the tissue cells, and then the secondary antibody combines with the primary antibody. the substrate chromogenic agent is catalyzed by the enzyme labeled on the secondary antibody to produce a color reaction, thereby achieving a macroscopic visible result .</a:t>
            </a:r>
          </a:p>
        </p:txBody>
      </p:sp>
      <p:pic>
        <p:nvPicPr>
          <p:cNvPr id="9" name="图片 1" descr="头像"/>
          <p:cNvPicPr>
            <a:picLocks noChangeAspect="1"/>
          </p:cNvPicPr>
          <p:nvPr>
            <p:custDataLst>
              <p:tags r:id="rId2"/>
            </p:custDataLst>
          </p:nvPr>
        </p:nvPicPr>
        <p:blipFill rotWithShape="1">
          <a:blip r:embed="rId7"/>
          <a:srcRect l="8886" t="18676" r="8391" b="17712"/>
          <a:stretch>
            <a:fillRect/>
          </a:stretch>
        </p:blipFill>
        <p:spPr>
          <a:xfrm>
            <a:off x="10803989" y="67108"/>
            <a:ext cx="1293274" cy="933456"/>
          </a:xfrm>
          <a:prstGeom prst="rect">
            <a:avLst/>
          </a:prstGeom>
          <a:noFill/>
          <a:ln w="9525">
            <a:noFill/>
          </a:ln>
        </p:spPr>
      </p:pic>
      <p:pic>
        <p:nvPicPr>
          <p:cNvPr id="7" name="屏幕录制 6">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294942" y="2673428"/>
            <a:ext cx="6655406" cy="3853982"/>
          </a:xfrm>
          <a:prstGeom prst="rect">
            <a:avLst/>
          </a:prstGeom>
          <a:ln>
            <a:solidFill>
              <a:schemeClr val="bg1">
                <a:lumMod val="75000"/>
              </a:schemeClr>
            </a:solidFill>
          </a:ln>
        </p:spPr>
      </p:pic>
      <p:pic>
        <p:nvPicPr>
          <p:cNvPr id="17" name="图片 16">
            <a:extLst>
              <a:ext uri="{FF2B5EF4-FFF2-40B4-BE49-F238E27FC236}">
                <a16:creationId xmlns:a16="http://schemas.microsoft.com/office/drawing/2014/main" id="{2439528B-AE1D-3361-695A-8C321A90E731}"/>
              </a:ext>
            </a:extLst>
          </p:cNvPr>
          <p:cNvPicPr>
            <a:picLocks noChangeAspect="1"/>
          </p:cNvPicPr>
          <p:nvPr/>
        </p:nvPicPr>
        <p:blipFill>
          <a:blip r:embed="rId9"/>
          <a:stretch>
            <a:fillRect/>
          </a:stretch>
        </p:blipFill>
        <p:spPr>
          <a:xfrm>
            <a:off x="562075" y="2673428"/>
            <a:ext cx="4521202" cy="387616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3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69924" y="377100"/>
            <a:ext cx="10359147" cy="651600"/>
          </a:xfrm>
        </p:spPr>
        <p:txBody>
          <a:bodyPr/>
          <a:lstStyle/>
          <a:p>
            <a:r>
              <a:rPr lang="en-US" altLang="zh-CN" dirty="0"/>
              <a:t>IHC technique process</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pic>
        <p:nvPicPr>
          <p:cNvPr id="8"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sp>
        <p:nvSpPr>
          <p:cNvPr id="4" name="文本框 3"/>
          <p:cNvSpPr txBox="1"/>
          <p:nvPr/>
        </p:nvSpPr>
        <p:spPr>
          <a:xfrm>
            <a:off x="3797372" y="1150037"/>
            <a:ext cx="4104249" cy="400110"/>
          </a:xfrm>
          <a:prstGeom prst="rect">
            <a:avLst/>
          </a:prstGeom>
          <a:noFill/>
        </p:spPr>
        <p:txBody>
          <a:bodyPr wrap="square" rtlCol="0">
            <a:spAutoFit/>
          </a:bodyPr>
          <a:lstStyle/>
          <a:p>
            <a:r>
              <a:rPr lang="en-US" altLang="zh-CN" sz="2000" b="1" dirty="0"/>
              <a:t>IHC technique process diagram</a:t>
            </a:r>
            <a:endParaRPr lang="zh-CN" altLang="en-US" sz="2000" b="1" dirty="0"/>
          </a:p>
        </p:txBody>
      </p:sp>
      <p:grpSp>
        <p:nvGrpSpPr>
          <p:cNvPr id="6" name="组合 5">
            <a:extLst>
              <a:ext uri="{FF2B5EF4-FFF2-40B4-BE49-F238E27FC236}">
                <a16:creationId xmlns:a16="http://schemas.microsoft.com/office/drawing/2014/main" id="{A75DC1CF-34E5-DA95-9F77-1993DEA5EDFE}"/>
              </a:ext>
            </a:extLst>
          </p:cNvPr>
          <p:cNvGrpSpPr/>
          <p:nvPr/>
        </p:nvGrpSpPr>
        <p:grpSpPr>
          <a:xfrm>
            <a:off x="456618" y="1671485"/>
            <a:ext cx="11278764" cy="5119407"/>
            <a:chOff x="586150" y="1888305"/>
            <a:chExt cx="11019699" cy="4793205"/>
          </a:xfrm>
        </p:grpSpPr>
        <p:pic>
          <p:nvPicPr>
            <p:cNvPr id="7" name="Picture 6" descr="免疫组化IHC实验"/>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947" y="1888305"/>
              <a:ext cx="10982902" cy="466293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nvGrpSpPr>
            <p:cNvPr id="11" name="组合 10">
              <a:extLst>
                <a:ext uri="{FF2B5EF4-FFF2-40B4-BE49-F238E27FC236}">
                  <a16:creationId xmlns:a16="http://schemas.microsoft.com/office/drawing/2014/main" id="{8903B279-9914-4354-B08C-094983596D58}"/>
                </a:ext>
              </a:extLst>
            </p:cNvPr>
            <p:cNvGrpSpPr/>
            <p:nvPr/>
          </p:nvGrpSpPr>
          <p:grpSpPr>
            <a:xfrm>
              <a:off x="586150" y="3261360"/>
              <a:ext cx="8207330" cy="3420150"/>
              <a:chOff x="586150" y="3261360"/>
              <a:chExt cx="8207330" cy="3420150"/>
            </a:xfrm>
          </p:grpSpPr>
          <p:sp>
            <p:nvSpPr>
              <p:cNvPr id="5" name="矩形 4">
                <a:extLst>
                  <a:ext uri="{FF2B5EF4-FFF2-40B4-BE49-F238E27FC236}">
                    <a16:creationId xmlns:a16="http://schemas.microsoft.com/office/drawing/2014/main" id="{C6699153-B8B8-4D67-BE68-0BBE85B96F55}"/>
                  </a:ext>
                </a:extLst>
              </p:cNvPr>
              <p:cNvSpPr/>
              <p:nvPr/>
            </p:nvSpPr>
            <p:spPr>
              <a:xfrm>
                <a:off x="1767840" y="3261360"/>
                <a:ext cx="4328160" cy="13411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6106062E-6A80-4899-9FA0-E34603952AE3}"/>
                  </a:ext>
                </a:extLst>
              </p:cNvPr>
              <p:cNvSpPr/>
              <p:nvPr/>
            </p:nvSpPr>
            <p:spPr>
              <a:xfrm>
                <a:off x="586150" y="4602479"/>
                <a:ext cx="8207330" cy="20790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a:extLst>
                  <a:ext uri="{FF2B5EF4-FFF2-40B4-BE49-F238E27FC236}">
                    <a16:creationId xmlns:a16="http://schemas.microsoft.com/office/drawing/2014/main" id="{10413AF1-B235-40AC-9AA6-91AFE3B0D6AE}"/>
                  </a:ext>
                </a:extLst>
              </p:cNvPr>
              <p:cNvCxnSpPr/>
              <p:nvPr/>
            </p:nvCxnSpPr>
            <p:spPr>
              <a:xfrm>
                <a:off x="1767840" y="4602479"/>
                <a:ext cx="4328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IHC staining </a:t>
            </a:r>
            <a:r>
              <a:rPr lang="en-US" altLang="zh-CN" sz="2800" b="1" dirty="0"/>
              <a:t>process diagram</a:t>
            </a:r>
            <a:r>
              <a:rPr lang="en-US" altLang="zh-CN" dirty="0"/>
              <a:t> </a:t>
            </a:r>
            <a:endParaRPr lang="zh-CN" altLang="en-US" dirty="0"/>
          </a:p>
        </p:txBody>
      </p:sp>
      <p:grpSp>
        <p:nvGrpSpPr>
          <p:cNvPr id="3" name="组合 2"/>
          <p:cNvGrpSpPr/>
          <p:nvPr/>
        </p:nvGrpSpPr>
        <p:grpSpPr>
          <a:xfrm>
            <a:off x="1" y="0"/>
            <a:ext cx="665585" cy="382772"/>
            <a:chOff x="1" y="0"/>
            <a:chExt cx="873293" cy="742522"/>
          </a:xfrm>
        </p:grpSpPr>
        <p:sp>
          <p:nvSpPr>
            <p:cNvPr id="51" name="矩形 50"/>
            <p:cNvSpPr/>
            <p:nvPr/>
          </p:nvSpPr>
          <p:spPr>
            <a:xfrm>
              <a:off x="1" y="0"/>
              <a:ext cx="327092" cy="73152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sp>
          <p:nvSpPr>
            <p:cNvPr id="52" name="矩形 51"/>
            <p:cNvSpPr/>
            <p:nvPr/>
          </p:nvSpPr>
          <p:spPr>
            <a:xfrm>
              <a:off x="429157" y="11002"/>
              <a:ext cx="444137" cy="731520"/>
            </a:xfrm>
            <a:prstGeom prst="rect">
              <a:avLst/>
            </a:prstGeom>
            <a:solidFill>
              <a:srgbClr val="33B04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Light" panose="020B0502040204020203" pitchFamily="34" charset="-122"/>
                <a:ea typeface="微软雅黑" panose="020B0503020204020204" charset="-122"/>
                <a:cs typeface="+mn-cs"/>
                <a:sym typeface="微软雅黑 Light" panose="020B0502040204020203" pitchFamily="34" charset="-122"/>
              </a:endParaRPr>
            </a:p>
          </p:txBody>
        </p:sp>
      </p:grpSp>
      <p:pic>
        <p:nvPicPr>
          <p:cNvPr id="9" name="Picture 2"/>
          <p:cNvPicPr>
            <a:picLocks noChangeAspect="1"/>
          </p:cNvPicPr>
          <p:nvPr/>
        </p:nvPicPr>
        <p:blipFill rotWithShape="1">
          <a:blip r:embed="rId4"/>
          <a:srcRect l="9035" t="3498" r="7349"/>
          <a:stretch>
            <a:fillRect/>
          </a:stretch>
        </p:blipFill>
        <p:spPr>
          <a:xfrm>
            <a:off x="2109513" y="3402837"/>
            <a:ext cx="4208158" cy="3399315"/>
          </a:xfrm>
          <a:prstGeom prst="rect">
            <a:avLst/>
          </a:prstGeom>
          <a:noFill/>
          <a:ln w="9525">
            <a:noFill/>
          </a:ln>
        </p:spPr>
      </p:pic>
      <p:sp>
        <p:nvSpPr>
          <p:cNvPr id="10" name="圆角矩形 27"/>
          <p:cNvSpPr/>
          <p:nvPr/>
        </p:nvSpPr>
        <p:spPr bwMode="auto">
          <a:xfrm>
            <a:off x="506437" y="1284125"/>
            <a:ext cx="1752897" cy="5892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0" dirty="0">
                <a:ln>
                  <a:noFill/>
                </a:ln>
                <a:solidFill>
                  <a:schemeClr val="lt1"/>
                </a:solidFill>
                <a:effectLst/>
                <a:uLnTx/>
                <a:uFillTx/>
                <a:latin typeface="+mn-lt"/>
                <a:ea typeface="+mn-ea"/>
                <a:cs typeface="+mn-cs"/>
              </a:rPr>
              <a:t>Dewaxing &amp; Hydration</a:t>
            </a:r>
            <a:endParaRPr kumimoji="0" lang="zh-CN" altLang="en-US" sz="1600" b="1" i="0" u="none" strike="noStrike" kern="1200" cap="none" spc="0" normalizeH="0" baseline="0" noProof="0" dirty="0">
              <a:ln>
                <a:noFill/>
              </a:ln>
              <a:solidFill>
                <a:schemeClr val="lt1"/>
              </a:solidFill>
              <a:effectLst/>
              <a:uLnTx/>
              <a:uFillTx/>
              <a:latin typeface="+mn-lt"/>
              <a:ea typeface="+mn-ea"/>
              <a:cs typeface="+mn-cs"/>
            </a:endParaRPr>
          </a:p>
        </p:txBody>
      </p:sp>
      <p:sp>
        <p:nvSpPr>
          <p:cNvPr id="11" name="下箭头 9"/>
          <p:cNvSpPr/>
          <p:nvPr/>
        </p:nvSpPr>
        <p:spPr bwMode="auto">
          <a:xfrm rot="16200000" flipH="1">
            <a:off x="2562301" y="1240736"/>
            <a:ext cx="223520" cy="5588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25"/>
          <p:cNvSpPr/>
          <p:nvPr/>
        </p:nvSpPr>
        <p:spPr bwMode="auto">
          <a:xfrm>
            <a:off x="3063512" y="1278345"/>
            <a:ext cx="1572137" cy="58091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Antigen Retrieval </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13" name="圆角矩形 13"/>
          <p:cNvSpPr/>
          <p:nvPr/>
        </p:nvSpPr>
        <p:spPr bwMode="auto">
          <a:xfrm>
            <a:off x="5532928" y="1278345"/>
            <a:ext cx="1572137" cy="61951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Peroxidase Block</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14" name="圆角矩形 15"/>
          <p:cNvSpPr/>
          <p:nvPr/>
        </p:nvSpPr>
        <p:spPr bwMode="auto">
          <a:xfrm>
            <a:off x="10044477" y="2031566"/>
            <a:ext cx="1476010" cy="40634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Post Linker</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15" name="圆角矩形 17"/>
          <p:cNvSpPr/>
          <p:nvPr/>
        </p:nvSpPr>
        <p:spPr bwMode="auto">
          <a:xfrm>
            <a:off x="7694274" y="2650299"/>
            <a:ext cx="2350203" cy="64633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700" b="1" i="0" u="none" strike="noStrike" kern="1200" cap="none" spc="0" normalizeH="0" baseline="0" noProof="0" dirty="0">
                <a:ln>
                  <a:noFill/>
                </a:ln>
                <a:solidFill>
                  <a:schemeClr val="lt1"/>
                </a:solidFill>
                <a:effectLst/>
                <a:uLnTx/>
                <a:uFillTx/>
                <a:latin typeface="+mn-lt"/>
                <a:ea typeface="+mn-ea"/>
                <a:cs typeface="+mn-cs"/>
              </a:rPr>
              <a:t>HRP micro-polymer</a:t>
            </a:r>
            <a:endParaRPr kumimoji="0" lang="zh-CN" altLang="en-US" sz="1700" b="1" i="0" u="none" strike="noStrike" kern="1200" cap="none" spc="0" normalizeH="0" baseline="0" noProof="0" dirty="0">
              <a:ln>
                <a:noFill/>
              </a:ln>
              <a:solidFill>
                <a:schemeClr val="lt1"/>
              </a:solidFill>
              <a:effectLst/>
              <a:uLnTx/>
              <a:uFillTx/>
              <a:latin typeface="+mn-lt"/>
              <a:ea typeface="+mn-ea"/>
              <a:cs typeface="+mn-cs"/>
            </a:endParaRPr>
          </a:p>
        </p:txBody>
      </p:sp>
      <p:sp>
        <p:nvSpPr>
          <p:cNvPr id="16" name="圆角矩形 19"/>
          <p:cNvSpPr/>
          <p:nvPr/>
        </p:nvSpPr>
        <p:spPr bwMode="auto">
          <a:xfrm>
            <a:off x="5258437" y="2662907"/>
            <a:ext cx="1673535" cy="62814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700" b="1" i="0" u="none" strike="noStrike" kern="1200" cap="none" spc="0" normalizeH="0" baseline="0" noProof="0" dirty="0">
                <a:ln>
                  <a:noFill/>
                </a:ln>
                <a:solidFill>
                  <a:schemeClr val="lt1"/>
                </a:solidFill>
                <a:effectLst/>
                <a:uLnTx/>
                <a:uFillTx/>
                <a:latin typeface="+mn-lt"/>
                <a:ea typeface="+mn-ea"/>
                <a:cs typeface="+mn-cs"/>
              </a:rPr>
              <a:t>DAB Chromogen</a:t>
            </a:r>
            <a:endParaRPr kumimoji="0" lang="zh-CN" altLang="en-US" sz="1700" b="1" i="0" u="none" strike="noStrike" kern="1200" cap="none" spc="0" normalizeH="0" baseline="0" noProof="0" dirty="0">
              <a:ln>
                <a:noFill/>
              </a:ln>
              <a:solidFill>
                <a:schemeClr val="lt1"/>
              </a:solidFill>
              <a:effectLst/>
              <a:uLnTx/>
              <a:uFillTx/>
              <a:latin typeface="+mn-lt"/>
              <a:ea typeface="+mn-ea"/>
              <a:cs typeface="+mn-cs"/>
            </a:endParaRPr>
          </a:p>
        </p:txBody>
      </p:sp>
      <p:sp>
        <p:nvSpPr>
          <p:cNvPr id="17" name="圆角矩形 21"/>
          <p:cNvSpPr/>
          <p:nvPr/>
        </p:nvSpPr>
        <p:spPr bwMode="auto">
          <a:xfrm>
            <a:off x="2824001" y="2754266"/>
            <a:ext cx="1673534" cy="48761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Counterstain</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18" name="圆角矩形 23"/>
          <p:cNvSpPr/>
          <p:nvPr/>
        </p:nvSpPr>
        <p:spPr bwMode="auto">
          <a:xfrm>
            <a:off x="402057" y="2705517"/>
            <a:ext cx="1673535" cy="5892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Dehydration &amp; Sealing</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19" name="下箭头 29"/>
          <p:cNvSpPr/>
          <p:nvPr/>
        </p:nvSpPr>
        <p:spPr bwMode="auto">
          <a:xfrm rot="16200000" flipH="1">
            <a:off x="4972529" y="1227172"/>
            <a:ext cx="223520" cy="59132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0" name="圆角矩形 30"/>
          <p:cNvSpPr/>
          <p:nvPr/>
        </p:nvSpPr>
        <p:spPr bwMode="auto">
          <a:xfrm>
            <a:off x="8002344" y="1213901"/>
            <a:ext cx="1345132" cy="61951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b="1" i="0" u="none" strike="noStrike" kern="1200" cap="none" spc="0" normalizeH="0" baseline="0" noProof="0" dirty="0">
                <a:ln>
                  <a:noFill/>
                </a:ln>
                <a:solidFill>
                  <a:schemeClr val="lt1"/>
                </a:solidFill>
                <a:effectLst/>
                <a:uLnTx/>
                <a:uFillTx/>
                <a:latin typeface="+mn-lt"/>
                <a:ea typeface="+mn-ea"/>
                <a:cs typeface="+mn-cs"/>
              </a:rPr>
              <a:t>Primary </a:t>
            </a:r>
            <a:r>
              <a:rPr lang="en-US" altLang="zh-CN" b="1" dirty="0"/>
              <a:t>A</a:t>
            </a:r>
            <a:r>
              <a:rPr kumimoji="0" lang="en-US" altLang="zh-CN" b="1" i="0" u="none" strike="noStrike" kern="1200" cap="none" spc="0" normalizeH="0" baseline="0" noProof="0" dirty="0" err="1">
                <a:ln>
                  <a:noFill/>
                </a:ln>
                <a:solidFill>
                  <a:schemeClr val="lt1"/>
                </a:solidFill>
                <a:effectLst/>
                <a:uLnTx/>
                <a:uFillTx/>
                <a:latin typeface="+mn-lt"/>
                <a:ea typeface="+mn-ea"/>
                <a:cs typeface="+mn-cs"/>
              </a:rPr>
              <a:t>ntibody</a:t>
            </a: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21" name="下箭头 31"/>
          <p:cNvSpPr/>
          <p:nvPr/>
        </p:nvSpPr>
        <p:spPr bwMode="auto">
          <a:xfrm rot="16200000" flipH="1">
            <a:off x="7397015" y="1173484"/>
            <a:ext cx="223520" cy="67056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3" name="下箭头 33"/>
          <p:cNvSpPr/>
          <p:nvPr/>
        </p:nvSpPr>
        <p:spPr bwMode="auto">
          <a:xfrm rot="17299255" flipH="1">
            <a:off x="9935457" y="1107163"/>
            <a:ext cx="195832" cy="1148341"/>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4" name="下箭头 34"/>
          <p:cNvSpPr/>
          <p:nvPr/>
        </p:nvSpPr>
        <p:spPr bwMode="auto">
          <a:xfrm rot="3586498" flipH="1">
            <a:off x="10414520" y="2385201"/>
            <a:ext cx="202213" cy="75952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5" name="下箭头 35"/>
          <p:cNvSpPr/>
          <p:nvPr/>
        </p:nvSpPr>
        <p:spPr bwMode="auto">
          <a:xfrm rot="5400000" flipH="1">
            <a:off x="4710654" y="2756926"/>
            <a:ext cx="223520" cy="5588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6" name="下箭头 36"/>
          <p:cNvSpPr/>
          <p:nvPr/>
        </p:nvSpPr>
        <p:spPr bwMode="auto">
          <a:xfrm rot="5400000" flipH="1">
            <a:off x="2332573" y="2737280"/>
            <a:ext cx="223520" cy="5588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7" name="下箭头 37"/>
          <p:cNvSpPr/>
          <p:nvPr/>
        </p:nvSpPr>
        <p:spPr bwMode="auto">
          <a:xfrm rot="5400000" flipH="1">
            <a:off x="7201363" y="2737280"/>
            <a:ext cx="223520" cy="5588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0">
              <a:ln>
                <a:noFill/>
              </a:ln>
              <a:solidFill>
                <a:schemeClr val="lt1"/>
              </a:solidFill>
              <a:effectLst/>
              <a:uLnTx/>
              <a:uFillTx/>
              <a:latin typeface="+mn-lt"/>
              <a:ea typeface="+mn-ea"/>
              <a:cs typeface="+mn-cs"/>
            </a:endParaRPr>
          </a:p>
        </p:txBody>
      </p:sp>
      <p:sp>
        <p:nvSpPr>
          <p:cNvPr id="28" name="文本框 27"/>
          <p:cNvSpPr txBox="1"/>
          <p:nvPr/>
        </p:nvSpPr>
        <p:spPr>
          <a:xfrm>
            <a:off x="6265292" y="5774310"/>
            <a:ext cx="3474104" cy="646331"/>
          </a:xfrm>
          <a:prstGeom prst="rect">
            <a:avLst/>
          </a:prstGeom>
          <a:noFill/>
        </p:spPr>
        <p:txBody>
          <a:bodyPr wrap="square" rtlCol="0">
            <a:spAutoFit/>
          </a:bodyPr>
          <a:lstStyle/>
          <a:p>
            <a:r>
              <a:rPr lang="en-US" altLang="zh-CN" b="1" dirty="0"/>
              <a:t>Manual or machine operational two-step method</a:t>
            </a:r>
            <a:endParaRPr lang="zh-CN" altLang="en-US" b="1" dirty="0"/>
          </a:p>
        </p:txBody>
      </p:sp>
      <p:pic>
        <p:nvPicPr>
          <p:cNvPr id="29" name="图片 1" descr="头像"/>
          <p:cNvPicPr>
            <a:picLocks noChangeAspect="1"/>
          </p:cNvPicPr>
          <p:nvPr>
            <p:custDataLst>
              <p:tags r:id="rId2"/>
            </p:custDataLst>
          </p:nvPr>
        </p:nvPicPr>
        <p:blipFill rotWithShape="1">
          <a:blip r:embed="rId5"/>
          <a:srcRect l="8886" t="18676" r="8391" b="17712"/>
          <a:stretch>
            <a:fillRect/>
          </a:stretch>
        </p:blipFill>
        <p:spPr>
          <a:xfrm>
            <a:off x="10803989" y="67108"/>
            <a:ext cx="1293274" cy="933456"/>
          </a:xfrm>
          <a:prstGeom prst="rect">
            <a:avLst/>
          </a:prstGeom>
          <a:noFill/>
          <a:ln w="9525">
            <a:noFill/>
          </a:ln>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SHOWCASE" val="d474e6c8-2646-4b8a-b99b-b6e914f7d11b"/>
  <p:tag name="ISLIDE.TEMPLATE" val="#335468"/>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11.xml><?xml version="1.0" encoding="utf-8"?>
<p:tagLst xmlns:a="http://schemas.openxmlformats.org/drawingml/2006/main" xmlns:r="http://schemas.openxmlformats.org/officeDocument/2006/relationships" xmlns:p="http://schemas.openxmlformats.org/presentationml/2006/main">
  <p:tag name="ISLIDE.DIAGRAM" val="#199224;"/>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13.xml><?xml version="1.0" encoding="utf-8"?>
<p:tagLst xmlns:a="http://schemas.openxmlformats.org/drawingml/2006/main" xmlns:r="http://schemas.openxmlformats.org/officeDocument/2006/relationships" xmlns:p="http://schemas.openxmlformats.org/presentationml/2006/main">
  <p:tag name="ISLIDE.DIAGRAM" val="#199224;"/>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15.xml><?xml version="1.0" encoding="utf-8"?>
<p:tagLst xmlns:a="http://schemas.openxmlformats.org/drawingml/2006/main" xmlns:r="http://schemas.openxmlformats.org/officeDocument/2006/relationships" xmlns:p="http://schemas.openxmlformats.org/presentationml/2006/main">
  <p:tag name="ISLIDE.DIAGRAM" val="#199224;"/>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17.xml><?xml version="1.0" encoding="utf-8"?>
<p:tagLst xmlns:a="http://schemas.openxmlformats.org/drawingml/2006/main" xmlns:r="http://schemas.openxmlformats.org/officeDocument/2006/relationships" xmlns:p="http://schemas.openxmlformats.org/presentationml/2006/main">
  <p:tag name="ISLIDE.DIAGRAM" val="#199224;"/>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19.xml><?xml version="1.0" encoding="utf-8"?>
<p:tagLst xmlns:a="http://schemas.openxmlformats.org/drawingml/2006/main" xmlns:r="http://schemas.openxmlformats.org/officeDocument/2006/relationships" xmlns:p="http://schemas.openxmlformats.org/presentationml/2006/main">
  <p:tag name="ISLIDE.DIAGRAM" val="#199224;"/>
</p:tagLst>
</file>

<file path=ppt/tags/tag2.xml><?xml version="1.0" encoding="utf-8"?>
<p:tagLst xmlns:a="http://schemas.openxmlformats.org/drawingml/2006/main" xmlns:r="http://schemas.openxmlformats.org/officeDocument/2006/relationships" xmlns:p="http://schemas.openxmlformats.org/presentationml/2006/main">
  <p:tag name="ISLIDE.VECTOR" val="c7cd9fd3-95be-4895-a18c-01ed58a21124"/>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21.xml><?xml version="1.0" encoding="utf-8"?>
<p:tagLst xmlns:a="http://schemas.openxmlformats.org/drawingml/2006/main" xmlns:r="http://schemas.openxmlformats.org/officeDocument/2006/relationships" xmlns:p="http://schemas.openxmlformats.org/presentationml/2006/main">
  <p:tag name="ISLIDE.DIAGRAM" val="#199224;"/>
</p:tagLst>
</file>

<file path=ppt/tags/tag2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23.xml><?xml version="1.0" encoding="utf-8"?>
<p:tagLst xmlns:a="http://schemas.openxmlformats.org/drawingml/2006/main" xmlns:r="http://schemas.openxmlformats.org/officeDocument/2006/relationships" xmlns:p="http://schemas.openxmlformats.org/presentationml/2006/main">
  <p:tag name="ISLIDE.DIAGRAM" val="#199224;"/>
</p:tagLst>
</file>

<file path=ppt/tags/tag2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25.xml><?xml version="1.0" encoding="utf-8"?>
<p:tagLst xmlns:a="http://schemas.openxmlformats.org/drawingml/2006/main" xmlns:r="http://schemas.openxmlformats.org/officeDocument/2006/relationships" xmlns:p="http://schemas.openxmlformats.org/presentationml/2006/main">
  <p:tag name="ISLIDE.DIAGRAM" val="#199224;"/>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27.xml><?xml version="1.0" encoding="utf-8"?>
<p:tagLst xmlns:a="http://schemas.openxmlformats.org/drawingml/2006/main" xmlns:r="http://schemas.openxmlformats.org/officeDocument/2006/relationships" xmlns:p="http://schemas.openxmlformats.org/presentationml/2006/main">
  <p:tag name="ISLIDE.DIAGRAM" val="#199224;"/>
</p:tagLst>
</file>

<file path=ppt/tags/tag2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29.xml><?xml version="1.0" encoding="utf-8"?>
<p:tagLst xmlns:a="http://schemas.openxmlformats.org/drawingml/2006/main" xmlns:r="http://schemas.openxmlformats.org/officeDocument/2006/relationships" xmlns:p="http://schemas.openxmlformats.org/presentationml/2006/main">
  <p:tag name="ISLIDE.DIAGRAM" val="#199224;"/>
</p:tagLst>
</file>

<file path=ppt/tags/tag3.xml><?xml version="1.0" encoding="utf-8"?>
<p:tagLst xmlns:a="http://schemas.openxmlformats.org/drawingml/2006/main" xmlns:r="http://schemas.openxmlformats.org/officeDocument/2006/relationships" xmlns:p="http://schemas.openxmlformats.org/presentationml/2006/main">
  <p:tag name="ISLIDE.VECTOR" val="c7cd9fd3-95be-4895-a18c-01ed58a21124"/>
</p:tagLst>
</file>

<file path=ppt/tags/tag3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31.xml><?xml version="1.0" encoding="utf-8"?>
<p:tagLst xmlns:a="http://schemas.openxmlformats.org/drawingml/2006/main" xmlns:r="http://schemas.openxmlformats.org/officeDocument/2006/relationships" xmlns:p="http://schemas.openxmlformats.org/presentationml/2006/main">
  <p:tag name="ISLIDE.DIAGRAM" val="#199224;"/>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33.xml><?xml version="1.0" encoding="utf-8"?>
<p:tagLst xmlns:a="http://schemas.openxmlformats.org/drawingml/2006/main" xmlns:r="http://schemas.openxmlformats.org/officeDocument/2006/relationships" xmlns:p="http://schemas.openxmlformats.org/presentationml/2006/main">
  <p:tag name="ISLIDE.DIAGRAM" val="#199224;"/>
</p:tagLst>
</file>

<file path=ppt/tags/tag3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35.xml><?xml version="1.0" encoding="utf-8"?>
<p:tagLst xmlns:a="http://schemas.openxmlformats.org/drawingml/2006/main" xmlns:r="http://schemas.openxmlformats.org/officeDocument/2006/relationships" xmlns:p="http://schemas.openxmlformats.org/presentationml/2006/main">
  <p:tag name="ISLIDE.DIAGRAM" val="#199224;"/>
</p:tagLst>
</file>

<file path=ppt/tags/tag3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37.xml><?xml version="1.0" encoding="utf-8"?>
<p:tagLst xmlns:a="http://schemas.openxmlformats.org/drawingml/2006/main" xmlns:r="http://schemas.openxmlformats.org/officeDocument/2006/relationships" xmlns:p="http://schemas.openxmlformats.org/presentationml/2006/main">
  <p:tag name="ISLIDE.DIAGRAM" val="#199224;"/>
</p:tagLst>
</file>

<file path=ppt/tags/tag3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39.xml><?xml version="1.0" encoding="utf-8"?>
<p:tagLst xmlns:a="http://schemas.openxmlformats.org/drawingml/2006/main" xmlns:r="http://schemas.openxmlformats.org/officeDocument/2006/relationships" xmlns:p="http://schemas.openxmlformats.org/presentationml/2006/main">
  <p:tag name="ISLIDE.DIAGRAM" val="#199224;"/>
</p:tagLst>
</file>

<file path=ppt/tags/tag4.xml><?xml version="1.0" encoding="utf-8"?>
<p:tagLst xmlns:a="http://schemas.openxmlformats.org/drawingml/2006/main" xmlns:r="http://schemas.openxmlformats.org/officeDocument/2006/relationships" xmlns:p="http://schemas.openxmlformats.org/presentationml/2006/main">
  <p:tag name="ISLIDE.THEME" val="https://www.islide.cc;"/>
</p:tagLst>
</file>

<file path=ppt/tags/tag4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41.xml><?xml version="1.0" encoding="utf-8"?>
<p:tagLst xmlns:a="http://schemas.openxmlformats.org/drawingml/2006/main" xmlns:r="http://schemas.openxmlformats.org/officeDocument/2006/relationships" xmlns:p="http://schemas.openxmlformats.org/presentationml/2006/main">
  <p:tag name="ISLIDE.DIAGRAM" val="#199224;"/>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43.xml><?xml version="1.0" encoding="utf-8"?>
<p:tagLst xmlns:a="http://schemas.openxmlformats.org/drawingml/2006/main" xmlns:r="http://schemas.openxmlformats.org/officeDocument/2006/relationships" xmlns:p="http://schemas.openxmlformats.org/presentationml/2006/main">
  <p:tag name="ISLIDE.DIAGRAM" val="#199224;"/>
</p:tagLst>
</file>

<file path=ppt/tags/tag4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45.xml><?xml version="1.0" encoding="utf-8"?>
<p:tagLst xmlns:a="http://schemas.openxmlformats.org/drawingml/2006/main" xmlns:r="http://schemas.openxmlformats.org/officeDocument/2006/relationships" xmlns:p="http://schemas.openxmlformats.org/presentationml/2006/main">
  <p:tag name="ISLIDE.TEMPLATE" val="https://www.islide.cc;"/>
</p:tagLst>
</file>

<file path=ppt/tags/tag5.xml><?xml version="1.0" encoding="utf-8"?>
<p:tagLst xmlns:a="http://schemas.openxmlformats.org/drawingml/2006/main" xmlns:r="http://schemas.openxmlformats.org/officeDocument/2006/relationships" xmlns:p="http://schemas.openxmlformats.org/presentationml/2006/main">
  <p:tag name="ISLIDE.DIAGRAM" val="#199224;"/>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7.xml><?xml version="1.0" encoding="utf-8"?>
<p:tagLst xmlns:a="http://schemas.openxmlformats.org/drawingml/2006/main" xmlns:r="http://schemas.openxmlformats.org/officeDocument/2006/relationships" xmlns:p="http://schemas.openxmlformats.org/presentationml/2006/main">
  <p:tag name="ISLIDE.DIAGRAM" val="#199224;"/>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17.5007874015746,&quot;width&quot;:3747.499212598425}"/>
</p:tagLst>
</file>

<file path=ppt/tags/tag9.xml><?xml version="1.0" encoding="utf-8"?>
<p:tagLst xmlns:a="http://schemas.openxmlformats.org/drawingml/2006/main" xmlns:r="http://schemas.openxmlformats.org/officeDocument/2006/relationships" xmlns:p="http://schemas.openxmlformats.org/presentationml/2006/main">
  <p:tag name="ISLIDE.DIAGRAM" val="#199224;"/>
</p:tagLst>
</file>

<file path=ppt/theme/theme1.xml><?xml version="1.0" encoding="utf-8"?>
<a:theme xmlns:a="http://schemas.openxmlformats.org/drawingml/2006/main" name="主题5">
  <a:themeElements>
    <a:clrScheme name="cmc资本">
      <a:dk1>
        <a:srgbClr val="000000"/>
      </a:dk1>
      <a:lt1>
        <a:srgbClr val="FFFFFF"/>
      </a:lt1>
      <a:dk2>
        <a:srgbClr val="768394"/>
      </a:dk2>
      <a:lt2>
        <a:srgbClr val="F0F0F0"/>
      </a:lt2>
      <a:accent1>
        <a:srgbClr val="023E95"/>
      </a:accent1>
      <a:accent2>
        <a:srgbClr val="FF7814"/>
      </a:accent2>
      <a:accent3>
        <a:srgbClr val="474C52"/>
      </a:accent3>
      <a:accent4>
        <a:srgbClr val="7C848F"/>
      </a:accent4>
      <a:accent5>
        <a:srgbClr val="A5A4A4"/>
      </a:accent5>
      <a:accent6>
        <a:srgbClr val="C5C2C2"/>
      </a:accent6>
      <a:hlink>
        <a:srgbClr val="016CA2"/>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mc资本">
    <a:dk1>
      <a:srgbClr val="000000"/>
    </a:dk1>
    <a:lt1>
      <a:srgbClr val="FFFFFF"/>
    </a:lt1>
    <a:dk2>
      <a:srgbClr val="768394"/>
    </a:dk2>
    <a:lt2>
      <a:srgbClr val="F0F0F0"/>
    </a:lt2>
    <a:accent1>
      <a:srgbClr val="023E95"/>
    </a:accent1>
    <a:accent2>
      <a:srgbClr val="FF7814"/>
    </a:accent2>
    <a:accent3>
      <a:srgbClr val="474C52"/>
    </a:accent3>
    <a:accent4>
      <a:srgbClr val="7C848F"/>
    </a:accent4>
    <a:accent5>
      <a:srgbClr val="A5A4A4"/>
    </a:accent5>
    <a:accent6>
      <a:srgbClr val="C5C2C2"/>
    </a:accent6>
    <a:hlink>
      <a:srgbClr val="016CA2"/>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iSlide</Template>
  <TotalTime>984</TotalTime>
  <Words>996</Words>
  <Application>Microsoft Office PowerPoint</Application>
  <PresentationFormat>宽屏</PresentationFormat>
  <Paragraphs>250</Paragraphs>
  <Slides>25</Slides>
  <Notes>8</Notes>
  <HiddenSlides>0</HiddenSlides>
  <MMClips>1</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35" baseType="lpstr">
      <vt:lpstr>等线</vt:lpstr>
      <vt:lpstr>宋体</vt:lpstr>
      <vt:lpstr>微软雅黑</vt:lpstr>
      <vt:lpstr>微软雅黑 Light</vt:lpstr>
      <vt:lpstr>Arial</vt:lpstr>
      <vt:lpstr>Calibri</vt:lpstr>
      <vt:lpstr>Tahoma</vt:lpstr>
      <vt:lpstr>Wingdings</vt:lpstr>
      <vt:lpstr>主题5</vt:lpstr>
      <vt:lpstr>think-cell Slide</vt:lpstr>
      <vt:lpstr>PowerPoint 演示文稿</vt:lpstr>
      <vt:lpstr>PowerPoint 演示文稿</vt:lpstr>
      <vt:lpstr>Introduction of IHC</vt:lpstr>
      <vt:lpstr>What is IHC ?</vt:lpstr>
      <vt:lpstr>What is IHC ?</vt:lpstr>
      <vt:lpstr>Principle and Method</vt:lpstr>
      <vt:lpstr>Principle of IHC</vt:lpstr>
      <vt:lpstr>IHC technique process</vt:lpstr>
      <vt:lpstr>IHC staining process diagram </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IHC staining manual operation steps</vt:lpstr>
      <vt:lpstr>THANKS!</vt:lpstr>
    </vt:vector>
  </TitlesOfParts>
  <Manager>iSlide</Manager>
  <Company>iSlide</Company>
  <LinksUpToDate>false</LinksUpToDate>
  <SharedDoc>false</SharedDoc>
  <HyperlinkBase>https://www.islide.cc</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iSlide</dc:creator>
  <cp:lastModifiedBy>xian li123</cp:lastModifiedBy>
  <cp:revision>403</cp:revision>
  <cp:lastPrinted>2019-11-27T16:00:00Z</cp:lastPrinted>
  <dcterms:created xsi:type="dcterms:W3CDTF">2019-11-27T16:00:00Z</dcterms:created>
  <dcterms:modified xsi:type="dcterms:W3CDTF">2026-01-16T03:34:43Z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ICV">
    <vt:lpwstr>DDD98312EA524F34AADFF38BD1D655BC</vt:lpwstr>
  </property>
  <property fmtid="{D5CDD505-2E9C-101B-9397-08002B2CF9AE}" pid="4" name="KSOProductBuildVer">
    <vt:lpwstr>2052-12.1.0.23125</vt:lpwstr>
  </property>
</Properties>
</file>