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Lst>
  <p:notesMasterIdLst>
    <p:notesMasterId r:id="rId6"/>
  </p:notesMasterIdLst>
  <p:handoutMasterIdLst>
    <p:handoutMasterId r:id="rId53"/>
  </p:handoutMasterIdLst>
  <p:sldIdLst>
    <p:sldId id="9053" r:id="rId4"/>
    <p:sldId id="9055" r:id="rId5"/>
    <p:sldId id="9177" r:id="rId7"/>
    <p:sldId id="9056" r:id="rId8"/>
    <p:sldId id="414" r:id="rId9"/>
    <p:sldId id="9080" r:id="rId10"/>
    <p:sldId id="9095" r:id="rId11"/>
    <p:sldId id="9114" r:id="rId12"/>
    <p:sldId id="9115" r:id="rId13"/>
    <p:sldId id="9057" r:id="rId14"/>
    <p:sldId id="9062" r:id="rId15"/>
    <p:sldId id="9096" r:id="rId16"/>
    <p:sldId id="9116" r:id="rId17"/>
    <p:sldId id="9064" r:id="rId18"/>
    <p:sldId id="9118" r:id="rId19"/>
    <p:sldId id="9119" r:id="rId20"/>
    <p:sldId id="9117" r:id="rId21"/>
    <p:sldId id="9098" r:id="rId22"/>
    <p:sldId id="9120" r:id="rId23"/>
    <p:sldId id="9121" r:id="rId24"/>
    <p:sldId id="9124" r:id="rId25"/>
    <p:sldId id="9139" r:id="rId26"/>
    <p:sldId id="9138" r:id="rId27"/>
    <p:sldId id="9141" r:id="rId28"/>
    <p:sldId id="9140" r:id="rId29"/>
    <p:sldId id="9122" r:id="rId30"/>
    <p:sldId id="9143" r:id="rId31"/>
    <p:sldId id="9154" r:id="rId32"/>
    <p:sldId id="9123" r:id="rId33"/>
    <p:sldId id="9157" r:id="rId34"/>
    <p:sldId id="9158" r:id="rId35"/>
    <p:sldId id="9159" r:id="rId36"/>
    <p:sldId id="9160" r:id="rId37"/>
    <p:sldId id="9161" r:id="rId38"/>
    <p:sldId id="9162" r:id="rId39"/>
    <p:sldId id="9163" r:id="rId40"/>
    <p:sldId id="9164" r:id="rId41"/>
    <p:sldId id="9165" r:id="rId42"/>
    <p:sldId id="9166" r:id="rId43"/>
    <p:sldId id="9168" r:id="rId44"/>
    <p:sldId id="9167" r:id="rId45"/>
    <p:sldId id="9170" r:id="rId46"/>
    <p:sldId id="9171" r:id="rId47"/>
    <p:sldId id="9156" r:id="rId48"/>
    <p:sldId id="9176" r:id="rId49"/>
    <p:sldId id="9173" r:id="rId50"/>
    <p:sldId id="9174" r:id="rId51"/>
    <p:sldId id="9067" r:id="rId52"/>
  </p:sldIdLst>
  <p:sldSz cx="12192000" cy="6858000"/>
  <p:notesSz cx="6858000" cy="9144000"/>
  <p:custDataLst>
    <p:tags r:id="rId58"/>
  </p:custDataLst>
  <p:defaultTex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227" userDrawn="1">
          <p15:clr>
            <a:srgbClr val="A4A3A4"/>
          </p15:clr>
        </p15:guide>
        <p15:guide id="2" pos="370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15236469863@sina.cn" initials="1"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3850"/>
    <a:srgbClr val="3DB15E"/>
    <a:srgbClr val="16C55E"/>
    <a:srgbClr val="13C65D"/>
    <a:srgbClr val="33CC33"/>
    <a:srgbClr val="0066FF"/>
    <a:srgbClr val="3333FF"/>
    <a:srgbClr val="FF33CC"/>
    <a:srgbClr val="CC0066"/>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91" autoAdjust="0"/>
    <p:restoredTop sz="94991" autoAdjust="0"/>
  </p:normalViewPr>
  <p:slideViewPr>
    <p:cSldViewPr showGuides="1">
      <p:cViewPr varScale="1">
        <p:scale>
          <a:sx n="70" d="100"/>
          <a:sy n="70" d="100"/>
        </p:scale>
        <p:origin x="-540" y="-90"/>
      </p:cViewPr>
      <p:guideLst>
        <p:guide orient="horz" pos="2227"/>
        <p:guide pos="3704"/>
      </p:guideLst>
    </p:cSldViewPr>
  </p:slideViewPr>
  <p:outlineViewPr>
    <p:cViewPr>
      <p:scale>
        <a:sx n="33" d="100"/>
        <a:sy n="33" d="100"/>
      </p:scale>
      <p:origin x="0" y="0"/>
    </p:cViewPr>
  </p:outlineViewPr>
  <p:notesTextViewPr>
    <p:cViewPr>
      <p:scale>
        <a:sx n="100" d="100"/>
        <a:sy n="100" d="100"/>
      </p:scale>
      <p:origin x="0" y="0"/>
    </p:cViewPr>
  </p:notesTextViewPr>
  <p:gridSpacing cx="76198" cy="7619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notesMaster" Target="notesMasters/notesMaster1.xml"/><Relationship Id="rId58" Type="http://schemas.openxmlformats.org/officeDocument/2006/relationships/tags" Target="tags/tag214.xml"/><Relationship Id="rId57" Type="http://schemas.openxmlformats.org/officeDocument/2006/relationships/commentAuthors" Target="commentAuthors.xml"/><Relationship Id="rId56" Type="http://schemas.openxmlformats.org/officeDocument/2006/relationships/tableStyles" Target="tableStyles.xml"/><Relationship Id="rId55" Type="http://schemas.openxmlformats.org/officeDocument/2006/relationships/viewProps" Target="viewProps.xml"/><Relationship Id="rId54" Type="http://schemas.openxmlformats.org/officeDocument/2006/relationships/presProps" Target="presProps.xml"/><Relationship Id="rId53" Type="http://schemas.openxmlformats.org/officeDocument/2006/relationships/handoutMaster" Target="handoutMasters/handoutMaster1.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slide" Target="slides/slide2.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Times New Roman" panose="02020603050405020304" pitchFamily="18" charset="0"/>
              <a:cs typeface="Times New Roman" panose="02020603050405020304" pitchFamily="18" charset="0"/>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Times New Roman" panose="02020603050405020304" pitchFamily="18" charset="0"/>
                <a:cs typeface="Times New Roman" panose="02020603050405020304" pitchFamily="18" charset="0"/>
              </a:rPr>
            </a:fld>
            <a:endParaRPr lang="zh-CN" altLang="en-US">
              <a:latin typeface="Times New Roman" panose="02020603050405020304" pitchFamily="18" charset="0"/>
              <a:cs typeface="Times New Roman" panose="02020603050405020304" pitchFamily="18" charset="0"/>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Times New Roman" panose="02020603050405020304" pitchFamily="18" charset="0"/>
              <a:cs typeface="Times New Roman" panose="02020603050405020304" pitchFamily="18" charset="0"/>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Times New Roman" panose="02020603050405020304" pitchFamily="18" charset="0"/>
                <a:cs typeface="Times New Roman" panose="02020603050405020304" pitchFamily="18" charset="0"/>
              </a:rPr>
            </a:fld>
            <a:endParaRPr lang="zh-CN" altLang="en-US">
              <a:latin typeface="Times New Roman" panose="02020603050405020304" pitchFamily="18" charset="0"/>
              <a:cs typeface="Times New Roman" panose="02020603050405020304" pitchFamily="18"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p:cNvSpPr>
          <p:nvPr>
            <p:ph type="hdr" sz="quarter"/>
          </p:nvPr>
        </p:nvSpPr>
        <p:spPr>
          <a:xfrm>
            <a:off x="0" y="0"/>
            <a:ext cx="2971800" cy="457200"/>
          </a:xfrm>
          <a:prstGeom prst="rect">
            <a:avLst/>
          </a:prstGeom>
          <a:noFill/>
          <a:ln w="9525">
            <a:noFill/>
            <a:miter/>
          </a:ln>
        </p:spPr>
        <p:txBody>
          <a:bodyPr/>
          <a:lstStyle>
            <a:lvl1pPr eaLnBrk="1" hangingPunct="1">
              <a:buFont typeface="Arial" panose="020B0604020202020204" pitchFamily="34" charset="0"/>
              <a:buNone/>
              <a:defRPr sz="1200" noProof="1">
                <a:latin typeface="Times New Roman" panose="02020603050405020304" pitchFamily="18" charset="0"/>
                <a:cs typeface="Times New Roman" panose="02020603050405020304" pitchFamily="18" charset="0"/>
              </a:defRPr>
            </a:lvl1pPr>
          </a:lstStyle>
          <a:p>
            <a:pPr>
              <a:defRPr/>
            </a:pPr>
            <a:endParaRPr lang="zh-CN" altLang="en-US"/>
          </a:p>
        </p:txBody>
      </p:sp>
      <p:sp>
        <p:nvSpPr>
          <p:cNvPr id="3075" name="Rectangle 3"/>
          <p:cNvSpPr>
            <a:spLocks noGrp="1"/>
          </p:cNvSpPr>
          <p:nvPr>
            <p:ph type="dt" idx="1"/>
          </p:nvPr>
        </p:nvSpPr>
        <p:spPr>
          <a:xfrm>
            <a:off x="3884613" y="0"/>
            <a:ext cx="2971800" cy="457200"/>
          </a:xfrm>
          <a:prstGeom prst="rect">
            <a:avLst/>
          </a:prstGeom>
          <a:noFill/>
          <a:ln w="9525">
            <a:noFill/>
            <a:miter/>
          </a:ln>
        </p:spPr>
        <p:txBody>
          <a:bodyPr/>
          <a:lstStyle>
            <a:lvl1pPr algn="r" eaLnBrk="1" hangingPunct="1">
              <a:buFont typeface="Arial" panose="020B0604020202020204" pitchFamily="34" charset="0"/>
              <a:buNone/>
              <a:defRPr sz="1200" noProof="1">
                <a:latin typeface="Times New Roman" panose="02020603050405020304" pitchFamily="18" charset="0"/>
                <a:ea typeface="宋体" panose="02010600030101010101" pitchFamily="2" charset="-122"/>
                <a:cs typeface="+mn-ea"/>
              </a:defRPr>
            </a:lvl1pPr>
          </a:lstStyle>
          <a:p>
            <a:pPr>
              <a:defRPr/>
            </a:pPr>
            <a:endParaRPr lang="zh-CN" altLang="en-US"/>
          </a:p>
        </p:txBody>
      </p:sp>
      <p:sp>
        <p:nvSpPr>
          <p:cNvPr id="10244" name="Rectangle 4"/>
          <p:cNvSpPr>
            <a:spLocks noGrp="1" noRot="1" noChangeAspect="1" noChangeArrowheads="1"/>
          </p:cNvSpPr>
          <p:nvPr>
            <p:ph type="sldImg" idx="4294967295"/>
          </p:nvPr>
        </p:nvSpPr>
        <p:spPr bwMode="auto">
          <a:xfrm>
            <a:off x="381000" y="685800"/>
            <a:ext cx="6096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077" name="Rectangle 5"/>
          <p:cNvSpPr>
            <a:spLocks noGrp="1" noRot="1" noChangeArrowheads="1"/>
          </p:cNvSpPr>
          <p:nvPr>
            <p:ph type="body" sz="quarter" idx="9"/>
          </p:nvPr>
        </p:nvSpPr>
        <p:spPr bwMode="auto">
          <a:xfrm>
            <a:off x="685800" y="4343400"/>
            <a:ext cx="5486400" cy="4114800"/>
          </a:xfrm>
          <a:prstGeom prst="rect">
            <a:avLst/>
          </a:prstGeom>
          <a:noFill/>
          <a:ln w="9525">
            <a:noFill/>
            <a:miter lim="800000"/>
          </a:ln>
        </p:spPr>
        <p:txBody>
          <a:bodyPr vert="horz" wrap="square" lIns="91440" tIns="45720" rIns="91440" bIns="45720" numCol="1" anchor="ctr" anchorCtr="0" compatLnSpc="1"/>
          <a:lstStyle/>
          <a:p>
            <a:pPr lvl="0"/>
            <a:r>
              <a:rPr lang="zh-CN" altLang="en-US" noProof="0"/>
              <a:t>单击此处编辑母版文本样式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zh-CN" altLang="en-US" noProof="0"/>
          </a:p>
        </p:txBody>
      </p:sp>
      <p:sp>
        <p:nvSpPr>
          <p:cNvPr id="3078" name="Rectangle 6"/>
          <p:cNvSpPr>
            <a:spLocks noGrp="1"/>
          </p:cNvSpPr>
          <p:nvPr>
            <p:ph type="ftr" sz="quarter" idx="4"/>
          </p:nvPr>
        </p:nvSpPr>
        <p:spPr>
          <a:xfrm>
            <a:off x="0" y="8685213"/>
            <a:ext cx="2971800" cy="457200"/>
          </a:xfrm>
          <a:prstGeom prst="rect">
            <a:avLst/>
          </a:prstGeom>
          <a:noFill/>
          <a:ln w="9525">
            <a:noFill/>
            <a:miter/>
          </a:ln>
        </p:spPr>
        <p:txBody>
          <a:bodyPr anchor="b"/>
          <a:lstStyle>
            <a:lvl1pPr eaLnBrk="1" hangingPunct="1">
              <a:buFont typeface="Arial" panose="020B0604020202020204" pitchFamily="34" charset="0"/>
              <a:buNone/>
              <a:defRPr sz="1200" noProof="1">
                <a:latin typeface="Times New Roman" panose="02020603050405020304" pitchFamily="18" charset="0"/>
                <a:cs typeface="Times New Roman" panose="02020603050405020304" pitchFamily="18" charset="0"/>
              </a:defRPr>
            </a:lvl1pPr>
          </a:lstStyle>
          <a:p>
            <a:pPr>
              <a:defRPr/>
            </a:pPr>
            <a:endParaRPr lang="en-US" altLang="x-none"/>
          </a:p>
        </p:txBody>
      </p:sp>
      <p:sp>
        <p:nvSpPr>
          <p:cNvPr id="3079" name="Rectangle 7"/>
          <p:cNvSpPr>
            <a:spLocks noGrp="1"/>
          </p:cNvSpPr>
          <p:nvPr>
            <p:ph type="sldNum" sz="quarter" idx="5"/>
          </p:nvPr>
        </p:nvSpPr>
        <p:spPr>
          <a:xfrm>
            <a:off x="3884613" y="8685213"/>
            <a:ext cx="2971800" cy="457200"/>
          </a:xfrm>
          <a:prstGeom prst="rect">
            <a:avLst/>
          </a:prstGeom>
          <a:noFill/>
          <a:ln w="9525">
            <a:noFill/>
            <a:miter/>
          </a:ln>
        </p:spPr>
        <p:txBody>
          <a:bodyPr vert="horz" wrap="square" lIns="91440" tIns="45720" rIns="91440" bIns="45720" numCol="1" anchor="b" anchorCtr="0" compatLnSpc="1"/>
          <a:lstStyle>
            <a:lvl1pPr algn="r" eaLnBrk="1" hangingPunct="1">
              <a:buFont typeface="Arial" panose="020B0604020202020204" pitchFamily="34" charset="0"/>
              <a:buNone/>
              <a:defRPr sz="1200">
                <a:latin typeface="Times New Roman" panose="02020603050405020304" pitchFamily="18" charset="0"/>
                <a:cs typeface="Times New Roman" panose="02020603050405020304" pitchFamily="18" charset="0"/>
              </a:defRPr>
            </a:lvl1pPr>
          </a:lstStyle>
          <a:p>
            <a:pPr>
              <a:defRPr/>
            </a:pPr>
            <a:fld id="{AAA63360-73F8-48A8-A9E3-3550E285596E}"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Times New Roman" panose="02020603050405020304" pitchFamily="18" charset="0"/>
      </a:defRPr>
    </a:lvl1pPr>
    <a:lvl2pPr marL="457200" lvl="1"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Times New Roman" panose="02020603050405020304" pitchFamily="18" charset="0"/>
      </a:defRPr>
    </a:lvl2pPr>
    <a:lvl3pPr marL="914400" lvl="2"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Times New Roman" panose="02020603050405020304" pitchFamily="18" charset="0"/>
      </a:defRPr>
    </a:lvl3pPr>
    <a:lvl4pPr marL="1371600" lvl="3"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Times New Roman" panose="02020603050405020304" pitchFamily="18" charset="0"/>
      </a:defRPr>
    </a:lvl4pPr>
    <a:lvl5pPr marL="1828800" lvl="4"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Times New Roman" panose="02020603050405020304" pitchFamily="18" charset="0"/>
      </a:defRPr>
    </a:lvl5pPr>
    <a:lvl6pPr marL="2286000" lvl="5"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6pPr>
    <a:lvl7pPr marL="2743200" lvl="6"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7pPr>
    <a:lvl8pPr marL="3200400" lvl="7"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8pPr>
    <a:lvl9pPr marL="3657600" lvl="8"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4294967295"/>
          </p:nvPr>
        </p:nvSpPr>
        <p:spPr/>
      </p:sp>
      <p:sp>
        <p:nvSpPr>
          <p:cNvPr id="3" name="文本占位符 2"/>
          <p:cNvSpPr>
            <a:spLocks noGrp="1"/>
          </p:cNvSpPr>
          <p:nvPr>
            <p:ph type="body" idx="9"/>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r>
              <a:rPr lang="en-US" altLang="zh-CN"/>
              <a:t>231106: limit value of Z = mouth value of Z value + 900 ( based on a slide). </a:t>
            </a:r>
            <a:endParaRPr lang="en-US" altLang="zh-C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r>
              <a:rPr lang="en-US" altLang="zh-CN"/>
              <a:t>try to set Z value as -1700 to move the probe to be as close as possible with the mouth position, it is easy to check the X,Y position.</a:t>
            </a:r>
            <a:endParaRPr lang="en-US" altLang="zh-C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r>
              <a:rPr lang="en-US" altLang="zh-CN"/>
              <a:t>for preventing the probe hit into the top slide, please do not directly put the slides under the probe</a:t>
            </a:r>
            <a:r>
              <a:rPr lang="zh-CN" altLang="zh-CN"/>
              <a:t>，</a:t>
            </a:r>
            <a:r>
              <a:rPr lang="en-US" altLang="zh-CN"/>
              <a:t>you can try to put it near the probe.</a:t>
            </a:r>
            <a:endParaRPr lang="en-US" altLang="zh-C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4294967295"/>
          </p:nvPr>
        </p:nvSpPr>
        <p:spPr/>
      </p:sp>
      <p:sp>
        <p:nvSpPr>
          <p:cNvPr id="3" name="文本占位符 2"/>
          <p:cNvSpPr>
            <a:spLocks noGrp="1"/>
          </p:cNvSpPr>
          <p:nvPr>
            <p:ph type="body" idx="9"/>
          </p:nvPr>
        </p:nvSpPr>
        <p:spPr/>
        <p:txBody>
          <a:bodyPr/>
          <a:lstStyle/>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r>
              <a:rPr lang="zh-CN" altLang="en-US"/>
              <a:t>客户培训，全开位可以不包括，工厂出货已经校准好，不会有异常。</a:t>
            </a:r>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r>
              <a:rPr lang="zh-CN" altLang="en-US"/>
              <a:t>全开位：一般是抗原修复后，再加封闭剂前一个清洗步骤使用全开位</a:t>
            </a:r>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en-US" altLang="zh-CN"/>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en-US" altLang="zh-CN"/>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4294967295"/>
          </p:nvPr>
        </p:nvSpPr>
        <p:spPr/>
      </p:sp>
      <p:sp>
        <p:nvSpPr>
          <p:cNvPr id="3" name="文本占位符 2"/>
          <p:cNvSpPr>
            <a:spLocks noGrp="1"/>
          </p:cNvSpPr>
          <p:nvPr>
            <p:ph type="body" idx="9"/>
          </p:nvPr>
        </p:nvSpPr>
        <p:spPr/>
        <p:txBody>
          <a:bodyPr/>
          <a:lstStyle/>
          <a:p>
            <a:r>
              <a:rPr lang="en-US" altLang="zh-CN"/>
              <a:t>1</a:t>
            </a:r>
            <a:r>
              <a:rPr lang="zh-CN" altLang="en-US"/>
              <a:t>，</a:t>
            </a:r>
            <a:r>
              <a:rPr lang="en-US" altLang="zh-CN"/>
              <a:t>display the connection status between host computer and </a:t>
            </a:r>
            <a:r>
              <a:rPr lang="en-US" altLang="zh-CN">
                <a:sym typeface="+mn-ea"/>
              </a:rPr>
              <a:t>processing module</a:t>
            </a:r>
            <a:r>
              <a:rPr lang="zh-CN" altLang="en-US">
                <a:sym typeface="+mn-ea"/>
              </a:rPr>
              <a:t>，</a:t>
            </a:r>
            <a:r>
              <a:rPr lang="en-US" altLang="zh-CN">
                <a:sym typeface="+mn-ea"/>
              </a:rPr>
              <a:t>also display the relevant instrument alarm information</a:t>
            </a:r>
            <a:r>
              <a:rPr lang="zh-CN" altLang="en-US">
                <a:sym typeface="+mn-ea"/>
              </a:rPr>
              <a:t>，</a:t>
            </a:r>
            <a:r>
              <a:rPr lang="en-US" altLang="zh-CN">
                <a:sym typeface="+mn-ea"/>
              </a:rPr>
              <a:t>right-click to deal with the alarm when alarm sign displays here. One client software supports  max 5 CNT300 instruments.</a:t>
            </a:r>
            <a:endParaRPr lang="zh-CN" altLang="en-US">
              <a:sym typeface="+mn-e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4294967295"/>
          </p:nvPr>
        </p:nvSpPr>
        <p:spPr/>
      </p:sp>
      <p:sp>
        <p:nvSpPr>
          <p:cNvPr id="3" name="文本占位符 2"/>
          <p:cNvSpPr>
            <a:spLocks noGrp="1"/>
          </p:cNvSpPr>
          <p:nvPr>
            <p:ph type="body" idx="9"/>
          </p:nvPr>
        </p:nvSpPr>
        <p:spPr/>
        <p:txBody>
          <a:bodyPr/>
          <a:lstStyle/>
          <a:p>
            <a:r>
              <a:rPr lang="en-US" altLang="zh-CN"/>
              <a:t>1</a:t>
            </a:r>
            <a:r>
              <a:rPr lang="zh-CN" altLang="en-US"/>
              <a:t>，</a:t>
            </a:r>
            <a:r>
              <a:rPr lang="en-US" altLang="zh-CN"/>
              <a:t>display the connection status between host computer and </a:t>
            </a:r>
            <a:r>
              <a:rPr lang="en-US" altLang="zh-CN">
                <a:sym typeface="+mn-ea"/>
              </a:rPr>
              <a:t>processing module</a:t>
            </a:r>
            <a:r>
              <a:rPr lang="zh-CN" altLang="en-US">
                <a:sym typeface="+mn-ea"/>
              </a:rPr>
              <a:t>，</a:t>
            </a:r>
            <a:r>
              <a:rPr lang="en-US" altLang="zh-CN">
                <a:sym typeface="+mn-ea"/>
              </a:rPr>
              <a:t>also display the relevant instrument alarm information</a:t>
            </a:r>
            <a:r>
              <a:rPr lang="zh-CN" altLang="en-US">
                <a:sym typeface="+mn-ea"/>
              </a:rPr>
              <a:t>，</a:t>
            </a:r>
            <a:r>
              <a:rPr lang="en-US" altLang="zh-CN">
                <a:sym typeface="+mn-ea"/>
              </a:rPr>
              <a:t>right-click to deal with the alarm when alarm sign displays here. One client software supports  max 5 CNT300 instruments.</a:t>
            </a:r>
            <a:endParaRPr lang="en-US" altLang="zh-CN">
              <a:sym typeface="+mn-ea"/>
            </a:endParaRPr>
          </a:p>
          <a:p>
            <a:r>
              <a:rPr lang="en-US" altLang="zh-CN">
                <a:sym typeface="+mn-ea"/>
              </a:rPr>
              <a:t>2, 241016 modify the version information pictures</a:t>
            </a:r>
            <a:endParaRPr lang="en-US" altLang="zh-CN">
              <a:sym typeface="+mn-ea"/>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r>
              <a:rPr lang="zh-CN" altLang="en-US"/>
              <a:t>可以建议客户把</a:t>
            </a:r>
            <a:r>
              <a:rPr lang="en-US" altLang="zh-CN"/>
              <a:t>Device cover signal shield </a:t>
            </a:r>
            <a:r>
              <a:rPr lang="zh-CN" altLang="en-US"/>
              <a:t>设置为</a:t>
            </a:r>
            <a:r>
              <a:rPr lang="en-US" altLang="zh-CN"/>
              <a:t>True</a:t>
            </a:r>
            <a:r>
              <a:rPr lang="zh-CN" altLang="en-US"/>
              <a:t>（不检测仪器盖</a:t>
            </a:r>
            <a:r>
              <a:rPr lang="en-US" altLang="zh-CN"/>
              <a:t> not to detect the instrument cover status</a:t>
            </a:r>
            <a:r>
              <a:rPr lang="zh-CN" altLang="en-US"/>
              <a:t>），</a:t>
            </a:r>
            <a:r>
              <a:rPr lang="en-US" altLang="zh-CN"/>
              <a:t> </a:t>
            </a:r>
            <a:r>
              <a:rPr lang="zh-CN" altLang="en-US"/>
              <a:t>校准完后再设置为</a:t>
            </a:r>
            <a:r>
              <a:rPr lang="en-US" altLang="zh-CN"/>
              <a:t> “False”</a:t>
            </a:r>
            <a:r>
              <a:rPr lang="zh-CN" altLang="en-US"/>
              <a:t>（检测仪器盖</a:t>
            </a:r>
            <a:r>
              <a:rPr lang="en-US" altLang="zh-CN"/>
              <a:t> detect the instrument cover status, when open the cover, the status screen will display a “cover open” alarm</a:t>
            </a:r>
            <a:r>
              <a:rPr lang="zh-CN" altLang="en-US"/>
              <a:t>）</a:t>
            </a:r>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r>
              <a:rPr lang="zh-CN" altLang="en-US"/>
              <a:t>清洗区和混液槽</a:t>
            </a:r>
            <a:r>
              <a:rPr lang="en-US" altLang="zh-CN"/>
              <a:t>, “slot position” means the “slots of washing area and mixing station”position.</a:t>
            </a:r>
            <a:endParaRPr lang="en-US" alt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r>
              <a:rPr lang="en-US" altLang="zh-CN"/>
              <a:t>Why set “-200”, prevent the probe collision</a:t>
            </a:r>
            <a:r>
              <a:rPr lang="zh-CN" altLang="en-US"/>
              <a:t>，</a:t>
            </a:r>
            <a:r>
              <a:rPr lang="en-US" altLang="zh-CN"/>
              <a:t>when adjust Z value</a:t>
            </a:r>
            <a:r>
              <a:rPr lang="zh-CN" altLang="en-US"/>
              <a:t>，</a:t>
            </a:r>
            <a:r>
              <a:rPr lang="en-US" altLang="zh-CN"/>
              <a:t>according to the actual height</a:t>
            </a:r>
            <a:r>
              <a:rPr lang="zh-CN" altLang="en-US"/>
              <a:t>，</a:t>
            </a:r>
            <a:r>
              <a:rPr lang="en-US" altLang="zh-CN"/>
              <a:t>set like these</a:t>
            </a:r>
            <a:r>
              <a:rPr lang="zh-CN" altLang="en-US"/>
              <a:t>，</a:t>
            </a:r>
            <a:r>
              <a:rPr lang="en-US" altLang="zh-CN"/>
              <a:t> -100</a:t>
            </a:r>
            <a:r>
              <a:rPr lang="zh-CN" altLang="en-US"/>
              <a:t>，</a:t>
            </a:r>
            <a:r>
              <a:rPr lang="en-US" altLang="zh-CN"/>
              <a:t> -50</a:t>
            </a:r>
            <a:r>
              <a:rPr lang="zh-CN" altLang="en-US"/>
              <a:t>，</a:t>
            </a:r>
            <a:r>
              <a:rPr lang="en-US" altLang="zh-CN"/>
              <a:t> -30 </a:t>
            </a:r>
            <a:r>
              <a:rPr lang="zh-CN" altLang="en-US"/>
              <a:t>，</a:t>
            </a:r>
            <a:r>
              <a:rPr lang="en-US" altLang="zh-CN"/>
              <a:t>-10  to move the probe reach the anchor position.</a:t>
            </a:r>
            <a:endParaRPr lang="en-US" altLang="zh-CN"/>
          </a:p>
          <a:p>
            <a:endParaRPr lang="en-US" altLang="zh-CN"/>
          </a:p>
          <a:p>
            <a:r>
              <a:rPr lang="en-US" altLang="zh-CN"/>
              <a:t>rough adjust</a:t>
            </a:r>
            <a:r>
              <a:rPr lang="zh-CN" altLang="en-US"/>
              <a:t>，</a:t>
            </a:r>
            <a:r>
              <a:rPr lang="en-US" altLang="zh-CN"/>
              <a:t> then fine adjust</a:t>
            </a:r>
            <a:endParaRPr lang="en-US" altLang="zh-CN"/>
          </a:p>
          <a:p>
            <a:endParaRPr lang="zh-CN" altLang="en-US"/>
          </a:p>
          <a:p>
            <a:r>
              <a:rPr lang="zh-CN" altLang="en-US"/>
              <a:t>首先必须设置这个定位点</a:t>
            </a:r>
            <a:r>
              <a:rPr lang="en-US" altLang="zh-CN"/>
              <a:t>Z</a:t>
            </a:r>
            <a:r>
              <a:rPr lang="zh-CN" altLang="en-US"/>
              <a:t>轴坐标，因为清洗区，混液槽的</a:t>
            </a:r>
            <a:r>
              <a:rPr lang="en-US" altLang="zh-CN"/>
              <a:t>Z</a:t>
            </a:r>
            <a:r>
              <a:rPr lang="zh-CN" altLang="en-US"/>
              <a:t>轴方向坐标是相对定位点坐标。</a:t>
            </a:r>
            <a:r>
              <a:rPr lang="en-US" altLang="zh-CN"/>
              <a:t>1</a:t>
            </a:r>
            <a:r>
              <a:rPr lang="zh-CN" altLang="en-US"/>
              <a:t>张玻片的厚度刚好差不多</a:t>
            </a:r>
            <a:r>
              <a:rPr lang="en-US" altLang="zh-CN"/>
              <a:t>1mm</a:t>
            </a:r>
            <a:r>
              <a:rPr lang="zh-CN" altLang="en-US"/>
              <a:t>，</a:t>
            </a:r>
            <a:r>
              <a:rPr lang="en-US" altLang="zh-CN"/>
              <a:t> the thickness of one slides is about 1mm</a:t>
            </a:r>
            <a:r>
              <a:rPr lang="zh-CN" altLang="en-US"/>
              <a:t>。</a:t>
            </a:r>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r>
              <a:rPr lang="en-US" altLang="zh-CN"/>
              <a:t>updated on 18th July</a:t>
            </a:r>
            <a:endParaRPr lang="en-US" altLang="zh-C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r>
              <a:rPr lang="en-US" altLang="zh-CN"/>
              <a:t>231106 modify the slot 2 and slot 3 limit position value from 200 to 150.</a:t>
            </a:r>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9346F547-F6F0-4499-9CD2-14A135540682}" type="slidenum">
              <a:rPr lang="en-US" altLang="zh-CN"/>
            </a:fld>
            <a:endParaRPr lang="en-US"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38703FA8-0DD5-473D-B3FB-8ACC3F9E4FB5}" type="slidenum">
              <a:rPr lang="en-US" altLang="zh-CN"/>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6E03FC72-5717-4166-A1C9-91643046D484}" type="slidenum">
              <a:rPr lang="en-US" altLang="zh-CN"/>
            </a:fld>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260851" cy="1600200"/>
          </a:xfrm>
        </p:spPr>
        <p:txBody>
          <a:bodyPr anchor="t">
            <a:normAutofit/>
          </a:bodyPr>
          <a:lstStyle>
            <a:lvl1pPr>
              <a:defRPr sz="3000"/>
            </a:lvl1pPr>
          </a:lstStyle>
          <a:p>
            <a:r>
              <a:rPr lang="zh-CN" altLang="en-US" noProof="1"/>
              <a:t>单击此处编辑母版标题样式</a:t>
            </a:r>
            <a:endParaRPr lang="zh-CN" altLang="en-US" noProof="1"/>
          </a:p>
        </p:txBody>
      </p:sp>
      <p:sp>
        <p:nvSpPr>
          <p:cNvPr id="3" name="图片占位符 2"/>
          <p:cNvSpPr>
            <a:spLocks noGrp="1"/>
          </p:cNvSpPr>
          <p:nvPr>
            <p:ph type="pic" idx="1"/>
          </p:nvPr>
        </p:nvSpPr>
        <p:spPr>
          <a:xfrm>
            <a:off x="5384801" y="457201"/>
            <a:ext cx="5970588" cy="540385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1"/>
          </a:p>
        </p:txBody>
      </p:sp>
      <p:sp>
        <p:nvSpPr>
          <p:cNvPr id="4" name="文本占位符 3"/>
          <p:cNvSpPr>
            <a:spLocks noGrp="1"/>
          </p:cNvSpPr>
          <p:nvPr>
            <p:ph type="body" sz="half" idx="2"/>
          </p:nvPr>
        </p:nvSpPr>
        <p:spPr>
          <a:xfrm>
            <a:off x="839788" y="2057400"/>
            <a:ext cx="4260851" cy="3811588"/>
          </a:xfrm>
        </p:spPr>
        <p:txBody>
          <a:bodyPr>
            <a:normAutofit/>
          </a:bodyPr>
          <a:lstStyle>
            <a:lvl1pPr marL="0" indent="0">
              <a:buNone/>
              <a:defRPr sz="15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noProof="1"/>
              <a:t>单击此处编辑母版文本样式</a:t>
            </a:r>
            <a:endParaRPr lang="zh-CN" altLang="en-US" noProof="1"/>
          </a:p>
        </p:txBody>
      </p:sp>
      <p:sp>
        <p:nvSpPr>
          <p:cNvPr id="5" name="Rectangle 5"/>
          <p:cNvSpPr>
            <a:spLocks noGrp="1"/>
          </p:cNvSpPr>
          <p:nvPr>
            <p:ph type="dt" sz="half" idx="10"/>
          </p:nvPr>
        </p:nvSpPr>
        <p:spPr/>
        <p:txBody>
          <a:bodyPr/>
          <a:lstStyle>
            <a:lvl1pPr>
              <a:defRPr/>
            </a:lvl1pPr>
          </a:lstStyle>
          <a:p>
            <a:pPr>
              <a:defRPr/>
            </a:pPr>
            <a:endParaRPr lang="en-US" altLang="x-none"/>
          </a:p>
        </p:txBody>
      </p:sp>
      <p:sp>
        <p:nvSpPr>
          <p:cNvPr id="6" name="Rectangle 6"/>
          <p:cNvSpPr>
            <a:spLocks noGrp="1"/>
          </p:cNvSpPr>
          <p:nvPr>
            <p:ph type="ftr" sz="quarter" idx="11"/>
          </p:nvPr>
        </p:nvSpPr>
        <p:spPr/>
        <p:txBody>
          <a:bodyPr/>
          <a:lstStyle>
            <a:lvl1pPr>
              <a:defRPr/>
            </a:lvl1pPr>
          </a:lstStyle>
          <a:p>
            <a:pPr>
              <a:defRPr/>
            </a:pPr>
            <a:endParaRPr lang="en-US" altLang="x-none"/>
          </a:p>
        </p:txBody>
      </p:sp>
      <p:sp>
        <p:nvSpPr>
          <p:cNvPr id="7" name="Rectangle 7"/>
          <p:cNvSpPr>
            <a:spLocks noGrp="1"/>
          </p:cNvSpPr>
          <p:nvPr>
            <p:ph type="sldNum" sz="quarter" idx="12"/>
          </p:nvPr>
        </p:nvSpPr>
        <p:spPr/>
        <p:txBody>
          <a:bodyPr/>
          <a:lstStyle>
            <a:lvl1pPr>
              <a:defRPr/>
            </a:lvl1pPr>
          </a:lstStyle>
          <a:p>
            <a:pPr>
              <a:defRPr/>
            </a:pPr>
            <a:fld id="{B8F7BC54-CF92-441E-817E-98C75C872D98}" type="slidenum">
              <a:rPr lang="en-US" altLang="zh-CN"/>
            </a:fld>
            <a:endParaRPr lang="en-US" altLang="zh-C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B2122E46-FD21-441E-982A-BD04654D6218}" type="slidenum">
              <a:rPr lang="en-US" altLang="zh-CN"/>
            </a:fld>
            <a:endParaRPr lang="en-US" altLang="zh-CN"/>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6C68BC1B-87D9-482F-A277-CA9A0FE90A31}" type="slidenum">
              <a:rPr lang="en-US" altLang="zh-CN"/>
            </a:fld>
            <a:endParaRPr lang="en-US" altLang="zh-CN"/>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EB21F5B8-B0DD-4D97-A99F-3E8734F18FC8}" type="slidenum">
              <a:rPr lang="en-US" altLang="zh-CN"/>
            </a:fld>
            <a:endParaRPr lang="en-US" altLang="zh-C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ltLang="x-none"/>
          </a:p>
        </p:txBody>
      </p:sp>
      <p:sp>
        <p:nvSpPr>
          <p:cNvPr id="6" name="Footer Placeholder 4"/>
          <p:cNvSpPr>
            <a:spLocks noGrp="1"/>
          </p:cNvSpPr>
          <p:nvPr>
            <p:ph type="ftr" sz="quarter" idx="11"/>
          </p:nvPr>
        </p:nvSpPr>
        <p:spPr/>
        <p:txBody>
          <a:bodyPr/>
          <a:lstStyle>
            <a:lvl1pPr>
              <a:defRPr/>
            </a:lvl1pPr>
          </a:lstStyle>
          <a:p>
            <a:pPr>
              <a:defRPr/>
            </a:pPr>
            <a:endParaRPr lang="en-US" altLang="x-none"/>
          </a:p>
        </p:txBody>
      </p:sp>
      <p:sp>
        <p:nvSpPr>
          <p:cNvPr id="7" name="Slide Number Placeholder 5"/>
          <p:cNvSpPr>
            <a:spLocks noGrp="1"/>
          </p:cNvSpPr>
          <p:nvPr>
            <p:ph type="sldNum" sz="quarter" idx="12"/>
          </p:nvPr>
        </p:nvSpPr>
        <p:spPr/>
        <p:txBody>
          <a:bodyPr/>
          <a:lstStyle>
            <a:lvl1pPr>
              <a:defRPr/>
            </a:lvl1pPr>
          </a:lstStyle>
          <a:p>
            <a:pPr>
              <a:defRPr/>
            </a:pPr>
            <a:fld id="{53241234-460E-4759-9D3C-AF98967B59F7}" type="slidenum">
              <a:rPr lang="en-US" altLang="zh-CN"/>
            </a:fld>
            <a:endParaRPr lang="en-US" altLang="zh-CN"/>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ltLang="x-none"/>
          </a:p>
        </p:txBody>
      </p:sp>
      <p:sp>
        <p:nvSpPr>
          <p:cNvPr id="8" name="Footer Placeholder 4"/>
          <p:cNvSpPr>
            <a:spLocks noGrp="1"/>
          </p:cNvSpPr>
          <p:nvPr>
            <p:ph type="ftr" sz="quarter" idx="11"/>
          </p:nvPr>
        </p:nvSpPr>
        <p:spPr/>
        <p:txBody>
          <a:bodyPr/>
          <a:lstStyle>
            <a:lvl1pPr>
              <a:defRPr/>
            </a:lvl1pPr>
          </a:lstStyle>
          <a:p>
            <a:pPr>
              <a:defRPr/>
            </a:pPr>
            <a:endParaRPr lang="en-US" altLang="x-none"/>
          </a:p>
        </p:txBody>
      </p:sp>
      <p:sp>
        <p:nvSpPr>
          <p:cNvPr id="9" name="Slide Number Placeholder 5"/>
          <p:cNvSpPr>
            <a:spLocks noGrp="1"/>
          </p:cNvSpPr>
          <p:nvPr>
            <p:ph type="sldNum" sz="quarter" idx="12"/>
          </p:nvPr>
        </p:nvSpPr>
        <p:spPr/>
        <p:txBody>
          <a:bodyPr/>
          <a:lstStyle>
            <a:lvl1pPr>
              <a:defRPr/>
            </a:lvl1pPr>
          </a:lstStyle>
          <a:p>
            <a:pPr>
              <a:defRPr/>
            </a:pPr>
            <a:fld id="{3356F35E-D41A-4638-AAFC-8A62FF60FBF7}" type="slidenum">
              <a:rPr lang="en-US" altLang="zh-CN"/>
            </a:fld>
            <a:endParaRPr lang="en-US" altLang="zh-C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3"/>
          <p:cNvSpPr>
            <a:spLocks noGrp="1"/>
          </p:cNvSpPr>
          <p:nvPr>
            <p:ph type="dt" sz="half" idx="10"/>
          </p:nvPr>
        </p:nvSpPr>
        <p:spPr/>
        <p:txBody>
          <a:bodyPr/>
          <a:lstStyle>
            <a:lvl1pPr>
              <a:defRPr/>
            </a:lvl1pPr>
          </a:lstStyle>
          <a:p>
            <a:pPr>
              <a:defRPr/>
            </a:pPr>
            <a:endParaRPr lang="en-US" altLang="x-none"/>
          </a:p>
        </p:txBody>
      </p:sp>
      <p:sp>
        <p:nvSpPr>
          <p:cNvPr id="4" name="Footer Placeholder 4"/>
          <p:cNvSpPr>
            <a:spLocks noGrp="1"/>
          </p:cNvSpPr>
          <p:nvPr>
            <p:ph type="ftr" sz="quarter" idx="11"/>
          </p:nvPr>
        </p:nvSpPr>
        <p:spPr/>
        <p:txBody>
          <a:bodyPr/>
          <a:lstStyle>
            <a:lvl1pPr>
              <a:defRPr/>
            </a:lvl1pPr>
          </a:lstStyle>
          <a:p>
            <a:pPr>
              <a:defRPr/>
            </a:pPr>
            <a:endParaRPr lang="en-US" altLang="x-none"/>
          </a:p>
        </p:txBody>
      </p:sp>
      <p:sp>
        <p:nvSpPr>
          <p:cNvPr id="5" name="Slide Number Placeholder 5"/>
          <p:cNvSpPr>
            <a:spLocks noGrp="1"/>
          </p:cNvSpPr>
          <p:nvPr>
            <p:ph type="sldNum" sz="quarter" idx="12"/>
          </p:nvPr>
        </p:nvSpPr>
        <p:spPr/>
        <p:txBody>
          <a:bodyPr/>
          <a:lstStyle>
            <a:lvl1pPr>
              <a:defRPr/>
            </a:lvl1pPr>
          </a:lstStyle>
          <a:p>
            <a:pPr>
              <a:defRPr/>
            </a:pPr>
            <a:fld id="{97D099C0-FB7A-4705-9280-D17E2E45E2BB}" type="slidenum">
              <a:rPr lang="en-US" altLang="zh-CN"/>
            </a:fld>
            <a:endParaRPr lang="en-US" altLang="zh-CN"/>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ltLang="x-none"/>
          </a:p>
        </p:txBody>
      </p:sp>
      <p:sp>
        <p:nvSpPr>
          <p:cNvPr id="3" name="Footer Placeholder 4"/>
          <p:cNvSpPr>
            <a:spLocks noGrp="1"/>
          </p:cNvSpPr>
          <p:nvPr>
            <p:ph type="ftr" sz="quarter" idx="11"/>
          </p:nvPr>
        </p:nvSpPr>
        <p:spPr/>
        <p:txBody>
          <a:bodyPr/>
          <a:lstStyle>
            <a:lvl1pPr>
              <a:defRPr/>
            </a:lvl1pPr>
          </a:lstStyle>
          <a:p>
            <a:pPr>
              <a:defRPr/>
            </a:pPr>
            <a:endParaRPr lang="en-US" altLang="x-none"/>
          </a:p>
        </p:txBody>
      </p:sp>
      <p:sp>
        <p:nvSpPr>
          <p:cNvPr id="4" name="Slide Number Placeholder 5"/>
          <p:cNvSpPr>
            <a:spLocks noGrp="1"/>
          </p:cNvSpPr>
          <p:nvPr>
            <p:ph type="sldNum" sz="quarter" idx="12"/>
          </p:nvPr>
        </p:nvSpPr>
        <p:spPr/>
        <p:txBody>
          <a:bodyPr/>
          <a:lstStyle>
            <a:lvl1pPr>
              <a:defRPr/>
            </a:lvl1pPr>
          </a:lstStyle>
          <a:p>
            <a:pPr>
              <a:defRPr/>
            </a:pPr>
            <a:fld id="{346AE30F-187D-4AF5-BFE6-871838727A5B}" type="slidenum">
              <a:rPr lang="en-US" altLang="zh-CN"/>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B9DB94D6-7EE2-483F-AD17-47E5C2EF5036}" type="slidenum">
              <a:rPr lang="en-US" altLang="zh-CN"/>
            </a:fld>
            <a:endParaRPr lang="en-US" altLang="zh-CN"/>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3"/>
          <p:cNvSpPr>
            <a:spLocks noGrp="1"/>
          </p:cNvSpPr>
          <p:nvPr>
            <p:ph type="dt" sz="half" idx="10"/>
          </p:nvPr>
        </p:nvSpPr>
        <p:spPr/>
        <p:txBody>
          <a:bodyPr/>
          <a:lstStyle>
            <a:lvl1pPr>
              <a:defRPr/>
            </a:lvl1pPr>
          </a:lstStyle>
          <a:p>
            <a:pPr>
              <a:defRPr/>
            </a:pPr>
            <a:endParaRPr lang="en-US" altLang="x-none"/>
          </a:p>
        </p:txBody>
      </p:sp>
      <p:sp>
        <p:nvSpPr>
          <p:cNvPr id="6" name="Footer Placeholder 4"/>
          <p:cNvSpPr>
            <a:spLocks noGrp="1"/>
          </p:cNvSpPr>
          <p:nvPr>
            <p:ph type="ftr" sz="quarter" idx="11"/>
          </p:nvPr>
        </p:nvSpPr>
        <p:spPr/>
        <p:txBody>
          <a:bodyPr/>
          <a:lstStyle>
            <a:lvl1pPr>
              <a:defRPr/>
            </a:lvl1pPr>
          </a:lstStyle>
          <a:p>
            <a:pPr>
              <a:defRPr/>
            </a:pPr>
            <a:endParaRPr lang="en-US" altLang="x-none"/>
          </a:p>
        </p:txBody>
      </p:sp>
      <p:sp>
        <p:nvSpPr>
          <p:cNvPr id="7" name="Slide Number Placeholder 5"/>
          <p:cNvSpPr>
            <a:spLocks noGrp="1"/>
          </p:cNvSpPr>
          <p:nvPr>
            <p:ph type="sldNum" sz="quarter" idx="12"/>
          </p:nvPr>
        </p:nvSpPr>
        <p:spPr/>
        <p:txBody>
          <a:bodyPr/>
          <a:lstStyle>
            <a:lvl1pPr>
              <a:defRPr/>
            </a:lvl1pPr>
          </a:lstStyle>
          <a:p>
            <a:pPr>
              <a:defRPr/>
            </a:pPr>
            <a:fld id="{39AF1312-CE39-46CB-A9D2-ADC659C3D659}" type="slidenum">
              <a:rPr lang="en-US" altLang="zh-CN"/>
            </a:fld>
            <a:endParaRPr lang="en-US" altLang="zh-CN"/>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3"/>
          <p:cNvSpPr>
            <a:spLocks noGrp="1"/>
          </p:cNvSpPr>
          <p:nvPr>
            <p:ph type="dt" sz="half" idx="10"/>
          </p:nvPr>
        </p:nvSpPr>
        <p:spPr/>
        <p:txBody>
          <a:bodyPr/>
          <a:lstStyle>
            <a:lvl1pPr>
              <a:defRPr/>
            </a:lvl1pPr>
          </a:lstStyle>
          <a:p>
            <a:pPr>
              <a:defRPr/>
            </a:pPr>
            <a:endParaRPr lang="en-US" altLang="x-none"/>
          </a:p>
        </p:txBody>
      </p:sp>
      <p:sp>
        <p:nvSpPr>
          <p:cNvPr id="6" name="Footer Placeholder 4"/>
          <p:cNvSpPr>
            <a:spLocks noGrp="1"/>
          </p:cNvSpPr>
          <p:nvPr>
            <p:ph type="ftr" sz="quarter" idx="11"/>
          </p:nvPr>
        </p:nvSpPr>
        <p:spPr/>
        <p:txBody>
          <a:bodyPr/>
          <a:lstStyle>
            <a:lvl1pPr>
              <a:defRPr/>
            </a:lvl1pPr>
          </a:lstStyle>
          <a:p>
            <a:pPr>
              <a:defRPr/>
            </a:pPr>
            <a:endParaRPr lang="en-US" altLang="x-none"/>
          </a:p>
        </p:txBody>
      </p:sp>
      <p:sp>
        <p:nvSpPr>
          <p:cNvPr id="7" name="Slide Number Placeholder 5"/>
          <p:cNvSpPr>
            <a:spLocks noGrp="1"/>
          </p:cNvSpPr>
          <p:nvPr>
            <p:ph type="sldNum" sz="quarter" idx="12"/>
          </p:nvPr>
        </p:nvSpPr>
        <p:spPr/>
        <p:txBody>
          <a:bodyPr/>
          <a:lstStyle>
            <a:lvl1pPr>
              <a:defRPr/>
            </a:lvl1pPr>
          </a:lstStyle>
          <a:p>
            <a:pPr>
              <a:defRPr/>
            </a:pPr>
            <a:fld id="{4AA74F69-3A30-4FC0-95E4-44F2F469D20A}" type="slidenum">
              <a:rPr lang="en-US" altLang="zh-CN"/>
            </a:fld>
            <a:endParaRPr lang="en-US" altLang="zh-CN"/>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EC529D73-06DE-49FF-A2CA-C60526E91B2E}" type="slidenum">
              <a:rPr lang="en-US" altLang="zh-CN"/>
            </a:fld>
            <a:endParaRPr lang="en-US" altLang="zh-CN"/>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2EEBA205-6C02-473C-BB6A-6D4E79ED1BB5}" type="slidenum">
              <a:rPr lang="en-US" altLang="zh-CN"/>
            </a:fld>
            <a:endParaRPr lang="en-US" altLang="zh-CN"/>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260851" cy="1600200"/>
          </a:xfrm>
        </p:spPr>
        <p:txBody>
          <a:bodyPr anchor="t">
            <a:normAutofit/>
          </a:bodyPr>
          <a:lstStyle>
            <a:lvl1pPr>
              <a:defRPr sz="3000"/>
            </a:lvl1pPr>
          </a:lstStyle>
          <a:p>
            <a:r>
              <a:rPr lang="zh-CN" altLang="en-US" noProof="1"/>
              <a:t>单击此处编辑母版标题样式</a:t>
            </a:r>
            <a:endParaRPr lang="zh-CN" altLang="en-US" noProof="1"/>
          </a:p>
        </p:txBody>
      </p:sp>
      <p:sp>
        <p:nvSpPr>
          <p:cNvPr id="3" name="图片占位符 2"/>
          <p:cNvSpPr>
            <a:spLocks noGrp="1"/>
          </p:cNvSpPr>
          <p:nvPr>
            <p:ph type="pic" idx="1"/>
          </p:nvPr>
        </p:nvSpPr>
        <p:spPr>
          <a:xfrm>
            <a:off x="5384801" y="457201"/>
            <a:ext cx="5970588" cy="540385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1"/>
          </a:p>
        </p:txBody>
      </p:sp>
      <p:sp>
        <p:nvSpPr>
          <p:cNvPr id="4" name="文本占位符 3"/>
          <p:cNvSpPr>
            <a:spLocks noGrp="1"/>
          </p:cNvSpPr>
          <p:nvPr>
            <p:ph type="body" sz="half" idx="2"/>
          </p:nvPr>
        </p:nvSpPr>
        <p:spPr>
          <a:xfrm>
            <a:off x="839788" y="2057400"/>
            <a:ext cx="4260851" cy="3811588"/>
          </a:xfrm>
        </p:spPr>
        <p:txBody>
          <a:bodyPr>
            <a:normAutofit/>
          </a:bodyPr>
          <a:lstStyle>
            <a:lvl1pPr marL="0" indent="0">
              <a:buNone/>
              <a:defRPr sz="15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noProof="1"/>
              <a:t>单击此处编辑母版文本样式</a:t>
            </a:r>
            <a:endParaRPr lang="zh-CN" altLang="en-US" noProof="1"/>
          </a:p>
        </p:txBody>
      </p:sp>
      <p:sp>
        <p:nvSpPr>
          <p:cNvPr id="5" name="Rectangle 5"/>
          <p:cNvSpPr>
            <a:spLocks noGrp="1"/>
          </p:cNvSpPr>
          <p:nvPr>
            <p:ph type="dt" sz="half" idx="10"/>
          </p:nvPr>
        </p:nvSpPr>
        <p:spPr/>
        <p:txBody>
          <a:bodyPr/>
          <a:lstStyle>
            <a:lvl1pPr>
              <a:defRPr/>
            </a:lvl1pPr>
          </a:lstStyle>
          <a:p>
            <a:pPr>
              <a:defRPr/>
            </a:pPr>
            <a:endParaRPr lang="en-US" altLang="x-none"/>
          </a:p>
        </p:txBody>
      </p:sp>
      <p:sp>
        <p:nvSpPr>
          <p:cNvPr id="6" name="Rectangle 6"/>
          <p:cNvSpPr>
            <a:spLocks noGrp="1"/>
          </p:cNvSpPr>
          <p:nvPr>
            <p:ph type="ftr" sz="quarter" idx="11"/>
          </p:nvPr>
        </p:nvSpPr>
        <p:spPr/>
        <p:txBody>
          <a:bodyPr/>
          <a:lstStyle>
            <a:lvl1pPr>
              <a:defRPr/>
            </a:lvl1pPr>
          </a:lstStyle>
          <a:p>
            <a:pPr>
              <a:defRPr/>
            </a:pPr>
            <a:endParaRPr lang="en-US" altLang="x-none"/>
          </a:p>
        </p:txBody>
      </p:sp>
      <p:sp>
        <p:nvSpPr>
          <p:cNvPr id="7" name="Rectangle 7"/>
          <p:cNvSpPr>
            <a:spLocks noGrp="1"/>
          </p:cNvSpPr>
          <p:nvPr>
            <p:ph type="sldNum" sz="quarter" idx="12"/>
          </p:nvPr>
        </p:nvSpPr>
        <p:spPr/>
        <p:txBody>
          <a:bodyPr/>
          <a:lstStyle>
            <a:lvl1pPr>
              <a:defRPr/>
            </a:lvl1pPr>
          </a:lstStyle>
          <a:p>
            <a:pPr>
              <a:defRPr/>
            </a:pPr>
            <a:fld id="{FC109182-E51B-48D3-8165-B09E7F2D7F35}" type="slidenum">
              <a:rPr lang="en-US" altLang="zh-CN"/>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7F933562-1737-49AD-9DF9-93775C464ECA}" type="slidenum">
              <a:rPr lang="en-US" altLang="zh-CN"/>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ltLang="x-none"/>
          </a:p>
        </p:txBody>
      </p:sp>
      <p:sp>
        <p:nvSpPr>
          <p:cNvPr id="6" name="Footer Placeholder 4"/>
          <p:cNvSpPr>
            <a:spLocks noGrp="1"/>
          </p:cNvSpPr>
          <p:nvPr>
            <p:ph type="ftr" sz="quarter" idx="11"/>
          </p:nvPr>
        </p:nvSpPr>
        <p:spPr/>
        <p:txBody>
          <a:bodyPr/>
          <a:lstStyle>
            <a:lvl1pPr>
              <a:defRPr/>
            </a:lvl1pPr>
          </a:lstStyle>
          <a:p>
            <a:pPr>
              <a:defRPr/>
            </a:pPr>
            <a:endParaRPr lang="en-US" altLang="x-none"/>
          </a:p>
        </p:txBody>
      </p:sp>
      <p:sp>
        <p:nvSpPr>
          <p:cNvPr id="7" name="Slide Number Placeholder 5"/>
          <p:cNvSpPr>
            <a:spLocks noGrp="1"/>
          </p:cNvSpPr>
          <p:nvPr>
            <p:ph type="sldNum" sz="quarter" idx="12"/>
          </p:nvPr>
        </p:nvSpPr>
        <p:spPr/>
        <p:txBody>
          <a:bodyPr/>
          <a:lstStyle>
            <a:lvl1pPr>
              <a:defRPr/>
            </a:lvl1pPr>
          </a:lstStyle>
          <a:p>
            <a:pPr>
              <a:defRPr/>
            </a:pPr>
            <a:fld id="{9B7F396F-A0D8-4027-8AD2-B723B9B13BF1}" type="slidenum">
              <a:rPr lang="en-US" altLang="zh-CN"/>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ltLang="x-none"/>
          </a:p>
        </p:txBody>
      </p:sp>
      <p:sp>
        <p:nvSpPr>
          <p:cNvPr id="8" name="Footer Placeholder 4"/>
          <p:cNvSpPr>
            <a:spLocks noGrp="1"/>
          </p:cNvSpPr>
          <p:nvPr>
            <p:ph type="ftr" sz="quarter" idx="11"/>
          </p:nvPr>
        </p:nvSpPr>
        <p:spPr/>
        <p:txBody>
          <a:bodyPr/>
          <a:lstStyle>
            <a:lvl1pPr>
              <a:defRPr/>
            </a:lvl1pPr>
          </a:lstStyle>
          <a:p>
            <a:pPr>
              <a:defRPr/>
            </a:pPr>
            <a:endParaRPr lang="en-US" altLang="x-none"/>
          </a:p>
        </p:txBody>
      </p:sp>
      <p:sp>
        <p:nvSpPr>
          <p:cNvPr id="9" name="Slide Number Placeholder 5"/>
          <p:cNvSpPr>
            <a:spLocks noGrp="1"/>
          </p:cNvSpPr>
          <p:nvPr>
            <p:ph type="sldNum" sz="quarter" idx="12"/>
          </p:nvPr>
        </p:nvSpPr>
        <p:spPr/>
        <p:txBody>
          <a:bodyPr/>
          <a:lstStyle>
            <a:lvl1pPr>
              <a:defRPr/>
            </a:lvl1pPr>
          </a:lstStyle>
          <a:p>
            <a:pPr>
              <a:defRPr/>
            </a:pPr>
            <a:fld id="{9F1A96F6-F7DE-47A4-BD20-AA1314183698}" type="slidenum">
              <a:rPr lang="en-US" altLang="zh-CN"/>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3"/>
          <p:cNvSpPr>
            <a:spLocks noGrp="1"/>
          </p:cNvSpPr>
          <p:nvPr>
            <p:ph type="dt" sz="half" idx="10"/>
          </p:nvPr>
        </p:nvSpPr>
        <p:spPr/>
        <p:txBody>
          <a:bodyPr/>
          <a:lstStyle>
            <a:lvl1pPr>
              <a:defRPr/>
            </a:lvl1pPr>
          </a:lstStyle>
          <a:p>
            <a:pPr>
              <a:defRPr/>
            </a:pPr>
            <a:endParaRPr lang="en-US" altLang="x-none"/>
          </a:p>
        </p:txBody>
      </p:sp>
      <p:sp>
        <p:nvSpPr>
          <p:cNvPr id="4" name="Footer Placeholder 4"/>
          <p:cNvSpPr>
            <a:spLocks noGrp="1"/>
          </p:cNvSpPr>
          <p:nvPr>
            <p:ph type="ftr" sz="quarter" idx="11"/>
          </p:nvPr>
        </p:nvSpPr>
        <p:spPr/>
        <p:txBody>
          <a:bodyPr/>
          <a:lstStyle>
            <a:lvl1pPr>
              <a:defRPr/>
            </a:lvl1pPr>
          </a:lstStyle>
          <a:p>
            <a:pPr>
              <a:defRPr/>
            </a:pPr>
            <a:endParaRPr lang="en-US" altLang="x-none"/>
          </a:p>
        </p:txBody>
      </p:sp>
      <p:sp>
        <p:nvSpPr>
          <p:cNvPr id="5" name="Slide Number Placeholder 5"/>
          <p:cNvSpPr>
            <a:spLocks noGrp="1"/>
          </p:cNvSpPr>
          <p:nvPr>
            <p:ph type="sldNum" sz="quarter" idx="12"/>
          </p:nvPr>
        </p:nvSpPr>
        <p:spPr/>
        <p:txBody>
          <a:bodyPr/>
          <a:lstStyle>
            <a:lvl1pPr>
              <a:defRPr/>
            </a:lvl1pPr>
          </a:lstStyle>
          <a:p>
            <a:pPr>
              <a:defRPr/>
            </a:pPr>
            <a:fld id="{70CF9D37-6100-4BCE-A0F0-8F88335387B2}" type="slidenum">
              <a:rPr lang="en-US" altLang="zh-CN"/>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ltLang="x-none"/>
          </a:p>
        </p:txBody>
      </p:sp>
      <p:sp>
        <p:nvSpPr>
          <p:cNvPr id="3" name="Footer Placeholder 4"/>
          <p:cNvSpPr>
            <a:spLocks noGrp="1"/>
          </p:cNvSpPr>
          <p:nvPr>
            <p:ph type="ftr" sz="quarter" idx="11"/>
          </p:nvPr>
        </p:nvSpPr>
        <p:spPr/>
        <p:txBody>
          <a:bodyPr/>
          <a:lstStyle>
            <a:lvl1pPr>
              <a:defRPr/>
            </a:lvl1pPr>
          </a:lstStyle>
          <a:p>
            <a:pPr>
              <a:defRPr/>
            </a:pPr>
            <a:endParaRPr lang="en-US" altLang="x-none"/>
          </a:p>
        </p:txBody>
      </p:sp>
      <p:sp>
        <p:nvSpPr>
          <p:cNvPr id="4" name="Slide Number Placeholder 5"/>
          <p:cNvSpPr>
            <a:spLocks noGrp="1"/>
          </p:cNvSpPr>
          <p:nvPr>
            <p:ph type="sldNum" sz="quarter" idx="12"/>
          </p:nvPr>
        </p:nvSpPr>
        <p:spPr/>
        <p:txBody>
          <a:bodyPr/>
          <a:lstStyle>
            <a:lvl1pPr>
              <a:defRPr/>
            </a:lvl1pPr>
          </a:lstStyle>
          <a:p>
            <a:pPr>
              <a:defRPr/>
            </a:pPr>
            <a:fld id="{9C888E11-D8F6-4199-95FC-2E54684BD58D}" type="slidenum">
              <a:rPr lang="en-US" altLang="zh-CN"/>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3"/>
          <p:cNvSpPr>
            <a:spLocks noGrp="1"/>
          </p:cNvSpPr>
          <p:nvPr>
            <p:ph type="dt" sz="half" idx="10"/>
          </p:nvPr>
        </p:nvSpPr>
        <p:spPr/>
        <p:txBody>
          <a:bodyPr/>
          <a:lstStyle>
            <a:lvl1pPr>
              <a:defRPr/>
            </a:lvl1pPr>
          </a:lstStyle>
          <a:p>
            <a:pPr>
              <a:defRPr/>
            </a:pPr>
            <a:endParaRPr lang="en-US" altLang="x-none"/>
          </a:p>
        </p:txBody>
      </p:sp>
      <p:sp>
        <p:nvSpPr>
          <p:cNvPr id="6" name="Footer Placeholder 4"/>
          <p:cNvSpPr>
            <a:spLocks noGrp="1"/>
          </p:cNvSpPr>
          <p:nvPr>
            <p:ph type="ftr" sz="quarter" idx="11"/>
          </p:nvPr>
        </p:nvSpPr>
        <p:spPr/>
        <p:txBody>
          <a:bodyPr/>
          <a:lstStyle>
            <a:lvl1pPr>
              <a:defRPr/>
            </a:lvl1pPr>
          </a:lstStyle>
          <a:p>
            <a:pPr>
              <a:defRPr/>
            </a:pPr>
            <a:endParaRPr lang="en-US" altLang="x-none"/>
          </a:p>
        </p:txBody>
      </p:sp>
      <p:sp>
        <p:nvSpPr>
          <p:cNvPr id="7" name="Slide Number Placeholder 5"/>
          <p:cNvSpPr>
            <a:spLocks noGrp="1"/>
          </p:cNvSpPr>
          <p:nvPr>
            <p:ph type="sldNum" sz="quarter" idx="12"/>
          </p:nvPr>
        </p:nvSpPr>
        <p:spPr/>
        <p:txBody>
          <a:bodyPr/>
          <a:lstStyle>
            <a:lvl1pPr>
              <a:defRPr/>
            </a:lvl1pPr>
          </a:lstStyle>
          <a:p>
            <a:pPr>
              <a:defRPr/>
            </a:pPr>
            <a:fld id="{396C0B49-4280-423F-B7EC-DCD844E70600}" type="slidenum">
              <a:rPr lang="en-US" altLang="zh-CN"/>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3"/>
          <p:cNvSpPr>
            <a:spLocks noGrp="1"/>
          </p:cNvSpPr>
          <p:nvPr>
            <p:ph type="dt" sz="half" idx="10"/>
          </p:nvPr>
        </p:nvSpPr>
        <p:spPr/>
        <p:txBody>
          <a:bodyPr/>
          <a:lstStyle>
            <a:lvl1pPr>
              <a:defRPr/>
            </a:lvl1pPr>
          </a:lstStyle>
          <a:p>
            <a:pPr>
              <a:defRPr/>
            </a:pPr>
            <a:endParaRPr lang="en-US" altLang="x-none"/>
          </a:p>
        </p:txBody>
      </p:sp>
      <p:sp>
        <p:nvSpPr>
          <p:cNvPr id="6" name="Footer Placeholder 4"/>
          <p:cNvSpPr>
            <a:spLocks noGrp="1"/>
          </p:cNvSpPr>
          <p:nvPr>
            <p:ph type="ftr" sz="quarter" idx="11"/>
          </p:nvPr>
        </p:nvSpPr>
        <p:spPr/>
        <p:txBody>
          <a:bodyPr/>
          <a:lstStyle>
            <a:lvl1pPr>
              <a:defRPr/>
            </a:lvl1pPr>
          </a:lstStyle>
          <a:p>
            <a:pPr>
              <a:defRPr/>
            </a:pPr>
            <a:endParaRPr lang="en-US" altLang="x-none"/>
          </a:p>
        </p:txBody>
      </p:sp>
      <p:sp>
        <p:nvSpPr>
          <p:cNvPr id="7" name="Slide Number Placeholder 5"/>
          <p:cNvSpPr>
            <a:spLocks noGrp="1"/>
          </p:cNvSpPr>
          <p:nvPr>
            <p:ph type="sldNum" sz="quarter" idx="12"/>
          </p:nvPr>
        </p:nvSpPr>
        <p:spPr/>
        <p:txBody>
          <a:bodyPr/>
          <a:lstStyle>
            <a:lvl1pPr>
              <a:defRPr/>
            </a:lvl1pPr>
          </a:lstStyle>
          <a:p>
            <a:pPr>
              <a:defRPr/>
            </a:pPr>
            <a:fld id="{80B1FD42-F66D-4759-81B8-F2DB09E5FA53}" type="slidenum">
              <a:rPr lang="en-US" altLang="zh-CN"/>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3" Type="http://schemas.openxmlformats.org/officeDocument/2006/relationships/theme" Target="../theme/theme2.xml"/><Relationship Id="rId12" Type="http://schemas.openxmlformats.org/officeDocument/2006/relationships/slideLayout" Target="../slideLayouts/slideLayout24.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a:t>单击此处编辑母版标题样式</a:t>
            </a:r>
            <a:endParaRPr lang="en-US" altLang="zh-CN"/>
          </a:p>
        </p:txBody>
      </p:sp>
      <p:sp>
        <p:nvSpPr>
          <p:cNvPr id="1027" name="Text Placeholder 2"/>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ltLang="zh-C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Times New Roman" panose="02020603050405020304" pitchFamily="18" charset="0"/>
                <a:cs typeface="Times New Roman" panose="02020603050405020304" pitchFamily="18" charset="0"/>
              </a:defRPr>
            </a:lvl1pPr>
          </a:lstStyle>
          <a:p>
            <a:pPr>
              <a:defRPr/>
            </a:pPr>
            <a:endParaRPr lang="en-US" altLang="x-non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Times New Roman" panose="02020603050405020304" pitchFamily="18" charset="0"/>
                <a:cs typeface="Times New Roman" panose="02020603050405020304" pitchFamily="18" charset="0"/>
              </a:defRPr>
            </a:lvl1pPr>
          </a:lstStyle>
          <a:p>
            <a:pPr>
              <a:defRPr/>
            </a:pPr>
            <a:endParaRPr lang="en-US" altLang="x-non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mtClean="0">
                <a:solidFill>
                  <a:schemeClr val="tx1">
                    <a:tint val="75000"/>
                  </a:schemeClr>
                </a:solidFill>
                <a:latin typeface="Times New Roman" panose="02020603050405020304" pitchFamily="18" charset="0"/>
                <a:cs typeface="Times New Roman" panose="02020603050405020304" pitchFamily="18" charset="0"/>
              </a:defRPr>
            </a:lvl1pPr>
          </a:lstStyle>
          <a:p>
            <a:pPr>
              <a:defRPr/>
            </a:pPr>
            <a:fld id="{AE194D88-6C88-471C-A07C-D795D3E51F99}" type="slidenum">
              <a:rPr lang="en-US" altLang="zh-CN"/>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rtl="0" fontAlgn="base">
        <a:lnSpc>
          <a:spcPct val="90000"/>
        </a:lnSpc>
        <a:spcBef>
          <a:spcPct val="0"/>
        </a:spcBef>
        <a:spcAft>
          <a:spcPct val="0"/>
        </a:spcAft>
        <a:defRPr sz="4400" kern="1200">
          <a:solidFill>
            <a:schemeClr val="tx1"/>
          </a:solidFill>
          <a:latin typeface="+mj-lt"/>
          <a:ea typeface="+mj-ea"/>
          <a:cs typeface="Times New Roman" panose="02020603050405020304" pitchFamily="18" charset="0"/>
        </a:defRPr>
      </a:lvl1pPr>
      <a:lvl2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2pPr>
      <a:lvl3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3pPr>
      <a:lvl4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4pPr>
      <a:lvl5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a:t>单击此处编辑母版标题样式</a:t>
            </a:r>
            <a:endParaRPr lang="en-US" altLang="zh-CN"/>
          </a:p>
        </p:txBody>
      </p:sp>
      <p:sp>
        <p:nvSpPr>
          <p:cNvPr id="2051" name="Text Placeholder 2"/>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ltLang="zh-C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Times New Roman" panose="02020603050405020304" pitchFamily="18" charset="0"/>
                <a:cs typeface="Times New Roman" panose="02020603050405020304" pitchFamily="18" charset="0"/>
              </a:defRPr>
            </a:lvl1pPr>
          </a:lstStyle>
          <a:p>
            <a:pPr>
              <a:defRPr/>
            </a:pPr>
            <a:endParaRPr lang="en-US" altLang="x-non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Times New Roman" panose="02020603050405020304" pitchFamily="18" charset="0"/>
                <a:cs typeface="Times New Roman" panose="02020603050405020304" pitchFamily="18" charset="0"/>
              </a:defRPr>
            </a:lvl1pPr>
          </a:lstStyle>
          <a:p>
            <a:pPr>
              <a:defRPr/>
            </a:pPr>
            <a:endParaRPr lang="en-US" altLang="x-non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mtClean="0">
                <a:solidFill>
                  <a:schemeClr val="tx1">
                    <a:tint val="75000"/>
                  </a:schemeClr>
                </a:solidFill>
                <a:latin typeface="Times New Roman" panose="02020603050405020304" pitchFamily="18" charset="0"/>
                <a:cs typeface="Times New Roman" panose="02020603050405020304" pitchFamily="18" charset="0"/>
              </a:defRPr>
            </a:lvl1pPr>
          </a:lstStyle>
          <a:p>
            <a:pPr>
              <a:defRPr/>
            </a:pPr>
            <a:fld id="{9C12AFCA-CD25-46D2-A456-C4C7CBCD4544}" type="slidenum">
              <a:rPr lang="en-US" altLang="zh-CN"/>
            </a:fld>
            <a:endParaRPr lang="en-US" altLang="zh-CN"/>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rtl="0" fontAlgn="base">
        <a:lnSpc>
          <a:spcPct val="90000"/>
        </a:lnSpc>
        <a:spcBef>
          <a:spcPct val="0"/>
        </a:spcBef>
        <a:spcAft>
          <a:spcPct val="0"/>
        </a:spcAft>
        <a:defRPr sz="4400" kern="1200">
          <a:solidFill>
            <a:schemeClr val="tx1"/>
          </a:solidFill>
          <a:latin typeface="+mj-lt"/>
          <a:ea typeface="+mj-ea"/>
          <a:cs typeface="Times New Roman" panose="02020603050405020304" pitchFamily="18" charset="0"/>
        </a:defRPr>
      </a:lvl1pPr>
      <a:lvl2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2pPr>
      <a:lvl3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3pPr>
      <a:lvl4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4pPr>
      <a:lvl5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11.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tags" Target="../tags/tag30.xml"/><Relationship Id="rId7" Type="http://schemas.openxmlformats.org/officeDocument/2006/relationships/image" Target="../media/image8.png"/><Relationship Id="rId6" Type="http://schemas.openxmlformats.org/officeDocument/2006/relationships/image" Target="../media/image3.jpeg"/><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1" Type="http://schemas.openxmlformats.org/officeDocument/2006/relationships/notesSlide" Target="../notesSlides/notesSlide3.xml"/><Relationship Id="rId10" Type="http://schemas.openxmlformats.org/officeDocument/2006/relationships/slideLayout" Target="../slideLayouts/slideLayout2.xml"/><Relationship Id="rId1" Type="http://schemas.openxmlformats.org/officeDocument/2006/relationships/tags" Target="../tags/tag25.xml"/></Relationships>
</file>

<file path=ppt/slides/_rels/slide12.xml.rels><?xml version="1.0" encoding="UTF-8" standalone="yes"?>
<Relationships xmlns="http://schemas.openxmlformats.org/package/2006/relationships"><Relationship Id="rId9" Type="http://schemas.openxmlformats.org/officeDocument/2006/relationships/image" Target="../media/image11.png"/><Relationship Id="rId8" Type="http://schemas.openxmlformats.org/officeDocument/2006/relationships/tags" Target="../tags/tag36.xml"/><Relationship Id="rId7" Type="http://schemas.openxmlformats.org/officeDocument/2006/relationships/image" Target="../media/image10.png"/><Relationship Id="rId6" Type="http://schemas.openxmlformats.org/officeDocument/2006/relationships/image" Target="../media/image3.jpeg"/><Relationship Id="rId5" Type="http://schemas.openxmlformats.org/officeDocument/2006/relationships/tags" Target="../tags/tag35.xml"/><Relationship Id="rId4" Type="http://schemas.openxmlformats.org/officeDocument/2006/relationships/tags" Target="../tags/tag34.xml"/><Relationship Id="rId3" Type="http://schemas.openxmlformats.org/officeDocument/2006/relationships/tags" Target="../tags/tag33.xml"/><Relationship Id="rId2" Type="http://schemas.openxmlformats.org/officeDocument/2006/relationships/tags" Target="../tags/tag32.xml"/><Relationship Id="rId15" Type="http://schemas.openxmlformats.org/officeDocument/2006/relationships/slideLayout" Target="../slideLayouts/slideLayout2.xml"/><Relationship Id="rId14" Type="http://schemas.openxmlformats.org/officeDocument/2006/relationships/image" Target="../media/image16.png"/><Relationship Id="rId13" Type="http://schemas.openxmlformats.org/officeDocument/2006/relationships/image" Target="../media/image15.png"/><Relationship Id="rId12" Type="http://schemas.openxmlformats.org/officeDocument/2006/relationships/image" Target="../media/image14.png"/><Relationship Id="rId11" Type="http://schemas.openxmlformats.org/officeDocument/2006/relationships/image" Target="../media/image13.png"/><Relationship Id="rId10" Type="http://schemas.openxmlformats.org/officeDocument/2006/relationships/image" Target="../media/image12.png"/><Relationship Id="rId1" Type="http://schemas.openxmlformats.org/officeDocument/2006/relationships/tags" Target="../tags/tag31.xml"/></Relationships>
</file>

<file path=ppt/slides/_rels/slide13.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18.png"/><Relationship Id="rId7" Type="http://schemas.openxmlformats.org/officeDocument/2006/relationships/image" Target="../media/image17.png"/><Relationship Id="rId6" Type="http://schemas.openxmlformats.org/officeDocument/2006/relationships/image" Target="../media/image3.jpeg"/><Relationship Id="rId5" Type="http://schemas.openxmlformats.org/officeDocument/2006/relationships/tags" Target="../tags/tag41.xml"/><Relationship Id="rId4" Type="http://schemas.openxmlformats.org/officeDocument/2006/relationships/tags" Target="../tags/tag40.xml"/><Relationship Id="rId3" Type="http://schemas.openxmlformats.org/officeDocument/2006/relationships/tags" Target="../tags/tag39.xml"/><Relationship Id="rId2" Type="http://schemas.openxmlformats.org/officeDocument/2006/relationships/tags" Target="../tags/tag38.xml"/><Relationship Id="rId10" Type="http://schemas.openxmlformats.org/officeDocument/2006/relationships/notesSlide" Target="../notesSlides/notesSlide4.xml"/><Relationship Id="rId1" Type="http://schemas.openxmlformats.org/officeDocument/2006/relationships/tags" Target="../tags/tag37.xml"/></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9.png"/><Relationship Id="rId6" Type="http://schemas.openxmlformats.org/officeDocument/2006/relationships/image" Target="../media/image3.jpeg"/><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s>
</file>

<file path=ppt/slides/_rels/slide15.xml.rels><?xml version="1.0" encoding="UTF-8" standalone="yes"?>
<Relationships xmlns="http://schemas.openxmlformats.org/package/2006/relationships"><Relationship Id="rId9" Type="http://schemas.openxmlformats.org/officeDocument/2006/relationships/notesSlide" Target="../notesSlides/notesSlide5.xml"/><Relationship Id="rId8" Type="http://schemas.openxmlformats.org/officeDocument/2006/relationships/slideLayout" Target="../slideLayouts/slideLayout2.xml"/><Relationship Id="rId7" Type="http://schemas.openxmlformats.org/officeDocument/2006/relationships/image" Target="../media/image20.png"/><Relationship Id="rId6" Type="http://schemas.openxmlformats.org/officeDocument/2006/relationships/image" Target="../media/image3.jpeg"/><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tags" Target="../tags/tag47.xml"/></Relationships>
</file>

<file path=ppt/slides/_rels/slide16.xml.rels><?xml version="1.0" encoding="UTF-8" standalone="yes"?>
<Relationships xmlns="http://schemas.openxmlformats.org/package/2006/relationships"><Relationship Id="rId9" Type="http://schemas.openxmlformats.org/officeDocument/2006/relationships/image" Target="../media/image23.png"/><Relationship Id="rId8" Type="http://schemas.openxmlformats.org/officeDocument/2006/relationships/image" Target="../media/image22.png"/><Relationship Id="rId7" Type="http://schemas.openxmlformats.org/officeDocument/2006/relationships/image" Target="../media/image21.png"/><Relationship Id="rId6" Type="http://schemas.openxmlformats.org/officeDocument/2006/relationships/image" Target="../media/image3.jpeg"/><Relationship Id="rId5" Type="http://schemas.openxmlformats.org/officeDocument/2006/relationships/tags" Target="../tags/tag56.xml"/><Relationship Id="rId4" Type="http://schemas.openxmlformats.org/officeDocument/2006/relationships/tags" Target="../tags/tag55.xml"/><Relationship Id="rId3" Type="http://schemas.openxmlformats.org/officeDocument/2006/relationships/tags" Target="../tags/tag54.xml"/><Relationship Id="rId2" Type="http://schemas.openxmlformats.org/officeDocument/2006/relationships/tags" Target="../tags/tag53.xml"/><Relationship Id="rId10" Type="http://schemas.openxmlformats.org/officeDocument/2006/relationships/slideLayout" Target="../slideLayouts/slideLayout2.xml"/><Relationship Id="rId1" Type="http://schemas.openxmlformats.org/officeDocument/2006/relationships/tags" Target="../tags/tag52.xml"/></Relationships>
</file>

<file path=ppt/slides/_rels/slide17.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25.png"/><Relationship Id="rId7" Type="http://schemas.openxmlformats.org/officeDocument/2006/relationships/image" Target="../media/image24.png"/><Relationship Id="rId6" Type="http://schemas.openxmlformats.org/officeDocument/2006/relationships/image" Target="../media/image3.jpeg"/><Relationship Id="rId5" Type="http://schemas.openxmlformats.org/officeDocument/2006/relationships/tags" Target="../tags/tag61.xml"/><Relationship Id="rId4" Type="http://schemas.openxmlformats.org/officeDocument/2006/relationships/tags" Target="../tags/tag60.xml"/><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tags" Target="../tags/tag57.xml"/></Relationships>
</file>

<file path=ppt/slides/_rels/slide18.xml.rels><?xml version="1.0" encoding="UTF-8" standalone="yes"?>
<Relationships xmlns="http://schemas.openxmlformats.org/package/2006/relationships"><Relationship Id="rId9" Type="http://schemas.openxmlformats.org/officeDocument/2006/relationships/notesSlide" Target="../notesSlides/notesSlide6.xml"/><Relationship Id="rId8" Type="http://schemas.openxmlformats.org/officeDocument/2006/relationships/slideLayout" Target="../slideLayouts/slideLayout2.xml"/><Relationship Id="rId7" Type="http://schemas.openxmlformats.org/officeDocument/2006/relationships/image" Target="../media/image26.png"/><Relationship Id="rId6" Type="http://schemas.openxmlformats.org/officeDocument/2006/relationships/image" Target="../media/image3.jpeg"/><Relationship Id="rId5" Type="http://schemas.openxmlformats.org/officeDocument/2006/relationships/tags" Target="../tags/tag66.xml"/><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s>
</file>

<file path=ppt/slides/_rels/slide19.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28.png"/><Relationship Id="rId7" Type="http://schemas.openxmlformats.org/officeDocument/2006/relationships/image" Target="../media/image27.png"/><Relationship Id="rId6" Type="http://schemas.openxmlformats.org/officeDocument/2006/relationships/image" Target="../media/image3.jpeg"/><Relationship Id="rId5" Type="http://schemas.openxmlformats.org/officeDocument/2006/relationships/tags" Target="../tags/tag71.xml"/><Relationship Id="rId4" Type="http://schemas.openxmlformats.org/officeDocument/2006/relationships/tags" Target="../tags/tag70.xml"/><Relationship Id="rId3" Type="http://schemas.openxmlformats.org/officeDocument/2006/relationships/tags" Target="../tags/tag69.xml"/><Relationship Id="rId2" Type="http://schemas.openxmlformats.org/officeDocument/2006/relationships/tags" Target="../tags/tag68.xml"/><Relationship Id="rId10" Type="http://schemas.openxmlformats.org/officeDocument/2006/relationships/notesSlide" Target="../notesSlides/notesSlide7.xml"/><Relationship Id="rId1" Type="http://schemas.openxmlformats.org/officeDocument/2006/relationships/tags" Target="../tags/tag6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29.png"/><Relationship Id="rId6" Type="http://schemas.openxmlformats.org/officeDocument/2006/relationships/image" Target="../media/image3.jpeg"/><Relationship Id="rId5" Type="http://schemas.openxmlformats.org/officeDocument/2006/relationships/tags" Target="../tags/tag76.xml"/><Relationship Id="rId4" Type="http://schemas.openxmlformats.org/officeDocument/2006/relationships/tags" Target="../tags/tag75.xml"/><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tags" Target="../tags/tag72.xml"/></Relationships>
</file>

<file path=ppt/slides/_rels/slide21.xml.rels><?xml version="1.0" encoding="UTF-8" standalone="yes"?>
<Relationships xmlns="http://schemas.openxmlformats.org/package/2006/relationships"><Relationship Id="rId9" Type="http://schemas.openxmlformats.org/officeDocument/2006/relationships/tags" Target="../tags/tag82.xml"/><Relationship Id="rId8" Type="http://schemas.openxmlformats.org/officeDocument/2006/relationships/image" Target="../media/image31.png"/><Relationship Id="rId7" Type="http://schemas.openxmlformats.org/officeDocument/2006/relationships/image" Target="../media/image30.png"/><Relationship Id="rId6" Type="http://schemas.openxmlformats.org/officeDocument/2006/relationships/image" Target="../media/image3.jpeg"/><Relationship Id="rId5" Type="http://schemas.openxmlformats.org/officeDocument/2006/relationships/tags" Target="../tags/tag81.xml"/><Relationship Id="rId4" Type="http://schemas.openxmlformats.org/officeDocument/2006/relationships/tags" Target="../tags/tag80.xml"/><Relationship Id="rId3" Type="http://schemas.openxmlformats.org/officeDocument/2006/relationships/tags" Target="../tags/tag79.xml"/><Relationship Id="rId2" Type="http://schemas.openxmlformats.org/officeDocument/2006/relationships/tags" Target="../tags/tag78.xml"/><Relationship Id="rId12" Type="http://schemas.openxmlformats.org/officeDocument/2006/relationships/notesSlide" Target="../notesSlides/notesSlide8.xml"/><Relationship Id="rId11" Type="http://schemas.openxmlformats.org/officeDocument/2006/relationships/slideLayout" Target="../slideLayouts/slideLayout2.xml"/><Relationship Id="rId10" Type="http://schemas.openxmlformats.org/officeDocument/2006/relationships/image" Target="../media/image32.png"/><Relationship Id="rId1" Type="http://schemas.openxmlformats.org/officeDocument/2006/relationships/tags" Target="../tags/tag77.xml"/></Relationships>
</file>

<file path=ppt/slides/_rels/slide22.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32.png"/><Relationship Id="rId7" Type="http://schemas.openxmlformats.org/officeDocument/2006/relationships/tags" Target="../tags/tag88.xml"/><Relationship Id="rId6" Type="http://schemas.openxmlformats.org/officeDocument/2006/relationships/image" Target="../media/image3.jpeg"/><Relationship Id="rId5" Type="http://schemas.openxmlformats.org/officeDocument/2006/relationships/tags" Target="../tags/tag87.xml"/><Relationship Id="rId4" Type="http://schemas.openxmlformats.org/officeDocument/2006/relationships/tags" Target="../tags/tag86.xml"/><Relationship Id="rId3" Type="http://schemas.openxmlformats.org/officeDocument/2006/relationships/tags" Target="../tags/tag85.xml"/><Relationship Id="rId2" Type="http://schemas.openxmlformats.org/officeDocument/2006/relationships/tags" Target="../tags/tag84.xml"/><Relationship Id="rId10" Type="http://schemas.openxmlformats.org/officeDocument/2006/relationships/notesSlide" Target="../notesSlides/notesSlide9.xml"/><Relationship Id="rId1" Type="http://schemas.openxmlformats.org/officeDocument/2006/relationships/tags" Target="../tags/tag83.xml"/></Relationships>
</file>

<file path=ppt/slides/_rels/slide23.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34.png"/><Relationship Id="rId7" Type="http://schemas.openxmlformats.org/officeDocument/2006/relationships/image" Target="../media/image33.png"/><Relationship Id="rId6" Type="http://schemas.openxmlformats.org/officeDocument/2006/relationships/image" Target="../media/image3.jpeg"/><Relationship Id="rId5" Type="http://schemas.openxmlformats.org/officeDocument/2006/relationships/tags" Target="../tags/tag93.xml"/><Relationship Id="rId4" Type="http://schemas.openxmlformats.org/officeDocument/2006/relationships/tags" Target="../tags/tag92.xml"/><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tags" Target="../tags/tag89.xml"/></Relationships>
</file>

<file path=ppt/slides/_rels/slide24.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35.png"/><Relationship Id="rId7" Type="http://schemas.openxmlformats.org/officeDocument/2006/relationships/tags" Target="../tags/tag99.xml"/><Relationship Id="rId6" Type="http://schemas.openxmlformats.org/officeDocument/2006/relationships/image" Target="../media/image3.jpeg"/><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0" Type="http://schemas.openxmlformats.org/officeDocument/2006/relationships/notesSlide" Target="../notesSlides/notesSlide10.xml"/><Relationship Id="rId1" Type="http://schemas.openxmlformats.org/officeDocument/2006/relationships/tags" Target="../tags/tag94.xml"/></Relationships>
</file>

<file path=ppt/slides/_rels/slide25.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36.png"/><Relationship Id="rId6" Type="http://schemas.openxmlformats.org/officeDocument/2006/relationships/image" Target="../media/image3.jpeg"/><Relationship Id="rId5" Type="http://schemas.openxmlformats.org/officeDocument/2006/relationships/tags" Target="../tags/tag104.xml"/><Relationship Id="rId4" Type="http://schemas.openxmlformats.org/officeDocument/2006/relationships/tags" Target="../tags/tag103.xml"/><Relationship Id="rId3" Type="http://schemas.openxmlformats.org/officeDocument/2006/relationships/tags" Target="../tags/tag102.xml"/><Relationship Id="rId2" Type="http://schemas.openxmlformats.org/officeDocument/2006/relationships/tags" Target="../tags/tag101.xml"/><Relationship Id="rId1" Type="http://schemas.openxmlformats.org/officeDocument/2006/relationships/tags" Target="../tags/tag100.xml"/></Relationships>
</file>

<file path=ppt/slides/_rels/slide26.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38.png"/><Relationship Id="rId7" Type="http://schemas.openxmlformats.org/officeDocument/2006/relationships/image" Target="../media/image37.png"/><Relationship Id="rId6" Type="http://schemas.openxmlformats.org/officeDocument/2006/relationships/image" Target="../media/image3.jpeg"/><Relationship Id="rId5" Type="http://schemas.openxmlformats.org/officeDocument/2006/relationships/tags" Target="../tags/tag109.xml"/><Relationship Id="rId4" Type="http://schemas.openxmlformats.org/officeDocument/2006/relationships/tags" Target="../tags/tag108.xml"/><Relationship Id="rId3" Type="http://schemas.openxmlformats.org/officeDocument/2006/relationships/tags" Target="../tags/tag107.xml"/><Relationship Id="rId2" Type="http://schemas.openxmlformats.org/officeDocument/2006/relationships/tags" Target="../tags/tag106.xml"/><Relationship Id="rId10" Type="http://schemas.openxmlformats.org/officeDocument/2006/relationships/notesSlide" Target="../notesSlides/notesSlide11.xml"/><Relationship Id="rId1" Type="http://schemas.openxmlformats.org/officeDocument/2006/relationships/tags" Target="../tags/tag105.xml"/></Relationships>
</file>

<file path=ppt/slides/_rels/slide27.xml.rels><?xml version="1.0" encoding="UTF-8" standalone="yes"?>
<Relationships xmlns="http://schemas.openxmlformats.org/package/2006/relationships"><Relationship Id="rId9" Type="http://schemas.openxmlformats.org/officeDocument/2006/relationships/image" Target="../media/image41.png"/><Relationship Id="rId8" Type="http://schemas.openxmlformats.org/officeDocument/2006/relationships/image" Target="../media/image40.png"/><Relationship Id="rId7" Type="http://schemas.openxmlformats.org/officeDocument/2006/relationships/image" Target="../media/image39.png"/><Relationship Id="rId6" Type="http://schemas.openxmlformats.org/officeDocument/2006/relationships/image" Target="../media/image3.jpeg"/><Relationship Id="rId5" Type="http://schemas.openxmlformats.org/officeDocument/2006/relationships/tags" Target="../tags/tag114.xml"/><Relationship Id="rId4" Type="http://schemas.openxmlformats.org/officeDocument/2006/relationships/tags" Target="../tags/tag113.xml"/><Relationship Id="rId3" Type="http://schemas.openxmlformats.org/officeDocument/2006/relationships/tags" Target="../tags/tag112.xml"/><Relationship Id="rId2" Type="http://schemas.openxmlformats.org/officeDocument/2006/relationships/tags" Target="../tags/tag111.xml"/><Relationship Id="rId11" Type="http://schemas.openxmlformats.org/officeDocument/2006/relationships/notesSlide" Target="../notesSlides/notesSlide12.xml"/><Relationship Id="rId10" Type="http://schemas.openxmlformats.org/officeDocument/2006/relationships/slideLayout" Target="../slideLayouts/slideLayout2.xml"/><Relationship Id="rId1" Type="http://schemas.openxmlformats.org/officeDocument/2006/relationships/tags" Target="../tags/tag110.xml"/></Relationships>
</file>

<file path=ppt/slides/_rels/slide28.xml.rels><?xml version="1.0" encoding="UTF-8" standalone="yes"?>
<Relationships xmlns="http://schemas.openxmlformats.org/package/2006/relationships"><Relationship Id="rId9" Type="http://schemas.openxmlformats.org/officeDocument/2006/relationships/notesSlide" Target="../notesSlides/notesSlide13.xml"/><Relationship Id="rId8" Type="http://schemas.openxmlformats.org/officeDocument/2006/relationships/slideLayout" Target="../slideLayouts/slideLayout2.xml"/><Relationship Id="rId7" Type="http://schemas.openxmlformats.org/officeDocument/2006/relationships/image" Target="../media/image42.png"/><Relationship Id="rId6" Type="http://schemas.openxmlformats.org/officeDocument/2006/relationships/image" Target="../media/image3.jpeg"/><Relationship Id="rId5" Type="http://schemas.openxmlformats.org/officeDocument/2006/relationships/tags" Target="../tags/tag119.xml"/><Relationship Id="rId4" Type="http://schemas.openxmlformats.org/officeDocument/2006/relationships/tags" Target="../tags/tag118.xml"/><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tags" Target="../tags/tag115.xml"/></Relationships>
</file>

<file path=ppt/slides/_rels/slide29.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43.png"/><Relationship Id="rId6" Type="http://schemas.openxmlformats.org/officeDocument/2006/relationships/image" Target="../media/image3.jpeg"/><Relationship Id="rId5" Type="http://schemas.openxmlformats.org/officeDocument/2006/relationships/tags" Target="../tags/tag124.xml"/><Relationship Id="rId4" Type="http://schemas.openxmlformats.org/officeDocument/2006/relationships/tags" Target="../tags/tag123.xml"/><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tags" Target="../tags/tag12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30.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44.png"/><Relationship Id="rId6" Type="http://schemas.openxmlformats.org/officeDocument/2006/relationships/image" Target="../media/image3.jpeg"/><Relationship Id="rId5" Type="http://schemas.openxmlformats.org/officeDocument/2006/relationships/tags" Target="../tags/tag129.xml"/><Relationship Id="rId4" Type="http://schemas.openxmlformats.org/officeDocument/2006/relationships/tags" Target="../tags/tag128.xml"/><Relationship Id="rId3" Type="http://schemas.openxmlformats.org/officeDocument/2006/relationships/tags" Target="../tags/tag127.xml"/><Relationship Id="rId2" Type="http://schemas.openxmlformats.org/officeDocument/2006/relationships/tags" Target="../tags/tag126.xml"/><Relationship Id="rId1" Type="http://schemas.openxmlformats.org/officeDocument/2006/relationships/tags" Target="../tags/tag125.xml"/></Relationships>
</file>

<file path=ppt/slides/_rels/slide31.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45.png"/><Relationship Id="rId6" Type="http://schemas.openxmlformats.org/officeDocument/2006/relationships/image" Target="../media/image3.jpeg"/><Relationship Id="rId5" Type="http://schemas.openxmlformats.org/officeDocument/2006/relationships/tags" Target="../tags/tag134.xml"/><Relationship Id="rId4" Type="http://schemas.openxmlformats.org/officeDocument/2006/relationships/tags" Target="../tags/tag133.xml"/><Relationship Id="rId3" Type="http://schemas.openxmlformats.org/officeDocument/2006/relationships/tags" Target="../tags/tag132.xml"/><Relationship Id="rId2" Type="http://schemas.openxmlformats.org/officeDocument/2006/relationships/tags" Target="../tags/tag131.xml"/><Relationship Id="rId1" Type="http://schemas.openxmlformats.org/officeDocument/2006/relationships/tags" Target="../tags/tag130.xml"/></Relationships>
</file>

<file path=ppt/slides/_rels/slide32.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46.png"/><Relationship Id="rId6" Type="http://schemas.openxmlformats.org/officeDocument/2006/relationships/image" Target="../media/image3.jpeg"/><Relationship Id="rId5" Type="http://schemas.openxmlformats.org/officeDocument/2006/relationships/tags" Target="../tags/tag139.xml"/><Relationship Id="rId4" Type="http://schemas.openxmlformats.org/officeDocument/2006/relationships/tags" Target="../tags/tag138.xml"/><Relationship Id="rId3" Type="http://schemas.openxmlformats.org/officeDocument/2006/relationships/tags" Target="../tags/tag137.xml"/><Relationship Id="rId2" Type="http://schemas.openxmlformats.org/officeDocument/2006/relationships/tags" Target="../tags/tag136.xml"/><Relationship Id="rId1" Type="http://schemas.openxmlformats.org/officeDocument/2006/relationships/tags" Target="../tags/tag135.xml"/></Relationships>
</file>

<file path=ppt/slides/_rels/slide33.xml.rels><?xml version="1.0" encoding="UTF-8" standalone="yes"?>
<Relationships xmlns="http://schemas.openxmlformats.org/package/2006/relationships"><Relationship Id="rId9" Type="http://schemas.openxmlformats.org/officeDocument/2006/relationships/image" Target="../media/image48.png"/><Relationship Id="rId8" Type="http://schemas.openxmlformats.org/officeDocument/2006/relationships/tags" Target="../tags/tag145.xml"/><Relationship Id="rId7" Type="http://schemas.openxmlformats.org/officeDocument/2006/relationships/image" Target="../media/image47.png"/><Relationship Id="rId6" Type="http://schemas.openxmlformats.org/officeDocument/2006/relationships/image" Target="../media/image3.jpeg"/><Relationship Id="rId5" Type="http://schemas.openxmlformats.org/officeDocument/2006/relationships/tags" Target="../tags/tag144.xml"/><Relationship Id="rId4" Type="http://schemas.openxmlformats.org/officeDocument/2006/relationships/tags" Target="../tags/tag143.xml"/><Relationship Id="rId3" Type="http://schemas.openxmlformats.org/officeDocument/2006/relationships/tags" Target="../tags/tag142.xml"/><Relationship Id="rId2" Type="http://schemas.openxmlformats.org/officeDocument/2006/relationships/tags" Target="../tags/tag141.xml"/><Relationship Id="rId11" Type="http://schemas.openxmlformats.org/officeDocument/2006/relationships/notesSlide" Target="../notesSlides/notesSlide14.xml"/><Relationship Id="rId10" Type="http://schemas.openxmlformats.org/officeDocument/2006/relationships/slideLayout" Target="../slideLayouts/slideLayout2.xml"/><Relationship Id="rId1" Type="http://schemas.openxmlformats.org/officeDocument/2006/relationships/tags" Target="../tags/tag140.xml"/></Relationships>
</file>

<file path=ppt/slides/_rels/slide34.xml.rels><?xml version="1.0" encoding="UTF-8" standalone="yes"?>
<Relationships xmlns="http://schemas.openxmlformats.org/package/2006/relationships"><Relationship Id="rId9" Type="http://schemas.openxmlformats.org/officeDocument/2006/relationships/notesSlide" Target="../notesSlides/notesSlide15.xml"/><Relationship Id="rId8" Type="http://schemas.openxmlformats.org/officeDocument/2006/relationships/slideLayout" Target="../slideLayouts/slideLayout2.xml"/><Relationship Id="rId7" Type="http://schemas.openxmlformats.org/officeDocument/2006/relationships/image" Target="../media/image49.png"/><Relationship Id="rId6" Type="http://schemas.openxmlformats.org/officeDocument/2006/relationships/image" Target="../media/image3.jpeg"/><Relationship Id="rId5" Type="http://schemas.openxmlformats.org/officeDocument/2006/relationships/tags" Target="../tags/tag150.xml"/><Relationship Id="rId4" Type="http://schemas.openxmlformats.org/officeDocument/2006/relationships/tags" Target="../tags/tag149.xml"/><Relationship Id="rId3" Type="http://schemas.openxmlformats.org/officeDocument/2006/relationships/tags" Target="../tags/tag148.xml"/><Relationship Id="rId2" Type="http://schemas.openxmlformats.org/officeDocument/2006/relationships/tags" Target="../tags/tag147.xml"/><Relationship Id="rId1" Type="http://schemas.openxmlformats.org/officeDocument/2006/relationships/tags" Target="../tags/tag146.xml"/></Relationships>
</file>

<file path=ppt/slides/_rels/slide35.xml.rels><?xml version="1.0" encoding="UTF-8" standalone="yes"?>
<Relationships xmlns="http://schemas.openxmlformats.org/package/2006/relationships"><Relationship Id="rId9" Type="http://schemas.openxmlformats.org/officeDocument/2006/relationships/notesSlide" Target="../notesSlides/notesSlide16.xml"/><Relationship Id="rId8" Type="http://schemas.openxmlformats.org/officeDocument/2006/relationships/slideLayout" Target="../slideLayouts/slideLayout2.xml"/><Relationship Id="rId7" Type="http://schemas.openxmlformats.org/officeDocument/2006/relationships/image" Target="../media/image50.png"/><Relationship Id="rId6" Type="http://schemas.openxmlformats.org/officeDocument/2006/relationships/image" Target="../media/image3.jpeg"/><Relationship Id="rId5" Type="http://schemas.openxmlformats.org/officeDocument/2006/relationships/tags" Target="../tags/tag155.xml"/><Relationship Id="rId4" Type="http://schemas.openxmlformats.org/officeDocument/2006/relationships/tags" Target="../tags/tag154.xml"/><Relationship Id="rId3" Type="http://schemas.openxmlformats.org/officeDocument/2006/relationships/tags" Target="../tags/tag153.xml"/><Relationship Id="rId2" Type="http://schemas.openxmlformats.org/officeDocument/2006/relationships/tags" Target="../tags/tag152.xml"/><Relationship Id="rId1" Type="http://schemas.openxmlformats.org/officeDocument/2006/relationships/tags" Target="../tags/tag151.xml"/></Relationships>
</file>

<file path=ppt/slides/_rels/slide36.xml.rels><?xml version="1.0" encoding="UTF-8" standalone="yes"?>
<Relationships xmlns="http://schemas.openxmlformats.org/package/2006/relationships"><Relationship Id="rId9" Type="http://schemas.openxmlformats.org/officeDocument/2006/relationships/notesSlide" Target="../notesSlides/notesSlide17.xml"/><Relationship Id="rId8" Type="http://schemas.openxmlformats.org/officeDocument/2006/relationships/slideLayout" Target="../slideLayouts/slideLayout2.xml"/><Relationship Id="rId7" Type="http://schemas.openxmlformats.org/officeDocument/2006/relationships/image" Target="../media/image51.png"/><Relationship Id="rId6" Type="http://schemas.openxmlformats.org/officeDocument/2006/relationships/image" Target="../media/image3.jpeg"/><Relationship Id="rId5" Type="http://schemas.openxmlformats.org/officeDocument/2006/relationships/tags" Target="../tags/tag160.xml"/><Relationship Id="rId4" Type="http://schemas.openxmlformats.org/officeDocument/2006/relationships/tags" Target="../tags/tag159.xml"/><Relationship Id="rId3" Type="http://schemas.openxmlformats.org/officeDocument/2006/relationships/tags" Target="../tags/tag158.xml"/><Relationship Id="rId2" Type="http://schemas.openxmlformats.org/officeDocument/2006/relationships/tags" Target="../tags/tag157.xml"/><Relationship Id="rId1" Type="http://schemas.openxmlformats.org/officeDocument/2006/relationships/tags" Target="../tags/tag156.xml"/></Relationships>
</file>

<file path=ppt/slides/_rels/slide37.xml.rels><?xml version="1.0" encoding="UTF-8" standalone="yes"?>
<Relationships xmlns="http://schemas.openxmlformats.org/package/2006/relationships"><Relationship Id="rId9" Type="http://schemas.openxmlformats.org/officeDocument/2006/relationships/notesSlide" Target="../notesSlides/notesSlide18.xml"/><Relationship Id="rId8" Type="http://schemas.openxmlformats.org/officeDocument/2006/relationships/slideLayout" Target="../slideLayouts/slideLayout2.xml"/><Relationship Id="rId7" Type="http://schemas.openxmlformats.org/officeDocument/2006/relationships/image" Target="../media/image52.png"/><Relationship Id="rId6" Type="http://schemas.openxmlformats.org/officeDocument/2006/relationships/image" Target="../media/image3.jpeg"/><Relationship Id="rId5" Type="http://schemas.openxmlformats.org/officeDocument/2006/relationships/tags" Target="../tags/tag165.xml"/><Relationship Id="rId4" Type="http://schemas.openxmlformats.org/officeDocument/2006/relationships/tags" Target="../tags/tag164.xml"/><Relationship Id="rId3" Type="http://schemas.openxmlformats.org/officeDocument/2006/relationships/tags" Target="../tags/tag163.xml"/><Relationship Id="rId2" Type="http://schemas.openxmlformats.org/officeDocument/2006/relationships/tags" Target="../tags/tag162.xml"/><Relationship Id="rId1" Type="http://schemas.openxmlformats.org/officeDocument/2006/relationships/tags" Target="../tags/tag161.xml"/></Relationships>
</file>

<file path=ppt/slides/_rels/slide38.xml.rels><?xml version="1.0" encoding="UTF-8" standalone="yes"?>
<Relationships xmlns="http://schemas.openxmlformats.org/package/2006/relationships"><Relationship Id="rId9" Type="http://schemas.openxmlformats.org/officeDocument/2006/relationships/notesSlide" Target="../notesSlides/notesSlide19.xml"/><Relationship Id="rId8" Type="http://schemas.openxmlformats.org/officeDocument/2006/relationships/slideLayout" Target="../slideLayouts/slideLayout2.xml"/><Relationship Id="rId7" Type="http://schemas.openxmlformats.org/officeDocument/2006/relationships/image" Target="../media/image53.png"/><Relationship Id="rId6" Type="http://schemas.openxmlformats.org/officeDocument/2006/relationships/image" Target="../media/image3.jpeg"/><Relationship Id="rId5" Type="http://schemas.openxmlformats.org/officeDocument/2006/relationships/tags" Target="../tags/tag170.xml"/><Relationship Id="rId4" Type="http://schemas.openxmlformats.org/officeDocument/2006/relationships/tags" Target="../tags/tag169.xml"/><Relationship Id="rId3" Type="http://schemas.openxmlformats.org/officeDocument/2006/relationships/tags" Target="../tags/tag168.xml"/><Relationship Id="rId2" Type="http://schemas.openxmlformats.org/officeDocument/2006/relationships/tags" Target="../tags/tag167.xml"/><Relationship Id="rId1" Type="http://schemas.openxmlformats.org/officeDocument/2006/relationships/tags" Target="../tags/tag166.xml"/></Relationships>
</file>

<file path=ppt/slides/_rels/slide39.xml.rels><?xml version="1.0" encoding="UTF-8" standalone="yes"?>
<Relationships xmlns="http://schemas.openxmlformats.org/package/2006/relationships"><Relationship Id="rId9" Type="http://schemas.openxmlformats.org/officeDocument/2006/relationships/notesSlide" Target="../notesSlides/notesSlide20.xml"/><Relationship Id="rId8" Type="http://schemas.openxmlformats.org/officeDocument/2006/relationships/slideLayout" Target="../slideLayouts/slideLayout2.xml"/><Relationship Id="rId7" Type="http://schemas.openxmlformats.org/officeDocument/2006/relationships/image" Target="../media/image54.png"/><Relationship Id="rId6" Type="http://schemas.openxmlformats.org/officeDocument/2006/relationships/image" Target="../media/image3.jpeg"/><Relationship Id="rId5" Type="http://schemas.openxmlformats.org/officeDocument/2006/relationships/tags" Target="../tags/tag175.xml"/><Relationship Id="rId4" Type="http://schemas.openxmlformats.org/officeDocument/2006/relationships/tags" Target="../tags/tag174.xml"/><Relationship Id="rId3" Type="http://schemas.openxmlformats.org/officeDocument/2006/relationships/tags" Target="../tags/tag173.xml"/><Relationship Id="rId2" Type="http://schemas.openxmlformats.org/officeDocument/2006/relationships/tags" Target="../tags/tag172.xml"/><Relationship Id="rId1" Type="http://schemas.openxmlformats.org/officeDocument/2006/relationships/tags" Target="../tags/tag171.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40.xml.rels><?xml version="1.0" encoding="UTF-8" standalone="yes"?>
<Relationships xmlns="http://schemas.openxmlformats.org/package/2006/relationships"><Relationship Id="rId9" Type="http://schemas.openxmlformats.org/officeDocument/2006/relationships/notesSlide" Target="../notesSlides/notesSlide21.xml"/><Relationship Id="rId8" Type="http://schemas.openxmlformats.org/officeDocument/2006/relationships/slideLayout" Target="../slideLayouts/slideLayout2.xml"/><Relationship Id="rId7" Type="http://schemas.openxmlformats.org/officeDocument/2006/relationships/image" Target="../media/image55.png"/><Relationship Id="rId6" Type="http://schemas.openxmlformats.org/officeDocument/2006/relationships/image" Target="../media/image3.jpeg"/><Relationship Id="rId5" Type="http://schemas.openxmlformats.org/officeDocument/2006/relationships/tags" Target="../tags/tag180.xml"/><Relationship Id="rId4" Type="http://schemas.openxmlformats.org/officeDocument/2006/relationships/tags" Target="../tags/tag179.xml"/><Relationship Id="rId3" Type="http://schemas.openxmlformats.org/officeDocument/2006/relationships/tags" Target="../tags/tag178.xml"/><Relationship Id="rId2" Type="http://schemas.openxmlformats.org/officeDocument/2006/relationships/tags" Target="../tags/tag177.xml"/><Relationship Id="rId1" Type="http://schemas.openxmlformats.org/officeDocument/2006/relationships/tags" Target="../tags/tag176.xml"/></Relationships>
</file>

<file path=ppt/slides/_rels/slide4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57.png"/><Relationship Id="rId7" Type="http://schemas.openxmlformats.org/officeDocument/2006/relationships/image" Target="../media/image56.png"/><Relationship Id="rId6" Type="http://schemas.openxmlformats.org/officeDocument/2006/relationships/image" Target="../media/image3.jpeg"/><Relationship Id="rId5" Type="http://schemas.openxmlformats.org/officeDocument/2006/relationships/tags" Target="../tags/tag185.xml"/><Relationship Id="rId4" Type="http://schemas.openxmlformats.org/officeDocument/2006/relationships/tags" Target="../tags/tag184.xml"/><Relationship Id="rId3" Type="http://schemas.openxmlformats.org/officeDocument/2006/relationships/tags" Target="../tags/tag183.xml"/><Relationship Id="rId2" Type="http://schemas.openxmlformats.org/officeDocument/2006/relationships/tags" Target="../tags/tag182.xml"/><Relationship Id="rId10" Type="http://schemas.openxmlformats.org/officeDocument/2006/relationships/notesSlide" Target="../notesSlides/notesSlide22.xml"/><Relationship Id="rId1" Type="http://schemas.openxmlformats.org/officeDocument/2006/relationships/tags" Target="../tags/tag181.xml"/></Relationships>
</file>

<file path=ppt/slides/_rels/slide42.xml.rels><?xml version="1.0" encoding="UTF-8" standalone="yes"?>
<Relationships xmlns="http://schemas.openxmlformats.org/package/2006/relationships"><Relationship Id="rId9" Type="http://schemas.openxmlformats.org/officeDocument/2006/relationships/notesSlide" Target="../notesSlides/notesSlide23.xml"/><Relationship Id="rId8" Type="http://schemas.openxmlformats.org/officeDocument/2006/relationships/slideLayout" Target="../slideLayouts/slideLayout2.xml"/><Relationship Id="rId7" Type="http://schemas.openxmlformats.org/officeDocument/2006/relationships/image" Target="../media/image58.png"/><Relationship Id="rId6" Type="http://schemas.openxmlformats.org/officeDocument/2006/relationships/image" Target="../media/image3.jpeg"/><Relationship Id="rId5" Type="http://schemas.openxmlformats.org/officeDocument/2006/relationships/tags" Target="../tags/tag190.xml"/><Relationship Id="rId4" Type="http://schemas.openxmlformats.org/officeDocument/2006/relationships/tags" Target="../tags/tag189.xml"/><Relationship Id="rId3" Type="http://schemas.openxmlformats.org/officeDocument/2006/relationships/tags" Target="../tags/tag188.xml"/><Relationship Id="rId2" Type="http://schemas.openxmlformats.org/officeDocument/2006/relationships/tags" Target="../tags/tag187.xml"/><Relationship Id="rId1" Type="http://schemas.openxmlformats.org/officeDocument/2006/relationships/tags" Target="../tags/tag186.xml"/></Relationships>
</file>

<file path=ppt/slides/_rels/slide43.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60.png"/><Relationship Id="rId7" Type="http://schemas.openxmlformats.org/officeDocument/2006/relationships/image" Target="../media/image59.png"/><Relationship Id="rId6" Type="http://schemas.openxmlformats.org/officeDocument/2006/relationships/image" Target="../media/image3.jpeg"/><Relationship Id="rId5" Type="http://schemas.openxmlformats.org/officeDocument/2006/relationships/tags" Target="../tags/tag195.xml"/><Relationship Id="rId4" Type="http://schemas.openxmlformats.org/officeDocument/2006/relationships/tags" Target="../tags/tag194.xml"/><Relationship Id="rId3" Type="http://schemas.openxmlformats.org/officeDocument/2006/relationships/tags" Target="../tags/tag193.xml"/><Relationship Id="rId2" Type="http://schemas.openxmlformats.org/officeDocument/2006/relationships/tags" Target="../tags/tag192.xml"/><Relationship Id="rId10" Type="http://schemas.openxmlformats.org/officeDocument/2006/relationships/notesSlide" Target="../notesSlides/notesSlide24.xml"/><Relationship Id="rId1" Type="http://schemas.openxmlformats.org/officeDocument/2006/relationships/tags" Target="../tags/tag191.xml"/></Relationships>
</file>

<file path=ppt/slides/_rels/slide44.xml.rels><?xml version="1.0" encoding="UTF-8" standalone="yes"?>
<Relationships xmlns="http://schemas.openxmlformats.org/package/2006/relationships"><Relationship Id="rId9" Type="http://schemas.openxmlformats.org/officeDocument/2006/relationships/tags" Target="../tags/tag202.xml"/><Relationship Id="rId8" Type="http://schemas.openxmlformats.org/officeDocument/2006/relationships/image" Target="../media/image61.png"/><Relationship Id="rId7" Type="http://schemas.openxmlformats.org/officeDocument/2006/relationships/tags" Target="../tags/tag201.xml"/><Relationship Id="rId6" Type="http://schemas.openxmlformats.org/officeDocument/2006/relationships/image" Target="../media/image3.jpeg"/><Relationship Id="rId5" Type="http://schemas.openxmlformats.org/officeDocument/2006/relationships/tags" Target="../tags/tag200.xml"/><Relationship Id="rId4" Type="http://schemas.openxmlformats.org/officeDocument/2006/relationships/tags" Target="../tags/tag199.xml"/><Relationship Id="rId3" Type="http://schemas.openxmlformats.org/officeDocument/2006/relationships/tags" Target="../tags/tag198.xml"/><Relationship Id="rId2" Type="http://schemas.openxmlformats.org/officeDocument/2006/relationships/tags" Target="../tags/tag197.xml"/><Relationship Id="rId12" Type="http://schemas.openxmlformats.org/officeDocument/2006/relationships/notesSlide" Target="../notesSlides/notesSlide25.xml"/><Relationship Id="rId11" Type="http://schemas.openxmlformats.org/officeDocument/2006/relationships/slideLayout" Target="../slideLayouts/slideLayout2.xml"/><Relationship Id="rId10" Type="http://schemas.openxmlformats.org/officeDocument/2006/relationships/image" Target="../media/image62.png"/><Relationship Id="rId1" Type="http://schemas.openxmlformats.org/officeDocument/2006/relationships/tags" Target="../tags/tag196.xml"/></Relationships>
</file>

<file path=ppt/slides/_rels/slide45.xml.rels><?xml version="1.0" encoding="UTF-8" standalone="yes"?>
<Relationships xmlns="http://schemas.openxmlformats.org/package/2006/relationships"><Relationship Id="rId9" Type="http://schemas.openxmlformats.org/officeDocument/2006/relationships/notesSlide" Target="../notesSlides/notesSlide26.xml"/><Relationship Id="rId8" Type="http://schemas.openxmlformats.org/officeDocument/2006/relationships/slideLayout" Target="../slideLayouts/slideLayout2.xml"/><Relationship Id="rId7" Type="http://schemas.openxmlformats.org/officeDocument/2006/relationships/image" Target="../media/image63.png"/><Relationship Id="rId6" Type="http://schemas.openxmlformats.org/officeDocument/2006/relationships/image" Target="../media/image3.jpeg"/><Relationship Id="rId5" Type="http://schemas.openxmlformats.org/officeDocument/2006/relationships/tags" Target="../tags/tag207.xml"/><Relationship Id="rId4" Type="http://schemas.openxmlformats.org/officeDocument/2006/relationships/tags" Target="../tags/tag206.xml"/><Relationship Id="rId3" Type="http://schemas.openxmlformats.org/officeDocument/2006/relationships/tags" Target="../tags/tag205.xml"/><Relationship Id="rId2" Type="http://schemas.openxmlformats.org/officeDocument/2006/relationships/tags" Target="../tags/tag204.xml"/><Relationship Id="rId1" Type="http://schemas.openxmlformats.org/officeDocument/2006/relationships/tags" Target="../tags/tag203.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47.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64.png"/><Relationship Id="rId7" Type="http://schemas.openxmlformats.org/officeDocument/2006/relationships/tags" Target="../tags/tag213.xml"/><Relationship Id="rId6" Type="http://schemas.openxmlformats.org/officeDocument/2006/relationships/image" Target="../media/image3.jpeg"/><Relationship Id="rId5" Type="http://schemas.openxmlformats.org/officeDocument/2006/relationships/tags" Target="../tags/tag212.xml"/><Relationship Id="rId4" Type="http://schemas.openxmlformats.org/officeDocument/2006/relationships/tags" Target="../tags/tag211.xml"/><Relationship Id="rId3" Type="http://schemas.openxmlformats.org/officeDocument/2006/relationships/tags" Target="../tags/tag210.xml"/><Relationship Id="rId2" Type="http://schemas.openxmlformats.org/officeDocument/2006/relationships/tags" Target="../tags/tag209.xml"/><Relationship Id="rId10" Type="http://schemas.openxmlformats.org/officeDocument/2006/relationships/notesSlide" Target="../notesSlides/notesSlide27.xml"/><Relationship Id="rId1" Type="http://schemas.openxmlformats.org/officeDocument/2006/relationships/tags" Target="../tags/tag208.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5.xml.rels><?xml version="1.0" encoding="UTF-8" standalone="yes"?>
<Relationships xmlns="http://schemas.openxmlformats.org/package/2006/relationships"><Relationship Id="rId9" Type="http://schemas.openxmlformats.org/officeDocument/2006/relationships/slideLayout" Target="../slideLayouts/slideLayout14.xml"/><Relationship Id="rId8" Type="http://schemas.openxmlformats.org/officeDocument/2006/relationships/tags" Target="../tags/tag6.xml"/><Relationship Id="rId7" Type="http://schemas.openxmlformats.org/officeDocument/2006/relationships/image" Target="../media/image4.png"/><Relationship Id="rId6" Type="http://schemas.openxmlformats.org/officeDocument/2006/relationships/image" Target="../media/image3.jpeg"/><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12.xml"/><Relationship Id="rId7" Type="http://schemas.openxmlformats.org/officeDocument/2006/relationships/image" Target="../media/image5.png"/><Relationship Id="rId6" Type="http://schemas.openxmlformats.org/officeDocument/2006/relationships/image" Target="../media/image3.jpeg"/><Relationship Id="rId5" Type="http://schemas.openxmlformats.org/officeDocument/2006/relationships/tags" Target="../tags/tag11.xml"/><Relationship Id="rId4" Type="http://schemas.openxmlformats.org/officeDocument/2006/relationships/tags" Target="../tags/tag10.xml"/><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9" Type="http://schemas.openxmlformats.org/officeDocument/2006/relationships/image" Target="../media/image7.png"/><Relationship Id="rId8" Type="http://schemas.openxmlformats.org/officeDocument/2006/relationships/image" Target="../media/image6.png"/><Relationship Id="rId7" Type="http://schemas.openxmlformats.org/officeDocument/2006/relationships/tags" Target="../tags/tag18.xml"/><Relationship Id="rId6" Type="http://schemas.openxmlformats.org/officeDocument/2006/relationships/image" Target="../media/image3.jpeg"/><Relationship Id="rId5" Type="http://schemas.openxmlformats.org/officeDocument/2006/relationships/tags" Target="../tags/tag17.xml"/><Relationship Id="rId4" Type="http://schemas.openxmlformats.org/officeDocument/2006/relationships/tags" Target="../tags/tag16.xml"/><Relationship Id="rId3" Type="http://schemas.openxmlformats.org/officeDocument/2006/relationships/tags" Target="../tags/tag15.xml"/><Relationship Id="rId2" Type="http://schemas.openxmlformats.org/officeDocument/2006/relationships/tags" Target="../tags/tag14.xml"/><Relationship Id="rId10" Type="http://schemas.openxmlformats.org/officeDocument/2006/relationships/slideLayout" Target="../slideLayouts/slideLayout2.xml"/><Relationship Id="rId1" Type="http://schemas.openxmlformats.org/officeDocument/2006/relationships/tags" Target="../tags/tag13.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24.xml"/><Relationship Id="rId6" Type="http://schemas.openxmlformats.org/officeDocument/2006/relationships/image" Target="../media/image3.jpeg"/><Relationship Id="rId5" Type="http://schemas.openxmlformats.org/officeDocument/2006/relationships/tags" Target="../tags/tag23.xml"/><Relationship Id="rId4" Type="http://schemas.openxmlformats.org/officeDocument/2006/relationships/tags" Target="../tags/tag22.xml"/><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p:nvPr/>
        </p:nvSpPr>
        <p:spPr>
          <a:xfrm flipV="1">
            <a:off x="0" y="3429000"/>
            <a:ext cx="12204700" cy="127000"/>
          </a:xfrm>
          <a:prstGeom prst="rect">
            <a:avLst/>
          </a:prstGeom>
          <a:solidFill>
            <a:srgbClr val="43B06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endParaRPr lang="en-US">
              <a:ln w="0"/>
              <a:solidFill>
                <a:srgbClr val="24374E"/>
              </a:solidFill>
              <a:effectLst>
                <a:outerShdw blurRad="38100" dist="19050" dir="2700000" algn="tl" rotWithShape="0">
                  <a:prstClr val="black">
                    <a:alpha val="40000"/>
                  </a:prstClr>
                </a:outerShdw>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直角三角形 7"/>
          <p:cNvSpPr/>
          <p:nvPr/>
        </p:nvSpPr>
        <p:spPr>
          <a:xfrm rot="21120000">
            <a:off x="-501650" y="1874520"/>
            <a:ext cx="16333470" cy="599821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Times New Roman" panose="02020603050405020304" pitchFamily="18" charset="0"/>
            </a:endParaRPr>
          </a:p>
        </p:txBody>
      </p:sp>
      <p:sp>
        <p:nvSpPr>
          <p:cNvPr id="26" name="直角三角形 25"/>
          <p:cNvSpPr/>
          <p:nvPr/>
        </p:nvSpPr>
        <p:spPr>
          <a:xfrm rot="5400000">
            <a:off x="-1" y="0"/>
            <a:ext cx="4871990" cy="4871990"/>
          </a:xfrm>
          <a:prstGeom prst="rtTriangle">
            <a:avLst/>
          </a:prstGeom>
          <a:solidFill>
            <a:srgbClr val="3DB15E"/>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Times New Roman" panose="02020603050405020304" pitchFamily="18" charset="0"/>
            </a:endParaRPr>
          </a:p>
        </p:txBody>
      </p:sp>
      <p:sp>
        <p:nvSpPr>
          <p:cNvPr id="21" name="直角三角形 20"/>
          <p:cNvSpPr/>
          <p:nvPr/>
        </p:nvSpPr>
        <p:spPr>
          <a:xfrm rot="16200000" flipH="1">
            <a:off x="7719695" y="1450340"/>
            <a:ext cx="5959475" cy="3035300"/>
          </a:xfrm>
          <a:prstGeom prst="rtTriangle">
            <a:avLst/>
          </a:prstGeom>
          <a:solidFill>
            <a:srgbClr val="223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Times New Roman" panose="02020603050405020304" pitchFamily="18" charset="0"/>
            </a:endParaRPr>
          </a:p>
        </p:txBody>
      </p:sp>
      <p:pic>
        <p:nvPicPr>
          <p:cNvPr id="9" name="图片 8" descr="白色"/>
          <p:cNvPicPr>
            <a:picLocks noChangeAspect="1"/>
          </p:cNvPicPr>
          <p:nvPr/>
        </p:nvPicPr>
        <p:blipFill>
          <a:blip r:embed="rId1"/>
          <a:stretch>
            <a:fillRect/>
          </a:stretch>
        </p:blipFill>
        <p:spPr>
          <a:xfrm>
            <a:off x="10668000" y="228600"/>
            <a:ext cx="1447165" cy="1087120"/>
          </a:xfrm>
          <a:prstGeom prst="rect">
            <a:avLst/>
          </a:prstGeom>
        </p:spPr>
      </p:pic>
      <p:sp>
        <p:nvSpPr>
          <p:cNvPr id="6" name="TextBox 19"/>
          <p:cNvSpPr txBox="1"/>
          <p:nvPr/>
        </p:nvSpPr>
        <p:spPr>
          <a:xfrm>
            <a:off x="1447801" y="5638800"/>
            <a:ext cx="8278495" cy="1198880"/>
          </a:xfrm>
          <a:prstGeom prst="rect">
            <a:avLst/>
          </a:prstGeom>
          <a:noFill/>
        </p:spPr>
        <p:txBody>
          <a:bodyPr wrap="none">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en-US" altLang="zh-CN" sz="4800" b="1" i="0" u="none" strike="noStrike" kern="1200" cap="none" spc="0" normalizeH="0" baseline="0" noProof="0" dirty="0">
                <a:ln>
                  <a:noFill/>
                </a:ln>
                <a:solidFill>
                  <a:srgbClr val="223850"/>
                </a:solidFill>
                <a:effectLst/>
                <a:uLnTx/>
                <a:uFillTx/>
                <a:latin typeface="Times New Roman" panose="02020603050405020304" pitchFamily="18" charset="0"/>
                <a:ea typeface="微软雅黑" panose="020B0503020204020204" pitchFamily="34" charset="-122"/>
                <a:cs typeface="Arial" panose="020B0604020202020204" pitchFamily="34" charset="0"/>
                <a:sym typeface="字魂154号-锐艺黑" panose="00000500000000000000" pitchFamily="2" charset="-122"/>
              </a:rPr>
              <a:t>CNT300 Position calibration</a:t>
            </a:r>
            <a:endParaRPr kumimoji="0" lang="en-US" altLang="zh-CN" sz="4800" b="1" i="0" u="none" strike="noStrike" kern="1200" cap="none" spc="0" normalizeH="0" baseline="0" noProof="0" dirty="0">
              <a:ln>
                <a:noFill/>
              </a:ln>
              <a:solidFill>
                <a:srgbClr val="223850"/>
              </a:solidFill>
              <a:effectLst/>
              <a:uLnTx/>
              <a:uFillTx/>
              <a:latin typeface="Times New Roman" panose="02020603050405020304" pitchFamily="18" charset="0"/>
              <a:ea typeface="微软雅黑" panose="020B0503020204020204" pitchFamily="34" charset="-122"/>
              <a:cs typeface="Arial" panose="020B0604020202020204" pitchFamily="34" charset="0"/>
              <a:sym typeface="字魂154号-锐艺黑" panose="00000500000000000000" pitchFamily="2" charset="-122"/>
            </a:endParaRPr>
          </a:p>
        </p:txBody>
      </p:sp>
      <p:pic>
        <p:nvPicPr>
          <p:cNvPr id="2" name="图片 1"/>
          <p:cNvPicPr>
            <a:picLocks noChangeAspect="1"/>
          </p:cNvPicPr>
          <p:nvPr/>
        </p:nvPicPr>
        <p:blipFill>
          <a:blip r:embed="rId2"/>
          <a:stretch>
            <a:fillRect/>
          </a:stretch>
        </p:blipFill>
        <p:spPr>
          <a:xfrm>
            <a:off x="3733800" y="1225550"/>
            <a:ext cx="4864100" cy="44132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5" name="图片 1" descr="头像"/>
          <p:cNvPicPr>
            <a:picLocks noChangeAspect="1"/>
          </p:cNvPicPr>
          <p:nvPr/>
        </p:nvPicPr>
        <p:blipFill>
          <a:blip r:embed="rId1"/>
          <a:stretch>
            <a:fillRect/>
          </a:stretch>
        </p:blipFill>
        <p:spPr>
          <a:xfrm>
            <a:off x="10515601" y="-6985"/>
            <a:ext cx="1338262" cy="1338263"/>
          </a:xfrm>
          <a:prstGeom prst="rect">
            <a:avLst/>
          </a:prstGeom>
          <a:noFill/>
          <a:ln w="9525">
            <a:noFill/>
          </a:ln>
        </p:spPr>
      </p:pic>
      <p:sp>
        <p:nvSpPr>
          <p:cNvPr id="2" name="矩形 1"/>
          <p:cNvSpPr/>
          <p:nvPr/>
        </p:nvSpPr>
        <p:spPr>
          <a:xfrm>
            <a:off x="-381000" y="1143000"/>
            <a:ext cx="12954000" cy="44221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Times New Roman" panose="02020603050405020304" pitchFamily="18" charset="0"/>
            </a:endParaRPr>
          </a:p>
        </p:txBody>
      </p:sp>
      <p:sp>
        <p:nvSpPr>
          <p:cNvPr id="24" name="文本框 23"/>
          <p:cNvSpPr txBox="1"/>
          <p:nvPr/>
        </p:nvSpPr>
        <p:spPr>
          <a:xfrm>
            <a:off x="5930900" y="3425190"/>
            <a:ext cx="5679440" cy="645160"/>
          </a:xfrm>
          <a:prstGeom prst="rect">
            <a:avLst/>
          </a:prstGeom>
          <a:noFill/>
          <a:effectLst>
            <a:outerShdw blurRad="25400" dist="25400" dir="2700000" algn="tl" rotWithShape="0">
              <a:prstClr val="black">
                <a:alpha val="20000"/>
              </a:prstClr>
            </a:outerShdw>
          </a:effectLst>
        </p:spPr>
        <p:txBody>
          <a:bodyPr wrap="square" rtlCol="0">
            <a:spAutoFit/>
          </a:bodyPr>
          <a:lstStyle/>
          <a:p>
            <a:pPr algn="l" eaLnBrk="1" hangingPunct="1">
              <a:lnSpc>
                <a:spcPct val="100000"/>
              </a:lnSpc>
              <a:spcBef>
                <a:spcPct val="0"/>
              </a:spcBef>
              <a:buFont typeface="Times New Roman" panose="02020603050405020304" pitchFamily="18" charset="0"/>
              <a:buNone/>
            </a:pPr>
            <a:r>
              <a:rPr lang="en-US" altLang="zh-CN" sz="3600" b="1" dirty="0" smtClean="0">
                <a:solidFill>
                  <a:srgbClr val="2C8C86"/>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Times New Roman" panose="02020603050405020304" pitchFamily="18" charset="0"/>
                <a:sym typeface="字魂154号-锐艺黑" panose="00000500000000000000" pitchFamily="2" charset="-122"/>
              </a:rPr>
              <a:t>Position calibration</a:t>
            </a:r>
            <a:endParaRPr lang="en-US" altLang="zh-CN" sz="3600" b="1" dirty="0" smtClean="0">
              <a:solidFill>
                <a:srgbClr val="2C8C86"/>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Times New Roman" panose="02020603050405020304" pitchFamily="18" charset="0"/>
              <a:sym typeface="字魂154号-锐艺黑" panose="00000500000000000000" pitchFamily="2" charset="-122"/>
            </a:endParaRPr>
          </a:p>
        </p:txBody>
      </p:sp>
      <p:grpSp>
        <p:nvGrpSpPr>
          <p:cNvPr id="5" name="组合 4"/>
          <p:cNvGrpSpPr/>
          <p:nvPr/>
        </p:nvGrpSpPr>
        <p:grpSpPr>
          <a:xfrm>
            <a:off x="4043680" y="2589530"/>
            <a:ext cx="1419860" cy="1328420"/>
            <a:chOff x="2876" y="3426"/>
            <a:chExt cx="3980" cy="3016"/>
          </a:xfrm>
        </p:grpSpPr>
        <p:sp>
          <p:nvSpPr>
            <p:cNvPr id="12" name="矩形 11"/>
            <p:cNvSpPr/>
            <p:nvPr/>
          </p:nvSpPr>
          <p:spPr>
            <a:xfrm>
              <a:off x="2876" y="4376"/>
              <a:ext cx="3091" cy="2066"/>
            </a:xfrm>
            <a:prstGeom prst="rect">
              <a:avLst/>
            </a:prstGeom>
            <a:solidFill>
              <a:srgbClr val="3DB15E"/>
            </a:solidFill>
            <a:ln>
              <a:noFill/>
            </a:ln>
            <a:effectLst>
              <a:outerShdw blurRad="25400" dist="12700" dir="135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Times New Roman" panose="02020603050405020304" pitchFamily="18" charset="0"/>
              </a:endParaRPr>
            </a:p>
          </p:txBody>
        </p:sp>
        <p:sp>
          <p:nvSpPr>
            <p:cNvPr id="26" name="矩形 25"/>
            <p:cNvSpPr/>
            <p:nvPr/>
          </p:nvSpPr>
          <p:spPr>
            <a:xfrm>
              <a:off x="4955" y="3426"/>
              <a:ext cx="1901" cy="1989"/>
            </a:xfrm>
            <a:prstGeom prst="rect">
              <a:avLst/>
            </a:prstGeom>
            <a:solidFill>
              <a:srgbClr val="223850"/>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Times New Roman" panose="02020603050405020304" pitchFamily="18" charset="0"/>
              </a:endParaRPr>
            </a:p>
          </p:txBody>
        </p:sp>
      </p:grpSp>
      <p:sp>
        <p:nvSpPr>
          <p:cNvPr id="4" name="文本框 3"/>
          <p:cNvSpPr txBox="1"/>
          <p:nvPr/>
        </p:nvSpPr>
        <p:spPr>
          <a:xfrm>
            <a:off x="5906770" y="2418715"/>
            <a:ext cx="5679440" cy="645160"/>
          </a:xfrm>
          <a:prstGeom prst="rect">
            <a:avLst/>
          </a:prstGeom>
          <a:noFill/>
          <a:effectLst>
            <a:outerShdw blurRad="25400" dist="25400" dir="2700000" algn="tl" rotWithShape="0">
              <a:prstClr val="black">
                <a:alpha val="20000"/>
              </a:prstClr>
            </a:outerShdw>
          </a:effectLst>
        </p:spPr>
        <p:txBody>
          <a:bodyPr wrap="square" rtlCol="0">
            <a:spAutoFit/>
          </a:bodyPr>
          <a:lstStyle/>
          <a:p>
            <a:r>
              <a:rPr lang="en-US" altLang="zh-CN" sz="3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PART 3</a:t>
            </a:r>
            <a:endParaRPr lang="en-US" altLang="zh-CN" sz="3600" b="1" dirty="0" smtClean="0">
              <a:solidFill>
                <a:srgbClr val="2C8C86"/>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277301" y="433574"/>
            <a:ext cx="5766588" cy="566968"/>
            <a:chOff x="116" y="813"/>
            <a:chExt cx="2169"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1879" cy="276"/>
            </a:xfrm>
            <a:prstGeom prst="rect">
              <a:avLst/>
            </a:prstGeom>
            <a:noFill/>
            <a:ln w="9525">
              <a:noFill/>
            </a:ln>
          </p:spPr>
          <p:txBody>
            <a:bodyPr wrap="square" lIns="0" tIns="0" rIns="0" bIns="0" anchor="t" anchorCtr="0">
              <a:spAutoFit/>
            </a:bodyPr>
            <a:lstStyle/>
            <a:p>
              <a:pPr algn="l" eaLnBrk="1" hangingPunct="1">
                <a:lnSpc>
                  <a:spcPct val="100000"/>
                </a:lnSpc>
                <a:spcBef>
                  <a:spcPct val="0"/>
                </a:spcBef>
                <a:buFont typeface="Times New Roman" panose="02020603050405020304" pitchFamily="18"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1. Know the client software</a:t>
              </a:r>
              <a:endParaRPr lang="zh-CN" altLang="en-US"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pic>
        <p:nvPicPr>
          <p:cNvPr id="4" name="图片 3"/>
          <p:cNvPicPr>
            <a:picLocks noChangeAspect="1"/>
          </p:cNvPicPr>
          <p:nvPr/>
        </p:nvPicPr>
        <p:blipFill>
          <a:blip r:embed="rId7"/>
          <a:stretch>
            <a:fillRect/>
          </a:stretch>
        </p:blipFill>
        <p:spPr>
          <a:xfrm>
            <a:off x="1066888" y="1524111"/>
            <a:ext cx="571500" cy="619125"/>
          </a:xfrm>
          <a:prstGeom prst="rect">
            <a:avLst/>
          </a:prstGeom>
        </p:spPr>
      </p:pic>
      <p:sp>
        <p:nvSpPr>
          <p:cNvPr id="10" name="文本框 9"/>
          <p:cNvSpPr txBox="1"/>
          <p:nvPr/>
        </p:nvSpPr>
        <p:spPr>
          <a:xfrm>
            <a:off x="610235" y="1115695"/>
            <a:ext cx="9182100" cy="36830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l">
              <a:buClrTx/>
              <a:buSzTx/>
              <a:buFontTx/>
            </a:pPr>
            <a:r>
              <a:rPr lang="en-US" altLang="zh-CN" sz="1800">
                <a:cs typeface="Times New Roman" panose="02020603050405020304" pitchFamily="18" charset="0"/>
                <a:sym typeface="+mn-ea"/>
              </a:rPr>
              <a:t>Click the below icon on the desktop of the host computer to open the client software.</a:t>
            </a:r>
            <a:endParaRPr lang="en-US" altLang="zh-CN" sz="1800">
              <a:cs typeface="Times New Roman" panose="02020603050405020304" pitchFamily="18" charset="0"/>
              <a:sym typeface="+mn-ea"/>
            </a:endParaRPr>
          </a:p>
        </p:txBody>
      </p:sp>
      <p:graphicFrame>
        <p:nvGraphicFramePr>
          <p:cNvPr id="7" name="表格 6"/>
          <p:cNvGraphicFramePr/>
          <p:nvPr>
            <p:custDataLst>
              <p:tags r:id="rId8"/>
            </p:custDataLst>
          </p:nvPr>
        </p:nvGraphicFramePr>
        <p:xfrm>
          <a:off x="7543800" y="2209800"/>
          <a:ext cx="4310380" cy="3962400"/>
        </p:xfrm>
        <a:graphic>
          <a:graphicData uri="http://schemas.openxmlformats.org/drawingml/2006/table">
            <a:tbl>
              <a:tblPr firstRow="1" bandRow="1">
                <a:tableStyleId>{5C22544A-7EE6-4342-B048-85BDC9FD1C3A}</a:tableStyleId>
              </a:tblPr>
              <a:tblGrid>
                <a:gridCol w="491490"/>
                <a:gridCol w="3818890"/>
              </a:tblGrid>
              <a:tr h="381000">
                <a:tc>
                  <a:txBody>
                    <a:bodyPr/>
                    <a:lstStyle/>
                    <a:p>
                      <a:pPr>
                        <a:buNone/>
                      </a:pPr>
                      <a:r>
                        <a:rPr lang="en-US" altLang="zh-CN">
                          <a:solidFill>
                            <a:schemeClr val="tx1"/>
                          </a:solidFill>
                          <a:cs typeface="Times New Roman" panose="02020603050405020304" pitchFamily="18" charset="0"/>
                        </a:rPr>
                        <a:t>1</a:t>
                      </a:r>
                      <a:endParaRPr lang="en-US" altLang="zh-CN">
                        <a:solidFill>
                          <a:schemeClr val="tx1"/>
                        </a:solidFill>
                        <a:cs typeface="Times New Roman" panose="02020603050405020304" pitchFamily="18" charset="0"/>
                      </a:endParaRPr>
                    </a:p>
                  </a:txBody>
                  <a:tcPr>
                    <a:solidFill>
                      <a:schemeClr val="accent1">
                        <a:lumMod val="20000"/>
                        <a:lumOff val="80000"/>
                      </a:schemeClr>
                    </a:solidFill>
                  </a:tcPr>
                </a:tc>
                <a:tc>
                  <a:txBody>
                    <a:bodyPr/>
                    <a:lstStyle/>
                    <a:p>
                      <a:pPr>
                        <a:buNone/>
                      </a:pPr>
                      <a:r>
                        <a:rPr lang="en-US" altLang="zh-CN">
                          <a:solidFill>
                            <a:schemeClr val="tx1"/>
                          </a:solidFill>
                          <a:cs typeface="Times New Roman" panose="02020603050405020304" pitchFamily="18" charset="0"/>
                        </a:rPr>
                        <a:t>instrument list</a:t>
                      </a:r>
                      <a:endParaRPr lang="en-US" altLang="zh-CN">
                        <a:solidFill>
                          <a:schemeClr val="tx1"/>
                        </a:solidFill>
                        <a:cs typeface="Times New Roman" panose="02020603050405020304" pitchFamily="18" charset="0"/>
                      </a:endParaRPr>
                    </a:p>
                  </a:txBody>
                  <a:tcPr>
                    <a:solidFill>
                      <a:schemeClr val="accent1">
                        <a:lumMod val="20000"/>
                        <a:lumOff val="80000"/>
                      </a:schemeClr>
                    </a:solidFill>
                  </a:tcPr>
                </a:tc>
              </a:tr>
              <a:tr h="381000">
                <a:tc>
                  <a:txBody>
                    <a:bodyPr/>
                    <a:lstStyle/>
                    <a:p>
                      <a:pPr>
                        <a:buNone/>
                      </a:pPr>
                      <a:r>
                        <a:rPr lang="en-US" altLang="zh-CN">
                          <a:cs typeface="Times New Roman" panose="02020603050405020304" pitchFamily="18" charset="0"/>
                        </a:rPr>
                        <a:t>2</a:t>
                      </a:r>
                      <a:endParaRPr lang="en-US" altLang="zh-CN">
                        <a:cs typeface="Times New Roman" panose="02020603050405020304" pitchFamily="18" charset="0"/>
                      </a:endParaRPr>
                    </a:p>
                  </a:txBody>
                  <a:tcPr/>
                </a:tc>
                <a:tc>
                  <a:txBody>
                    <a:bodyPr/>
                    <a:lstStyle/>
                    <a:p>
                      <a:pPr>
                        <a:buNone/>
                      </a:pPr>
                      <a:r>
                        <a:rPr lang="en-US" altLang="zh-CN">
                          <a:cs typeface="Times New Roman" panose="02020603050405020304" pitchFamily="18" charset="0"/>
                        </a:rPr>
                        <a:t>menu bar</a:t>
                      </a:r>
                      <a:endParaRPr lang="en-US" altLang="zh-CN">
                        <a:cs typeface="Times New Roman" panose="02020603050405020304" pitchFamily="18" charset="0"/>
                      </a:endParaRPr>
                    </a:p>
                  </a:txBody>
                  <a:tcPr/>
                </a:tc>
              </a:tr>
              <a:tr h="381000">
                <a:tc>
                  <a:txBody>
                    <a:bodyPr/>
                    <a:lstStyle/>
                    <a:p>
                      <a:pPr>
                        <a:buNone/>
                      </a:pPr>
                      <a:r>
                        <a:rPr lang="en-US" altLang="zh-CN">
                          <a:cs typeface="Times New Roman" panose="02020603050405020304" pitchFamily="18" charset="0"/>
                        </a:rPr>
                        <a:t>3</a:t>
                      </a:r>
                      <a:endParaRPr lang="en-US" altLang="zh-CN">
                        <a:cs typeface="Times New Roman" panose="02020603050405020304" pitchFamily="18" charset="0"/>
                      </a:endParaRPr>
                    </a:p>
                  </a:txBody>
                  <a:tcPr/>
                </a:tc>
                <a:tc>
                  <a:txBody>
                    <a:bodyPr/>
                    <a:lstStyle/>
                    <a:p>
                      <a:pPr>
                        <a:buNone/>
                      </a:pPr>
                      <a:r>
                        <a:rPr lang="en-US" altLang="zh-CN">
                          <a:cs typeface="Times New Roman" panose="02020603050405020304" pitchFamily="18" charset="0"/>
                        </a:rPr>
                        <a:t>CM1</a:t>
                      </a:r>
                      <a:endParaRPr lang="en-US" altLang="zh-CN">
                        <a:cs typeface="Times New Roman" panose="02020603050405020304" pitchFamily="18" charset="0"/>
                      </a:endParaRPr>
                    </a:p>
                  </a:txBody>
                  <a:tcPr/>
                </a:tc>
              </a:tr>
              <a:tr h="381000">
                <a:tc>
                  <a:txBody>
                    <a:bodyPr/>
                    <a:lstStyle/>
                    <a:p>
                      <a:pPr>
                        <a:buNone/>
                      </a:pPr>
                      <a:r>
                        <a:rPr lang="en-US" altLang="zh-CN">
                          <a:cs typeface="Times New Roman" panose="02020603050405020304" pitchFamily="18" charset="0"/>
                        </a:rPr>
                        <a:t>4</a:t>
                      </a:r>
                      <a:endParaRPr lang="en-US" altLang="zh-CN">
                        <a:cs typeface="Times New Roman" panose="02020603050405020304" pitchFamily="18" charset="0"/>
                      </a:endParaRPr>
                    </a:p>
                  </a:txBody>
                  <a:tcPr/>
                </a:tc>
                <a:tc>
                  <a:txBody>
                    <a:bodyPr/>
                    <a:lstStyle/>
                    <a:p>
                      <a:pPr>
                        <a:buNone/>
                      </a:pPr>
                      <a:r>
                        <a:rPr lang="en-US" altLang="zh-CN">
                          <a:cs typeface="Times New Roman" panose="02020603050405020304" pitchFamily="18" charset="0"/>
                        </a:rPr>
                        <a:t>CM2</a:t>
                      </a:r>
                      <a:endParaRPr lang="en-US" altLang="zh-CN">
                        <a:cs typeface="Times New Roman" panose="02020603050405020304" pitchFamily="18" charset="0"/>
                      </a:endParaRPr>
                    </a:p>
                  </a:txBody>
                  <a:tcPr/>
                </a:tc>
              </a:tr>
              <a:tr h="381000">
                <a:tc>
                  <a:txBody>
                    <a:bodyPr/>
                    <a:lstStyle/>
                    <a:p>
                      <a:pPr>
                        <a:buNone/>
                      </a:pPr>
                      <a:r>
                        <a:rPr lang="en-US" altLang="zh-CN">
                          <a:cs typeface="Times New Roman" panose="02020603050405020304" pitchFamily="18" charset="0"/>
                        </a:rPr>
                        <a:t>5</a:t>
                      </a:r>
                      <a:endParaRPr lang="en-US" altLang="zh-CN">
                        <a:cs typeface="Times New Roman" panose="02020603050405020304" pitchFamily="18" charset="0"/>
                      </a:endParaRPr>
                    </a:p>
                  </a:txBody>
                  <a:tcPr/>
                </a:tc>
                <a:tc>
                  <a:txBody>
                    <a:bodyPr/>
                    <a:lstStyle/>
                    <a:p>
                      <a:pPr>
                        <a:buNone/>
                      </a:pPr>
                      <a:r>
                        <a:rPr lang="en-US" altLang="zh-CN">
                          <a:cs typeface="Times New Roman" panose="02020603050405020304" pitchFamily="18" charset="0"/>
                        </a:rPr>
                        <a:t>CM3</a:t>
                      </a:r>
                      <a:endParaRPr lang="en-US" altLang="zh-CN">
                        <a:cs typeface="Times New Roman" panose="02020603050405020304" pitchFamily="18" charset="0"/>
                      </a:endParaRPr>
                    </a:p>
                  </a:txBody>
                  <a:tcPr/>
                </a:tc>
              </a:tr>
              <a:tr h="381000">
                <a:tc>
                  <a:txBody>
                    <a:bodyPr/>
                    <a:lstStyle/>
                    <a:p>
                      <a:pPr>
                        <a:buNone/>
                      </a:pPr>
                      <a:r>
                        <a:rPr lang="en-US" altLang="zh-CN">
                          <a:cs typeface="Times New Roman" panose="02020603050405020304" pitchFamily="18" charset="0"/>
                        </a:rPr>
                        <a:t>6</a:t>
                      </a:r>
                      <a:endParaRPr lang="en-US" altLang="zh-CN">
                        <a:cs typeface="Times New Roman" panose="02020603050405020304" pitchFamily="18" charset="0"/>
                      </a:endParaRPr>
                    </a:p>
                  </a:txBody>
                  <a:tcPr/>
                </a:tc>
                <a:tc>
                  <a:txBody>
                    <a:bodyPr/>
                    <a:lstStyle/>
                    <a:p>
                      <a:pPr>
                        <a:buNone/>
                      </a:pPr>
                      <a:r>
                        <a:rPr lang="en-US" altLang="zh-CN">
                          <a:cs typeface="Times New Roman" panose="02020603050405020304" pitchFamily="18" charset="0"/>
                        </a:rPr>
                        <a:t>reagent platform</a:t>
                      </a:r>
                      <a:endParaRPr lang="en-US" altLang="zh-CN">
                        <a:cs typeface="Times New Roman" panose="02020603050405020304" pitchFamily="18" charset="0"/>
                      </a:endParaRPr>
                    </a:p>
                  </a:txBody>
                  <a:tcPr/>
                </a:tc>
              </a:tr>
              <a:tr h="381000">
                <a:tc>
                  <a:txBody>
                    <a:bodyPr/>
                    <a:p>
                      <a:pPr>
                        <a:buNone/>
                      </a:pPr>
                      <a:r>
                        <a:rPr lang="en-US" altLang="zh-CN">
                          <a:cs typeface="Times New Roman" panose="02020603050405020304" pitchFamily="18" charset="0"/>
                        </a:rPr>
                        <a:t>7</a:t>
                      </a:r>
                      <a:endParaRPr lang="en-US" altLang="zh-CN">
                        <a:cs typeface="Times New Roman" panose="02020603050405020304" pitchFamily="18" charset="0"/>
                      </a:endParaRPr>
                    </a:p>
                  </a:txBody>
                  <a:tcPr/>
                </a:tc>
                <a:tc>
                  <a:txBody>
                    <a:bodyPr/>
                    <a:p>
                      <a:pPr>
                        <a:buNone/>
                      </a:pPr>
                      <a:r>
                        <a:rPr lang="en-US" altLang="zh-CN">
                          <a:cs typeface="Times New Roman" panose="02020603050405020304" pitchFamily="18" charset="0"/>
                        </a:rPr>
                        <a:t>hardware status (whole machine, instrument cover, reagent, mixing station)</a:t>
                      </a:r>
                      <a:endParaRPr lang="en-US" altLang="zh-CN">
                        <a:cs typeface="Times New Roman" panose="02020603050405020304" pitchFamily="18" charset="0"/>
                      </a:endParaRPr>
                    </a:p>
                  </a:txBody>
                  <a:tcPr/>
                </a:tc>
              </a:tr>
              <a:tr h="381000">
                <a:tc>
                  <a:txBody>
                    <a:bodyPr/>
                    <a:p>
                      <a:pPr>
                        <a:buNone/>
                      </a:pPr>
                      <a:r>
                        <a:rPr lang="en-US" altLang="zh-CN">
                          <a:cs typeface="Times New Roman" panose="02020603050405020304" pitchFamily="18" charset="0"/>
                        </a:rPr>
                        <a:t>8</a:t>
                      </a:r>
                      <a:endParaRPr lang="en-US" altLang="zh-CN">
                        <a:cs typeface="Times New Roman" panose="02020603050405020304" pitchFamily="18" charset="0"/>
                      </a:endParaRPr>
                    </a:p>
                  </a:txBody>
                  <a:tcPr/>
                </a:tc>
                <a:tc>
                  <a:txBody>
                    <a:bodyPr/>
                    <a:p>
                      <a:pPr>
                        <a:buNone/>
                      </a:pPr>
                      <a:r>
                        <a:rPr lang="en-US" altLang="zh-CN" sz="1800">
                          <a:cs typeface="Times New Roman" panose="02020603050405020304" pitchFamily="18" charset="0"/>
                          <a:sym typeface="+mn-ea"/>
                        </a:rPr>
                        <a:t>large reagent container status</a:t>
                      </a:r>
                      <a:endParaRPr lang="en-US" altLang="zh-CN">
                        <a:cs typeface="Times New Roman" panose="02020603050405020304" pitchFamily="18" charset="0"/>
                      </a:endParaRPr>
                    </a:p>
                  </a:txBody>
                  <a:tcPr/>
                </a:tc>
              </a:tr>
              <a:tr h="381000">
                <a:tc>
                  <a:txBody>
                    <a:bodyPr/>
                    <a:lstStyle/>
                    <a:p>
                      <a:pPr>
                        <a:buNone/>
                      </a:pPr>
                      <a:r>
                        <a:rPr lang="en-US" altLang="zh-CN">
                          <a:cs typeface="Times New Roman" panose="02020603050405020304" pitchFamily="18" charset="0"/>
                        </a:rPr>
                        <a:t>9</a:t>
                      </a:r>
                      <a:endParaRPr lang="en-US" altLang="zh-CN">
                        <a:cs typeface="Times New Roman" panose="02020603050405020304" pitchFamily="18" charset="0"/>
                      </a:endParaRPr>
                    </a:p>
                  </a:txBody>
                  <a:tcPr/>
                </a:tc>
                <a:tc>
                  <a:txBody>
                    <a:bodyPr/>
                    <a:lstStyle/>
                    <a:p>
                      <a:pPr>
                        <a:buNone/>
                      </a:pPr>
                      <a:r>
                        <a:rPr lang="en-US" altLang="zh-CN">
                          <a:cs typeface="Times New Roman" panose="02020603050405020304" pitchFamily="18" charset="0"/>
                        </a:rPr>
                        <a:t>user login and software version display</a:t>
                      </a:r>
                      <a:endParaRPr lang="en-US" altLang="zh-CN">
                        <a:cs typeface="Times New Roman" panose="02020603050405020304" pitchFamily="18" charset="0"/>
                      </a:endParaRPr>
                    </a:p>
                  </a:txBody>
                  <a:tcPr/>
                </a:tc>
              </a:tr>
            </a:tbl>
          </a:graphicData>
        </a:graphic>
      </p:graphicFrame>
      <p:pic>
        <p:nvPicPr>
          <p:cNvPr id="5" name="图片 4"/>
          <p:cNvPicPr>
            <a:picLocks noChangeAspect="1"/>
          </p:cNvPicPr>
          <p:nvPr/>
        </p:nvPicPr>
        <p:blipFill>
          <a:blip r:embed="rId9"/>
          <a:stretch>
            <a:fillRect/>
          </a:stretch>
        </p:blipFill>
        <p:spPr>
          <a:xfrm>
            <a:off x="229235" y="2165350"/>
            <a:ext cx="7143750" cy="4577715"/>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277301" y="433574"/>
            <a:ext cx="7688784" cy="566968"/>
            <a:chOff x="116" y="813"/>
            <a:chExt cx="2892"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2602" cy="276"/>
            </a:xfrm>
            <a:prstGeom prst="rect">
              <a:avLst/>
            </a:prstGeom>
            <a:noFill/>
            <a:ln w="9525">
              <a:noFill/>
            </a:ln>
          </p:spPr>
          <p:txBody>
            <a:bodyPr wrap="square" lIns="0" tIns="0" rIns="0" bIns="0" anchor="t" anchorCtr="0">
              <a:spAutoFit/>
            </a:bodyPr>
            <a:lstStyle/>
            <a:p>
              <a:pPr algn="l" eaLnBrk="1" hangingPunct="1">
                <a:lnSpc>
                  <a:spcPct val="100000"/>
                </a:lnSpc>
                <a:spcBef>
                  <a:spcPct val="0"/>
                </a:spcBef>
                <a:buFont typeface="Times New Roman" panose="02020603050405020304" pitchFamily="18"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2. Client software_page menu bar</a:t>
              </a:r>
              <a:endPar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pic>
        <p:nvPicPr>
          <p:cNvPr id="5" name="图片 4"/>
          <p:cNvPicPr>
            <a:picLocks noChangeAspect="1"/>
          </p:cNvPicPr>
          <p:nvPr/>
        </p:nvPicPr>
        <p:blipFill>
          <a:blip r:embed="rId7"/>
          <a:stretch>
            <a:fillRect/>
          </a:stretch>
        </p:blipFill>
        <p:spPr>
          <a:xfrm>
            <a:off x="1027530" y="1466896"/>
            <a:ext cx="8020050" cy="828675"/>
          </a:xfrm>
          <a:prstGeom prst="rect">
            <a:avLst/>
          </a:prstGeom>
        </p:spPr>
      </p:pic>
      <p:graphicFrame>
        <p:nvGraphicFramePr>
          <p:cNvPr id="8" name="表格 7"/>
          <p:cNvGraphicFramePr>
            <a:graphicFrameLocks noGrp="1"/>
          </p:cNvGraphicFramePr>
          <p:nvPr>
            <p:custDataLst>
              <p:tags r:id="rId8"/>
            </p:custDataLst>
          </p:nvPr>
        </p:nvGraphicFramePr>
        <p:xfrm>
          <a:off x="918914" y="2729686"/>
          <a:ext cx="9579661" cy="3947821"/>
        </p:xfrm>
        <a:graphic>
          <a:graphicData uri="http://schemas.openxmlformats.org/drawingml/2006/table">
            <a:tbl>
              <a:tblPr firstRow="1" bandRow="1">
                <a:tableStyleId>{5C22544A-7EE6-4342-B048-85BDC9FD1C3A}</a:tableStyleId>
              </a:tblPr>
              <a:tblGrid>
                <a:gridCol w="827433"/>
                <a:gridCol w="2821488"/>
                <a:gridCol w="5930740"/>
              </a:tblGrid>
              <a:tr h="607645">
                <a:tc>
                  <a:txBody>
                    <a:bodyPr/>
                    <a:lstStyle/>
                    <a:p>
                      <a:endParaRPr lang="zh-CN" altLang="en-US" dirty="0">
                        <a:cs typeface="Times New Roman" panose="02020603050405020304" pitchFamily="18" charset="0"/>
                      </a:endParaRPr>
                    </a:p>
                  </a:txBody>
                  <a:tcPr>
                    <a:solidFill>
                      <a:schemeClr val="accent1">
                        <a:lumMod val="20000"/>
                        <a:lumOff val="80000"/>
                      </a:schemeClr>
                    </a:solidFill>
                  </a:tcPr>
                </a:tc>
                <a:tc>
                  <a:txBody>
                    <a:bodyPr/>
                    <a:lstStyle/>
                    <a:p>
                      <a:pPr marL="0" algn="l" defTabSz="914400" rtl="0" eaLnBrk="1" latinLnBrk="0" hangingPunct="1">
                        <a:buClrTx/>
                        <a:buSzTx/>
                        <a:buFontTx/>
                      </a:pPr>
                      <a:r>
                        <a:rPr lang="en-US" altLang="zh-CN" sz="1800" b="0" kern="1200" dirty="0" smtClean="0">
                          <a:solidFill>
                            <a:schemeClr val="tx1"/>
                          </a:solidFill>
                          <a:latin typeface="+mn-lt"/>
                          <a:ea typeface="+mn-ea"/>
                          <a:cs typeface="Times New Roman" panose="02020603050405020304" pitchFamily="18" charset="0"/>
                        </a:rPr>
                        <a:t>Slide management</a:t>
                      </a:r>
                      <a:endParaRPr lang="en-US" altLang="zh-CN" sz="1800" b="0" kern="1200" dirty="0" smtClean="0">
                        <a:solidFill>
                          <a:schemeClr val="tx1"/>
                        </a:solidFill>
                        <a:latin typeface="+mn-lt"/>
                        <a:ea typeface="+mn-ea"/>
                        <a:cs typeface="Times New Roman" panose="02020603050405020304" pitchFamily="18" charset="0"/>
                      </a:endParaRPr>
                    </a:p>
                  </a:txBody>
                  <a:tcPr>
                    <a:solidFill>
                      <a:schemeClr val="accent1">
                        <a:lumMod val="20000"/>
                        <a:lumOff val="80000"/>
                      </a:schemeClr>
                    </a:solidFill>
                  </a:tcPr>
                </a:tc>
                <a:tc>
                  <a:txBody>
                    <a:bodyPr/>
                    <a:lstStyle/>
                    <a:p>
                      <a:pPr algn="l">
                        <a:buClrTx/>
                        <a:buSzTx/>
                        <a:buFontTx/>
                      </a:pPr>
                      <a:r>
                        <a:rPr lang="en-US" altLang="zh-CN" b="0" dirty="0" smtClean="0">
                          <a:solidFill>
                            <a:schemeClr val="tx1"/>
                          </a:solidFill>
                          <a:cs typeface="Times New Roman" panose="02020603050405020304" pitchFamily="18" charset="0"/>
                        </a:rPr>
                        <a:t>Add case,</a:t>
                      </a:r>
                      <a:r>
                        <a:rPr lang="en-US" altLang="zh-CN" b="0" baseline="0" dirty="0" smtClean="0">
                          <a:solidFill>
                            <a:schemeClr val="tx1"/>
                          </a:solidFill>
                          <a:cs typeface="Times New Roman" panose="02020603050405020304" pitchFamily="18" charset="0"/>
                        </a:rPr>
                        <a:t> edit case ,delete case, copy case</a:t>
                      </a:r>
                      <a:endParaRPr lang="en-US" altLang="zh-CN" b="0" baseline="0" dirty="0" smtClean="0">
                        <a:solidFill>
                          <a:schemeClr val="tx1"/>
                        </a:solidFill>
                        <a:cs typeface="Times New Roman" panose="02020603050405020304" pitchFamily="18" charset="0"/>
                      </a:endParaRPr>
                    </a:p>
                    <a:p>
                      <a:pPr algn="l">
                        <a:buClrTx/>
                        <a:buSzTx/>
                        <a:buFontTx/>
                      </a:pPr>
                      <a:r>
                        <a:rPr lang="en-US" altLang="zh-CN" b="0" baseline="0" dirty="0" smtClean="0">
                          <a:solidFill>
                            <a:schemeClr val="tx1"/>
                          </a:solidFill>
                          <a:cs typeface="Times New Roman" panose="02020603050405020304" pitchFamily="18" charset="0"/>
                        </a:rPr>
                        <a:t>Add slide, print slide label.</a:t>
                      </a:r>
                      <a:endParaRPr lang="en-US" altLang="zh-CN" b="0" dirty="0" smtClean="0">
                        <a:solidFill>
                          <a:schemeClr val="tx1"/>
                        </a:solidFill>
                        <a:cs typeface="Times New Roman" panose="02020603050405020304" pitchFamily="18" charset="0"/>
                      </a:endParaRPr>
                    </a:p>
                  </a:txBody>
                  <a:tcPr>
                    <a:solidFill>
                      <a:schemeClr val="accent1">
                        <a:lumMod val="20000"/>
                        <a:lumOff val="80000"/>
                      </a:schemeClr>
                    </a:solidFill>
                  </a:tcPr>
                </a:tc>
              </a:tr>
              <a:tr h="607645">
                <a:tc>
                  <a:txBody>
                    <a:bodyPr/>
                    <a:lstStyle/>
                    <a:p>
                      <a:endParaRPr lang="zh-CN" altLang="en-US">
                        <a:cs typeface="Times New Roman" panose="02020603050405020304" pitchFamily="18" charset="0"/>
                      </a:endParaRPr>
                    </a:p>
                  </a:txBody>
                  <a:tcPr/>
                </a:tc>
                <a:tc>
                  <a:txBody>
                    <a:bodyPr/>
                    <a:lstStyle/>
                    <a:p>
                      <a:r>
                        <a:rPr lang="en-US" altLang="zh-CN" dirty="0" smtClean="0">
                          <a:cs typeface="Times New Roman" panose="02020603050405020304" pitchFamily="18" charset="0"/>
                        </a:rPr>
                        <a:t>Reagent management</a:t>
                      </a:r>
                      <a:endParaRPr lang="zh-CN" altLang="en-US" dirty="0">
                        <a:cs typeface="Times New Roman" panose="02020603050405020304" pitchFamily="18" charset="0"/>
                      </a:endParaRPr>
                    </a:p>
                  </a:txBody>
                  <a:tcPr/>
                </a:tc>
                <a:tc>
                  <a:txBody>
                    <a:bodyPr/>
                    <a:lstStyle/>
                    <a:p>
                      <a:r>
                        <a:rPr lang="en-US" altLang="zh-CN" dirty="0" smtClean="0">
                          <a:solidFill>
                            <a:schemeClr val="tx1"/>
                          </a:solidFill>
                          <a:cs typeface="Times New Roman" panose="02020603050405020304" pitchFamily="18" charset="0"/>
                        </a:rPr>
                        <a:t>Add/edit/delete</a:t>
                      </a:r>
                      <a:r>
                        <a:rPr lang="en-US" altLang="zh-CN" baseline="0" dirty="0" smtClean="0">
                          <a:solidFill>
                            <a:schemeClr val="tx1"/>
                          </a:solidFill>
                          <a:cs typeface="Times New Roman" panose="02020603050405020304" pitchFamily="18" charset="0"/>
                        </a:rPr>
                        <a:t> reagent, view reagent, register reagent,  reagent report.</a:t>
                      </a:r>
                      <a:endParaRPr lang="zh-CN" altLang="en-US" dirty="0">
                        <a:solidFill>
                          <a:schemeClr val="tx1"/>
                        </a:solidFill>
                        <a:cs typeface="Times New Roman" panose="02020603050405020304" pitchFamily="18" charset="0"/>
                      </a:endParaRPr>
                    </a:p>
                  </a:txBody>
                  <a:tcPr/>
                </a:tc>
              </a:tr>
              <a:tr h="607645">
                <a:tc>
                  <a:txBody>
                    <a:bodyPr/>
                    <a:lstStyle/>
                    <a:p>
                      <a:endParaRPr lang="zh-CN" altLang="en-US">
                        <a:cs typeface="Times New Roman" panose="02020603050405020304" pitchFamily="18" charset="0"/>
                      </a:endParaRPr>
                    </a:p>
                  </a:txBody>
                  <a:tcPr/>
                </a:tc>
                <a:tc>
                  <a:txBody>
                    <a:bodyPr/>
                    <a:lstStyle/>
                    <a:p>
                      <a:r>
                        <a:rPr lang="en-US" altLang="zh-CN" dirty="0" smtClean="0">
                          <a:cs typeface="Times New Roman" panose="02020603050405020304" pitchFamily="18" charset="0"/>
                        </a:rPr>
                        <a:t>Operating protocol</a:t>
                      </a:r>
                      <a:endParaRPr lang="zh-CN" altLang="en-US" dirty="0">
                        <a:cs typeface="Times New Roman" panose="02020603050405020304" pitchFamily="18" charset="0"/>
                      </a:endParaRPr>
                    </a:p>
                  </a:txBody>
                  <a:tcPr/>
                </a:tc>
                <a:tc>
                  <a:txBody>
                    <a:bodyPr/>
                    <a:lstStyle/>
                    <a:p>
                      <a:r>
                        <a:rPr lang="en-US" altLang="zh-CN" dirty="0" smtClean="0">
                          <a:cs typeface="Times New Roman" panose="02020603050405020304" pitchFamily="18" charset="0"/>
                        </a:rPr>
                        <a:t>Add/Copy/edit/delete</a:t>
                      </a:r>
                      <a:r>
                        <a:rPr lang="en-US" altLang="zh-CN" baseline="0" dirty="0" smtClean="0">
                          <a:cs typeface="Times New Roman" panose="02020603050405020304" pitchFamily="18" charset="0"/>
                        </a:rPr>
                        <a:t> protocol, view protocol, protocol report.</a:t>
                      </a:r>
                      <a:endParaRPr lang="zh-CN" altLang="en-US" dirty="0">
                        <a:cs typeface="Times New Roman" panose="02020603050405020304" pitchFamily="18" charset="0"/>
                      </a:endParaRPr>
                    </a:p>
                  </a:txBody>
                  <a:tcPr/>
                </a:tc>
              </a:tr>
              <a:tr h="537766">
                <a:tc>
                  <a:txBody>
                    <a:bodyPr/>
                    <a:lstStyle/>
                    <a:p>
                      <a:endParaRPr lang="zh-CN" altLang="en-US" dirty="0">
                        <a:cs typeface="Times New Roman" panose="02020603050405020304" pitchFamily="18" charset="0"/>
                      </a:endParaRPr>
                    </a:p>
                  </a:txBody>
                  <a:tcPr/>
                </a:tc>
                <a:tc>
                  <a:txBody>
                    <a:bodyPr/>
                    <a:lstStyle/>
                    <a:p>
                      <a:r>
                        <a:rPr lang="en-US" altLang="zh-CN" dirty="0" smtClean="0">
                          <a:cs typeface="Times New Roman" panose="02020603050405020304" pitchFamily="18" charset="0"/>
                        </a:rPr>
                        <a:t>History of slide</a:t>
                      </a:r>
                      <a:endParaRPr lang="zh-CN" altLang="en-US" dirty="0">
                        <a:cs typeface="Times New Roman" panose="02020603050405020304" pitchFamily="18" charset="0"/>
                      </a:endParaRPr>
                    </a:p>
                  </a:txBody>
                  <a:tcPr/>
                </a:tc>
                <a:tc>
                  <a:txBody>
                    <a:bodyPr/>
                    <a:lstStyle/>
                    <a:p>
                      <a:r>
                        <a:rPr lang="en-US" altLang="zh-CN" dirty="0" smtClean="0">
                          <a:cs typeface="Times New Roman" panose="02020603050405020304" pitchFamily="18" charset="0"/>
                        </a:rPr>
                        <a:t>View slide</a:t>
                      </a:r>
                      <a:r>
                        <a:rPr lang="en-US" altLang="zh-CN" baseline="0" dirty="0" smtClean="0">
                          <a:cs typeface="Times New Roman" panose="02020603050405020304" pitchFamily="18" charset="0"/>
                        </a:rPr>
                        <a:t> history.</a:t>
                      </a:r>
                      <a:endParaRPr lang="zh-CN" altLang="en-US" dirty="0">
                        <a:cs typeface="Times New Roman" panose="02020603050405020304" pitchFamily="18" charset="0"/>
                      </a:endParaRPr>
                    </a:p>
                  </a:txBody>
                  <a:tcPr/>
                </a:tc>
              </a:tr>
              <a:tr h="664815">
                <a:tc>
                  <a:txBody>
                    <a:bodyPr/>
                    <a:lstStyle/>
                    <a:p>
                      <a:endParaRPr lang="zh-CN" altLang="en-US">
                        <a:cs typeface="Times New Roman" panose="02020603050405020304" pitchFamily="18" charset="0"/>
                      </a:endParaRPr>
                    </a:p>
                  </a:txBody>
                  <a:tcPr/>
                </a:tc>
                <a:tc>
                  <a:txBody>
                    <a:bodyPr/>
                    <a:lstStyle/>
                    <a:p>
                      <a:r>
                        <a:rPr lang="en-US" altLang="zh-CN" dirty="0" smtClean="0">
                          <a:cs typeface="Times New Roman" panose="02020603050405020304" pitchFamily="18" charset="0"/>
                        </a:rPr>
                        <a:t>Running information</a:t>
                      </a:r>
                      <a:endParaRPr lang="zh-CN" altLang="en-US" dirty="0">
                        <a:cs typeface="Times New Roman" panose="02020603050405020304" pitchFamily="18" charset="0"/>
                      </a:endParaRPr>
                    </a:p>
                  </a:txBody>
                  <a:tcPr/>
                </a:tc>
                <a:tc>
                  <a:txBody>
                    <a:bodyPr/>
                    <a:lstStyle/>
                    <a:p>
                      <a:r>
                        <a:rPr lang="en-US" altLang="zh-CN" dirty="0" smtClean="0">
                          <a:cs typeface="Times New Roman" panose="02020603050405020304" pitchFamily="18" charset="0"/>
                        </a:rPr>
                        <a:t>View real-time running information,</a:t>
                      </a:r>
                      <a:r>
                        <a:rPr lang="en-US" altLang="zh-CN" baseline="0" dirty="0" smtClean="0">
                          <a:cs typeface="Times New Roman" panose="02020603050405020304" pitchFamily="18" charset="0"/>
                        </a:rPr>
                        <a:t> display key step running log.</a:t>
                      </a:r>
                      <a:endParaRPr lang="zh-CN" altLang="en-US" dirty="0">
                        <a:cs typeface="Times New Roman" panose="02020603050405020304" pitchFamily="18" charset="0"/>
                      </a:endParaRPr>
                    </a:p>
                  </a:txBody>
                  <a:tcPr/>
                </a:tc>
              </a:tr>
              <a:tr h="825000">
                <a:tc>
                  <a:txBody>
                    <a:bodyPr/>
                    <a:lstStyle/>
                    <a:p>
                      <a:endParaRPr lang="zh-CN" altLang="en-US" dirty="0">
                        <a:cs typeface="Times New Roman" panose="02020603050405020304" pitchFamily="18" charset="0"/>
                      </a:endParaRPr>
                    </a:p>
                  </a:txBody>
                  <a:tcPr/>
                </a:tc>
                <a:tc>
                  <a:txBody>
                    <a:bodyPr/>
                    <a:lstStyle/>
                    <a:p>
                      <a:r>
                        <a:rPr lang="en-US" altLang="zh-CN" dirty="0" smtClean="0">
                          <a:cs typeface="Times New Roman" panose="02020603050405020304" pitchFamily="18" charset="0"/>
                        </a:rPr>
                        <a:t>System management</a:t>
                      </a:r>
                      <a:endParaRPr lang="zh-CN" altLang="en-US" dirty="0">
                        <a:cs typeface="Times New Roman" panose="02020603050405020304" pitchFamily="18" charset="0"/>
                      </a:endParaRPr>
                    </a:p>
                  </a:txBody>
                  <a:tcPr/>
                </a:tc>
                <a:tc>
                  <a:txBody>
                    <a:bodyPr/>
                    <a:lstStyle/>
                    <a:p>
                      <a:r>
                        <a:rPr lang="en-US" altLang="zh-CN" dirty="0" smtClean="0">
                          <a:cs typeface="Times New Roman" panose="02020603050405020304" pitchFamily="18" charset="0"/>
                        </a:rPr>
                        <a:t>Set system parameters and perform maintenance</a:t>
                      </a:r>
                      <a:r>
                        <a:rPr lang="en-US" altLang="zh-CN" baseline="0" dirty="0" smtClean="0">
                          <a:cs typeface="Times New Roman" panose="02020603050405020304" pitchFamily="18" charset="0"/>
                        </a:rPr>
                        <a:t> operation.</a:t>
                      </a:r>
                      <a:endParaRPr lang="zh-CN" altLang="en-US" dirty="0">
                        <a:cs typeface="Times New Roman" panose="02020603050405020304" pitchFamily="18" charset="0"/>
                      </a:endParaRPr>
                    </a:p>
                  </a:txBody>
                  <a:tcPr/>
                </a:tc>
              </a:tr>
            </a:tbl>
          </a:graphicData>
        </a:graphic>
      </p:graphicFrame>
      <p:pic>
        <p:nvPicPr>
          <p:cNvPr id="11" name="图片 10"/>
          <p:cNvPicPr>
            <a:picLocks noChangeAspect="1"/>
          </p:cNvPicPr>
          <p:nvPr/>
        </p:nvPicPr>
        <p:blipFill>
          <a:blip r:embed="rId9"/>
          <a:stretch>
            <a:fillRect/>
          </a:stretch>
        </p:blipFill>
        <p:spPr>
          <a:xfrm>
            <a:off x="1022100" y="2746545"/>
            <a:ext cx="638175" cy="514350"/>
          </a:xfrm>
          <a:prstGeom prst="rect">
            <a:avLst/>
          </a:prstGeom>
        </p:spPr>
      </p:pic>
      <p:pic>
        <p:nvPicPr>
          <p:cNvPr id="12" name="图片 11"/>
          <p:cNvPicPr>
            <a:picLocks noChangeAspect="1"/>
          </p:cNvPicPr>
          <p:nvPr/>
        </p:nvPicPr>
        <p:blipFill>
          <a:blip r:embed="rId10"/>
          <a:stretch>
            <a:fillRect/>
          </a:stretch>
        </p:blipFill>
        <p:spPr>
          <a:xfrm>
            <a:off x="1027205" y="3412028"/>
            <a:ext cx="646421" cy="504825"/>
          </a:xfrm>
          <a:prstGeom prst="rect">
            <a:avLst/>
          </a:prstGeom>
        </p:spPr>
      </p:pic>
      <p:pic>
        <p:nvPicPr>
          <p:cNvPr id="13" name="图片 12"/>
          <p:cNvPicPr>
            <a:picLocks noChangeAspect="1"/>
          </p:cNvPicPr>
          <p:nvPr/>
        </p:nvPicPr>
        <p:blipFill>
          <a:blip r:embed="rId11"/>
          <a:stretch>
            <a:fillRect/>
          </a:stretch>
        </p:blipFill>
        <p:spPr>
          <a:xfrm>
            <a:off x="981209" y="4062847"/>
            <a:ext cx="628650" cy="485775"/>
          </a:xfrm>
          <a:prstGeom prst="rect">
            <a:avLst/>
          </a:prstGeom>
        </p:spPr>
      </p:pic>
      <p:pic>
        <p:nvPicPr>
          <p:cNvPr id="14" name="图片 13"/>
          <p:cNvPicPr>
            <a:picLocks noChangeAspect="1"/>
          </p:cNvPicPr>
          <p:nvPr/>
        </p:nvPicPr>
        <p:blipFill>
          <a:blip r:embed="rId12"/>
          <a:stretch>
            <a:fillRect/>
          </a:stretch>
        </p:blipFill>
        <p:spPr>
          <a:xfrm>
            <a:off x="990734" y="4648999"/>
            <a:ext cx="619125" cy="466725"/>
          </a:xfrm>
          <a:prstGeom prst="rect">
            <a:avLst/>
          </a:prstGeom>
        </p:spPr>
      </p:pic>
      <p:pic>
        <p:nvPicPr>
          <p:cNvPr id="15" name="图片 14"/>
          <p:cNvPicPr>
            <a:picLocks noChangeAspect="1"/>
          </p:cNvPicPr>
          <p:nvPr/>
        </p:nvPicPr>
        <p:blipFill>
          <a:blip r:embed="rId13"/>
          <a:stretch>
            <a:fillRect/>
          </a:stretch>
        </p:blipFill>
        <p:spPr>
          <a:xfrm>
            <a:off x="1044976" y="5316477"/>
            <a:ext cx="628650" cy="495300"/>
          </a:xfrm>
          <a:prstGeom prst="rect">
            <a:avLst/>
          </a:prstGeom>
        </p:spPr>
      </p:pic>
      <p:pic>
        <p:nvPicPr>
          <p:cNvPr id="16" name="图片 15"/>
          <p:cNvPicPr>
            <a:picLocks noChangeAspect="1"/>
          </p:cNvPicPr>
          <p:nvPr/>
        </p:nvPicPr>
        <p:blipFill>
          <a:blip r:embed="rId14"/>
          <a:stretch>
            <a:fillRect/>
          </a:stretch>
        </p:blipFill>
        <p:spPr>
          <a:xfrm>
            <a:off x="1044976" y="6094587"/>
            <a:ext cx="619125" cy="49530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277301" y="433574"/>
            <a:ext cx="6856630" cy="566968"/>
            <a:chOff x="116" y="813"/>
            <a:chExt cx="2579"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2289" cy="276"/>
            </a:xfrm>
            <a:prstGeom prst="rect">
              <a:avLst/>
            </a:prstGeom>
            <a:noFill/>
            <a:ln w="9525">
              <a:noFill/>
            </a:ln>
          </p:spPr>
          <p:txBody>
            <a:bodyPr wrap="square" lIns="0" tIns="0" rIns="0" bIns="0" anchor="t" anchorCtr="0">
              <a:spAutoFit/>
            </a:bodyPr>
            <a:lstStyle/>
            <a:p>
              <a:pPr algn="l" eaLnBrk="1" hangingPunct="1">
                <a:lnSpc>
                  <a:spcPct val="100000"/>
                </a:lnSpc>
                <a:spcBef>
                  <a:spcPct val="0"/>
                </a:spcBef>
                <a:buFont typeface="Times New Roman" panose="02020603050405020304" pitchFamily="18"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3. Client software_user login</a:t>
              </a:r>
              <a:endPar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9" name="文本框 8"/>
          <p:cNvSpPr txBox="1"/>
          <p:nvPr/>
        </p:nvSpPr>
        <p:spPr>
          <a:xfrm>
            <a:off x="1048385" y="1295400"/>
            <a:ext cx="7068185" cy="368300"/>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Click “Login” on the right top corner to open the user login window.</a:t>
            </a:r>
            <a:endParaRPr lang="zh-CN" altLang="en-US">
              <a:latin typeface="Times New Roman" panose="02020603050405020304" pitchFamily="18" charset="0"/>
              <a:cs typeface="Times New Roman" panose="02020603050405020304" pitchFamily="18" charset="0"/>
            </a:endParaRPr>
          </a:p>
        </p:txBody>
      </p:sp>
      <p:sp>
        <p:nvSpPr>
          <p:cNvPr id="12" name="文本框 11"/>
          <p:cNvSpPr txBox="1"/>
          <p:nvPr/>
        </p:nvSpPr>
        <p:spPr>
          <a:xfrm>
            <a:off x="1048385" y="3962400"/>
            <a:ext cx="8867775" cy="645160"/>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Select the “Service” from the user list, input the password, the default password is “123”</a:t>
            </a:r>
            <a:r>
              <a:rPr lang="zh-CN" altLang="en-US">
                <a:latin typeface="Times New Roman" panose="02020603050405020304" pitchFamily="18" charset="0"/>
                <a:cs typeface="Times New Roman" panose="02020603050405020304" pitchFamily="18" charset="0"/>
              </a:rPr>
              <a:t>，</a:t>
            </a:r>
            <a:r>
              <a:rPr lang="en-US" altLang="zh-CN">
                <a:latin typeface="Times New Roman" panose="02020603050405020304" pitchFamily="18" charset="0"/>
                <a:cs typeface="Times New Roman" panose="02020603050405020304" pitchFamily="18" charset="0"/>
              </a:rPr>
              <a:t>then click “Login” button.</a:t>
            </a:r>
            <a:endParaRPr lang="en-US" altLang="zh-CN">
              <a:latin typeface="Times New Roman" panose="02020603050405020304" pitchFamily="18" charset="0"/>
              <a:cs typeface="Times New Roman" panose="02020603050405020304" pitchFamily="18" charset="0"/>
            </a:endParaRPr>
          </a:p>
        </p:txBody>
      </p:sp>
      <p:pic>
        <p:nvPicPr>
          <p:cNvPr id="4" name="图片 3"/>
          <p:cNvPicPr>
            <a:picLocks noChangeAspect="1"/>
          </p:cNvPicPr>
          <p:nvPr/>
        </p:nvPicPr>
        <p:blipFill>
          <a:blip r:embed="rId7"/>
          <a:stretch>
            <a:fillRect/>
          </a:stretch>
        </p:blipFill>
        <p:spPr>
          <a:xfrm>
            <a:off x="2590800" y="4724400"/>
            <a:ext cx="1830705" cy="1223645"/>
          </a:xfrm>
          <a:prstGeom prst="rect">
            <a:avLst/>
          </a:prstGeom>
        </p:spPr>
      </p:pic>
      <p:pic>
        <p:nvPicPr>
          <p:cNvPr id="6" name="图片 5"/>
          <p:cNvPicPr>
            <a:picLocks noChangeAspect="1"/>
          </p:cNvPicPr>
          <p:nvPr/>
        </p:nvPicPr>
        <p:blipFill>
          <a:blip r:embed="rId8"/>
          <a:stretch>
            <a:fillRect/>
          </a:stretch>
        </p:blipFill>
        <p:spPr>
          <a:xfrm>
            <a:off x="2590800" y="1885950"/>
            <a:ext cx="3505200" cy="154305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10201197" cy="566968"/>
            <a:chOff x="116" y="813"/>
            <a:chExt cx="3837"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547" cy="276"/>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16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文本框 4"/>
          <p:cNvSpPr txBox="1"/>
          <p:nvPr/>
        </p:nvSpPr>
        <p:spPr>
          <a:xfrm>
            <a:off x="474980" y="1295400"/>
            <a:ext cx="10903585" cy="922020"/>
          </a:xfrm>
          <a:prstGeom prst="rect">
            <a:avLst/>
          </a:prstGeom>
          <a:noFill/>
        </p:spPr>
        <p:txBody>
          <a:bodyPr wrap="square" rtlCol="0">
            <a:spAutoFit/>
          </a:bodyPr>
          <a:lstStyle/>
          <a:p>
            <a:r>
              <a:rPr lang="en-US" altLang="zh-CN" dirty="0" smtClean="0">
                <a:latin typeface="Times New Roman" panose="02020603050405020304" pitchFamily="18" charset="0"/>
                <a:cs typeface="Times New Roman" panose="02020603050405020304" pitchFamily="18" charset="0"/>
              </a:rPr>
              <a:t>Click  “System Management”— “Maintenance” — “Operation” to enter  the maintenance operation page.</a:t>
            </a:r>
            <a:endParaRPr lang="en-US" altLang="zh-CN" dirty="0" smtClean="0">
              <a:latin typeface="Times New Roman" panose="02020603050405020304" pitchFamily="18" charset="0"/>
              <a:cs typeface="Times New Roman" panose="02020603050405020304" pitchFamily="18" charset="0"/>
            </a:endParaRPr>
          </a:p>
          <a:p>
            <a:endParaRPr lang="en-US" altLang="zh-CN" dirty="0" smtClean="0">
              <a:latin typeface="Times New Roman" panose="02020603050405020304" pitchFamily="18" charset="0"/>
              <a:cs typeface="Times New Roman" panose="02020603050405020304" pitchFamily="18" charset="0"/>
            </a:endParaRPr>
          </a:p>
          <a:p>
            <a:endParaRPr lang="en-US" altLang="zh-CN" dirty="0">
              <a:latin typeface="Times New Roman" panose="02020603050405020304" pitchFamily="18" charset="0"/>
              <a:cs typeface="Times New Roman" panose="02020603050405020304" pitchFamily="18" charset="0"/>
            </a:endParaRPr>
          </a:p>
        </p:txBody>
      </p:sp>
      <p:pic>
        <p:nvPicPr>
          <p:cNvPr id="6" name="图片 5"/>
          <p:cNvPicPr>
            <a:picLocks noChangeAspect="1"/>
          </p:cNvPicPr>
          <p:nvPr/>
        </p:nvPicPr>
        <p:blipFill>
          <a:blip r:embed="rId7"/>
          <a:stretch>
            <a:fillRect/>
          </a:stretch>
        </p:blipFill>
        <p:spPr>
          <a:xfrm>
            <a:off x="991235" y="1752600"/>
            <a:ext cx="7766050" cy="5043170"/>
          </a:xfrm>
          <a:prstGeom prst="rect">
            <a:avLst/>
          </a:prstGeom>
        </p:spPr>
      </p:pic>
      <p:sp>
        <p:nvSpPr>
          <p:cNvPr id="7" name="文本框 6"/>
          <p:cNvSpPr txBox="1"/>
          <p:nvPr/>
        </p:nvSpPr>
        <p:spPr>
          <a:xfrm>
            <a:off x="934720" y="9582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4.1 Enter the maintenance operation page</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566968"/>
            <a:chOff x="116" y="813"/>
            <a:chExt cx="3320"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276"/>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文本框 4"/>
          <p:cNvSpPr txBox="1"/>
          <p:nvPr/>
        </p:nvSpPr>
        <p:spPr>
          <a:xfrm>
            <a:off x="474980" y="1219200"/>
            <a:ext cx="11025505" cy="1753235"/>
          </a:xfrm>
          <a:prstGeom prst="rect">
            <a:avLst/>
          </a:prstGeom>
          <a:noFill/>
        </p:spPr>
        <p:txBody>
          <a:bodyPr wrap="square" rtlCol="0">
            <a:spAutoFit/>
          </a:bodyPr>
          <a:lstStyle/>
          <a:p>
            <a:r>
              <a:rPr lang="en-US" altLang="zh-CN" dirty="0" smtClean="0">
                <a:latin typeface="Times New Roman" panose="02020603050405020304" pitchFamily="18" charset="0"/>
                <a:cs typeface="Times New Roman" panose="02020603050405020304" pitchFamily="18" charset="0"/>
              </a:rPr>
              <a:t>4.2.1 Click  “Config”— “Parameter”  to open “Device Configuration” dialog.</a:t>
            </a:r>
            <a:endParaRPr lang="en-US" altLang="zh-CN" dirty="0" smtClean="0">
              <a:latin typeface="Times New Roman" panose="02020603050405020304" pitchFamily="18" charset="0"/>
              <a:cs typeface="Times New Roman" panose="02020603050405020304" pitchFamily="18" charset="0"/>
            </a:endParaRPr>
          </a:p>
          <a:p>
            <a:r>
              <a:rPr lang="en-US" altLang="zh-CN" dirty="0" smtClean="0">
                <a:latin typeface="Times New Roman" panose="02020603050405020304" pitchFamily="18" charset="0"/>
                <a:cs typeface="Times New Roman" panose="02020603050405020304" pitchFamily="18" charset="0"/>
              </a:rPr>
              <a:t>4.2.2 Check if the device initialization parameters of “Heater”, “Washing” and “Mixing Tank” are “False”. if “True”</a:t>
            </a:r>
            <a:r>
              <a:rPr lang="zh-CN" altLang="en-US" dirty="0" smtClean="0">
                <a:latin typeface="Times New Roman" panose="02020603050405020304" pitchFamily="18" charset="0"/>
                <a:cs typeface="Times New Roman" panose="02020603050405020304" pitchFamily="18" charset="0"/>
              </a:rPr>
              <a:t>，</a:t>
            </a:r>
            <a:r>
              <a:rPr lang="en-US" altLang="zh-CN" dirty="0" smtClean="0">
                <a:latin typeface="Times New Roman" panose="02020603050405020304" pitchFamily="18" charset="0"/>
                <a:cs typeface="Times New Roman" panose="02020603050405020304" pitchFamily="18" charset="0"/>
              </a:rPr>
              <a:t>please set them as “False”. </a:t>
            </a:r>
            <a:endParaRPr lang="en-US" altLang="zh-CN" dirty="0" smtClean="0">
              <a:latin typeface="Times New Roman" panose="02020603050405020304" pitchFamily="18" charset="0"/>
              <a:cs typeface="Times New Roman" panose="02020603050405020304" pitchFamily="18" charset="0"/>
            </a:endParaRPr>
          </a:p>
          <a:p>
            <a:r>
              <a:rPr lang="en-US" altLang="zh-CN" dirty="0" smtClean="0">
                <a:latin typeface="Times New Roman" panose="02020603050405020304" pitchFamily="18" charset="0"/>
                <a:cs typeface="Times New Roman" panose="02020603050405020304" pitchFamily="18" charset="0"/>
              </a:rPr>
              <a:t>4.2.3 Click “OK” to save. </a:t>
            </a:r>
            <a:endParaRPr lang="en-US" altLang="zh-CN" dirty="0" smtClean="0">
              <a:latin typeface="Times New Roman" panose="02020603050405020304" pitchFamily="18" charset="0"/>
              <a:cs typeface="Times New Roman" panose="02020603050405020304" pitchFamily="18" charset="0"/>
            </a:endParaRPr>
          </a:p>
          <a:p>
            <a:endParaRPr lang="en-US" altLang="zh-CN" dirty="0" smtClean="0">
              <a:latin typeface="Times New Roman" panose="02020603050405020304" pitchFamily="18" charset="0"/>
              <a:cs typeface="Times New Roman" panose="02020603050405020304" pitchFamily="18" charset="0"/>
            </a:endParaRPr>
          </a:p>
          <a:p>
            <a:endParaRPr lang="en-US" altLang="zh-CN" dirty="0">
              <a:latin typeface="Times New Roman" panose="02020603050405020304" pitchFamily="18" charset="0"/>
              <a:cs typeface="Times New Roman" panose="02020603050405020304" pitchFamily="18" charset="0"/>
            </a:endParaRPr>
          </a:p>
        </p:txBody>
      </p:sp>
      <p:pic>
        <p:nvPicPr>
          <p:cNvPr id="4" name="图片 3"/>
          <p:cNvPicPr>
            <a:picLocks noChangeAspect="1"/>
          </p:cNvPicPr>
          <p:nvPr/>
        </p:nvPicPr>
        <p:blipFill>
          <a:blip r:embed="rId7"/>
          <a:stretch>
            <a:fillRect/>
          </a:stretch>
        </p:blipFill>
        <p:spPr>
          <a:xfrm>
            <a:off x="3200400" y="2209800"/>
            <a:ext cx="7700645" cy="4182745"/>
          </a:xfrm>
          <a:prstGeom prst="rect">
            <a:avLst/>
          </a:prstGeom>
        </p:spPr>
      </p:pic>
      <p:sp>
        <p:nvSpPr>
          <p:cNvPr id="8" name="文本框 7"/>
          <p:cNvSpPr txBox="1"/>
          <p:nvPr/>
        </p:nvSpPr>
        <p:spPr>
          <a:xfrm>
            <a:off x="915035" y="914400"/>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4.2 Set the device initialization parameter</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566968"/>
            <a:chOff x="116" y="813"/>
            <a:chExt cx="3320"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276"/>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文本框 4"/>
          <p:cNvSpPr txBox="1"/>
          <p:nvPr/>
        </p:nvSpPr>
        <p:spPr>
          <a:xfrm>
            <a:off x="474980" y="1219200"/>
            <a:ext cx="11025505" cy="645160"/>
          </a:xfrm>
          <a:prstGeom prst="rect">
            <a:avLst/>
          </a:prstGeom>
          <a:noFill/>
        </p:spPr>
        <p:txBody>
          <a:bodyPr wrap="square" rtlCol="0">
            <a:spAutoFit/>
          </a:bodyPr>
          <a:lstStyle/>
          <a:p>
            <a:endParaRPr lang="en-US" altLang="zh-CN" dirty="0" smtClean="0">
              <a:latin typeface="Times New Roman" panose="02020603050405020304" pitchFamily="18" charset="0"/>
              <a:cs typeface="Times New Roman" panose="02020603050405020304" pitchFamily="18" charset="0"/>
            </a:endParaRPr>
          </a:p>
          <a:p>
            <a:endParaRPr lang="en-US" altLang="zh-CN" dirty="0">
              <a:latin typeface="Times New Roman" panose="02020603050405020304" pitchFamily="18" charset="0"/>
              <a:cs typeface="Times New Roman" panose="02020603050405020304" pitchFamily="18" charset="0"/>
            </a:endParaRPr>
          </a:p>
        </p:txBody>
      </p:sp>
      <p:sp>
        <p:nvSpPr>
          <p:cNvPr id="8" name="文本框 7"/>
          <p:cNvSpPr txBox="1"/>
          <p:nvPr/>
        </p:nvSpPr>
        <p:spPr>
          <a:xfrm>
            <a:off x="915035" y="914400"/>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4.3 Power on the processing module.</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9" name="文本框 8"/>
          <p:cNvSpPr txBox="1"/>
          <p:nvPr/>
        </p:nvSpPr>
        <p:spPr>
          <a:xfrm>
            <a:off x="762635" y="1295400"/>
            <a:ext cx="10210165" cy="368300"/>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Power on the processing module. Waiting until the software display connection successfully.</a:t>
            </a:r>
            <a:endParaRPr lang="en-US" altLang="zh-CN">
              <a:latin typeface="Times New Roman" panose="02020603050405020304" pitchFamily="18" charset="0"/>
              <a:cs typeface="Times New Roman" panose="02020603050405020304" pitchFamily="18" charset="0"/>
            </a:endParaRPr>
          </a:p>
        </p:txBody>
      </p:sp>
      <p:sp>
        <p:nvSpPr>
          <p:cNvPr id="10" name="右箭头 9"/>
          <p:cNvSpPr/>
          <p:nvPr/>
        </p:nvSpPr>
        <p:spPr>
          <a:xfrm>
            <a:off x="3657600" y="3733800"/>
            <a:ext cx="282067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cs typeface="Times New Roman" panose="02020603050405020304" pitchFamily="18" charset="0"/>
            </a:endParaRPr>
          </a:p>
        </p:txBody>
      </p:sp>
      <p:pic>
        <p:nvPicPr>
          <p:cNvPr id="4" name="图片 3"/>
          <p:cNvPicPr>
            <a:picLocks noChangeAspect="1"/>
          </p:cNvPicPr>
          <p:nvPr/>
        </p:nvPicPr>
        <p:blipFill>
          <a:blip r:embed="rId7"/>
          <a:stretch>
            <a:fillRect/>
          </a:stretch>
        </p:blipFill>
        <p:spPr>
          <a:xfrm>
            <a:off x="2286000" y="3276600"/>
            <a:ext cx="1111250" cy="1066800"/>
          </a:xfrm>
          <a:prstGeom prst="rect">
            <a:avLst/>
          </a:prstGeom>
        </p:spPr>
      </p:pic>
      <p:pic>
        <p:nvPicPr>
          <p:cNvPr id="11" name="图片 10"/>
          <p:cNvPicPr>
            <a:picLocks noChangeAspect="1"/>
          </p:cNvPicPr>
          <p:nvPr/>
        </p:nvPicPr>
        <p:blipFill>
          <a:blip r:embed="rId8"/>
          <a:stretch>
            <a:fillRect/>
          </a:stretch>
        </p:blipFill>
        <p:spPr>
          <a:xfrm>
            <a:off x="6629400" y="3276600"/>
            <a:ext cx="1111250" cy="1054100"/>
          </a:xfrm>
          <a:prstGeom prst="rect">
            <a:avLst/>
          </a:prstGeom>
        </p:spPr>
      </p:pic>
      <p:pic>
        <p:nvPicPr>
          <p:cNvPr id="12" name="图片 11"/>
          <p:cNvPicPr>
            <a:picLocks noChangeAspect="1"/>
          </p:cNvPicPr>
          <p:nvPr/>
        </p:nvPicPr>
        <p:blipFill>
          <a:blip r:embed="rId9"/>
          <a:stretch>
            <a:fillRect/>
          </a:stretch>
        </p:blipFill>
        <p:spPr>
          <a:xfrm>
            <a:off x="4495800" y="2743200"/>
            <a:ext cx="1085850" cy="107315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566968"/>
            <a:chOff x="116" y="813"/>
            <a:chExt cx="3320"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276"/>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a:t>
              </a: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8" name="文本框 7"/>
          <p:cNvSpPr txBox="1"/>
          <p:nvPr/>
        </p:nvSpPr>
        <p:spPr>
          <a:xfrm>
            <a:off x="1067435" y="1066800"/>
            <a:ext cx="877951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4.4 Check the processing module status </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9" name="文本框 8"/>
          <p:cNvSpPr txBox="1"/>
          <p:nvPr/>
        </p:nvSpPr>
        <p:spPr>
          <a:xfrm>
            <a:off x="686435" y="1600200"/>
            <a:ext cx="10138410" cy="1198880"/>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4.4.1 Check if all of the CMs is unlocking after power-on initialization.</a:t>
            </a:r>
            <a:endParaRPr lang="en-US" altLang="zh-CN">
              <a:latin typeface="Times New Roman" panose="02020603050405020304" pitchFamily="18" charset="0"/>
              <a:cs typeface="Times New Roman" panose="02020603050405020304" pitchFamily="18" charset="0"/>
            </a:endParaRPr>
          </a:p>
          <a:p>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4.4.2 Access the Arm page and the Coremodule page, “Maintenance”-”Coordinate”-”Arm”/”Coremodule”.</a:t>
            </a:r>
            <a:endParaRPr lang="en-US" altLang="zh-CN">
              <a:latin typeface="Times New Roman" panose="02020603050405020304" pitchFamily="18" charset="0"/>
              <a:cs typeface="Times New Roman" panose="02020603050405020304" pitchFamily="18" charset="0"/>
            </a:endParaRPr>
          </a:p>
        </p:txBody>
      </p:sp>
      <p:pic>
        <p:nvPicPr>
          <p:cNvPr id="10" name="图片 9"/>
          <p:cNvPicPr>
            <a:picLocks noChangeAspect="1"/>
          </p:cNvPicPr>
          <p:nvPr/>
        </p:nvPicPr>
        <p:blipFill>
          <a:blip r:embed="rId7"/>
          <a:stretch>
            <a:fillRect/>
          </a:stretch>
        </p:blipFill>
        <p:spPr>
          <a:xfrm>
            <a:off x="457835" y="2895600"/>
            <a:ext cx="5266055" cy="3438525"/>
          </a:xfrm>
          <a:prstGeom prst="rect">
            <a:avLst/>
          </a:prstGeom>
        </p:spPr>
      </p:pic>
      <p:pic>
        <p:nvPicPr>
          <p:cNvPr id="11" name="图片 10"/>
          <p:cNvPicPr>
            <a:picLocks noChangeAspect="1"/>
          </p:cNvPicPr>
          <p:nvPr/>
        </p:nvPicPr>
        <p:blipFill>
          <a:blip r:embed="rId8"/>
          <a:stretch>
            <a:fillRect/>
          </a:stretch>
        </p:blipFill>
        <p:spPr>
          <a:xfrm>
            <a:off x="6019800" y="2895600"/>
            <a:ext cx="4890770" cy="3454400"/>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Times New Roman" panose="02020603050405020304" pitchFamily="18"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TextBox 4"/>
          <p:cNvSpPr txBox="1"/>
          <p:nvPr/>
        </p:nvSpPr>
        <p:spPr>
          <a:xfrm>
            <a:off x="989616" y="1143060"/>
            <a:ext cx="8590280" cy="368300"/>
          </a:xfrm>
          <a:prstGeom prst="rect">
            <a:avLst/>
          </a:prstGeom>
          <a:noFill/>
        </p:spPr>
        <p:txBody>
          <a:bodyPr wrap="none" rtlCol="0">
            <a:spAutoFit/>
          </a:bodyPr>
          <a:lstStyle/>
          <a:p>
            <a:r>
              <a:rPr lang="en-US" altLang="zh-CN" dirty="0" smtClean="0">
                <a:latin typeface="Times New Roman" panose="02020603050405020304" pitchFamily="18" charset="0"/>
                <a:cs typeface="Times New Roman" panose="02020603050405020304" pitchFamily="18" charset="0"/>
              </a:rPr>
              <a:t>4.5.1 Click “Coordinate”—”Arm” to access the robotic arm position calibration page.</a:t>
            </a:r>
            <a:endParaRPr lang="zh-CN" altLang="en-US" dirty="0">
              <a:latin typeface="Times New Roman" panose="02020603050405020304" pitchFamily="18" charset="0"/>
              <a:cs typeface="Times New Roman" panose="02020603050405020304" pitchFamily="18" charset="0"/>
            </a:endParaRPr>
          </a:p>
        </p:txBody>
      </p:sp>
      <p:pic>
        <p:nvPicPr>
          <p:cNvPr id="2051"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48622" y="1676306"/>
            <a:ext cx="8000363" cy="4814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4.5 W</a:t>
            </a:r>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ashing area and mixing station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Times New Roman" panose="02020603050405020304" pitchFamily="18"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TextBox 4"/>
          <p:cNvSpPr txBox="1"/>
          <p:nvPr/>
        </p:nvSpPr>
        <p:spPr>
          <a:xfrm>
            <a:off x="989330" y="1143000"/>
            <a:ext cx="10642600" cy="1753235"/>
          </a:xfrm>
          <a:prstGeom prst="rect">
            <a:avLst/>
          </a:prstGeom>
          <a:noFill/>
        </p:spPr>
        <p:txBody>
          <a:bodyPr wrap="square" rtlCol="0">
            <a:spAutoFit/>
          </a:bodyPr>
          <a:lstStyle/>
          <a:p>
            <a:pPr algn="l"/>
            <a:r>
              <a:rPr lang="en-US" altLang="zh-CN" dirty="0" smtClean="0">
                <a:latin typeface="Times New Roman" panose="02020603050405020304" pitchFamily="18" charset="0"/>
                <a:cs typeface="Times New Roman" panose="02020603050405020304" pitchFamily="18" charset="0"/>
              </a:rPr>
              <a:t>4.5.2  C</a:t>
            </a:r>
            <a:r>
              <a:rPr lang="en-US" altLang="zh-CN" dirty="0" smtClean="0">
                <a:latin typeface="Times New Roman" panose="02020603050405020304" pitchFamily="18" charset="0"/>
                <a:cs typeface="Times New Roman" panose="02020603050405020304" pitchFamily="18" charset="0"/>
                <a:sym typeface="+mn-ea"/>
              </a:rPr>
              <a:t>alibrate the </a:t>
            </a:r>
            <a:r>
              <a:rPr lang="zh-CN" altLang="en-US" dirty="0" smtClean="0">
                <a:latin typeface="Times New Roman" panose="02020603050405020304" pitchFamily="18" charset="0"/>
                <a:cs typeface="Times New Roman" panose="02020603050405020304" pitchFamily="18" charset="0"/>
                <a:sym typeface="+mn-ea"/>
              </a:rPr>
              <a:t>“</a:t>
            </a:r>
            <a:r>
              <a:rPr lang="en-US" altLang="zh-CN" dirty="0" smtClean="0">
                <a:latin typeface="Times New Roman" panose="02020603050405020304" pitchFamily="18" charset="0"/>
                <a:cs typeface="Times New Roman" panose="02020603050405020304" pitchFamily="18" charset="0"/>
                <a:sym typeface="+mn-ea"/>
              </a:rPr>
              <a:t>Anchor</a:t>
            </a:r>
            <a:r>
              <a:rPr lang="zh-CN" altLang="en-US" dirty="0" smtClean="0">
                <a:latin typeface="Times New Roman" panose="02020603050405020304" pitchFamily="18" charset="0"/>
                <a:cs typeface="Times New Roman" panose="02020603050405020304" pitchFamily="18" charset="0"/>
                <a:sym typeface="+mn-ea"/>
              </a:rPr>
              <a:t>”</a:t>
            </a:r>
            <a:r>
              <a:rPr lang="en-US" altLang="zh-CN" dirty="0" smtClean="0">
                <a:latin typeface="Times New Roman" panose="02020603050405020304" pitchFamily="18" charset="0"/>
                <a:cs typeface="Times New Roman" panose="02020603050405020304" pitchFamily="18" charset="0"/>
                <a:sym typeface="+mn-ea"/>
              </a:rPr>
              <a:t>position of washing area. Call it as “Reference position”.</a:t>
            </a:r>
            <a:endParaRPr lang="en-US" altLang="zh-CN" dirty="0" smtClean="0">
              <a:latin typeface="Times New Roman" panose="02020603050405020304" pitchFamily="18" charset="0"/>
              <a:cs typeface="Times New Roman" panose="02020603050405020304" pitchFamily="18" charset="0"/>
            </a:endParaRPr>
          </a:p>
          <a:p>
            <a:pPr algn="l"/>
            <a:r>
              <a:rPr lang="en-US" altLang="zh-CN" dirty="0" smtClean="0">
                <a:latin typeface="Times New Roman" panose="02020603050405020304" pitchFamily="18" charset="0"/>
                <a:cs typeface="Times New Roman" panose="02020603050405020304" pitchFamily="18" charset="0"/>
                <a:sym typeface="+mn-ea"/>
              </a:rPr>
              <a:t>First reduce the Z value to “-200”, click “Run” to move  the probe to the above of the anchor position,  Then adjust X, Y, Z value to make sure the probe is close to the anchor. The distance is about 1 mm (place one slide on the washing area,then adjust the Z asix value to reach the slide surface as much as possible).</a:t>
            </a:r>
            <a:endParaRPr lang="en-US" altLang="zh-CN" dirty="0" smtClean="0">
              <a:latin typeface="Times New Roman" panose="02020603050405020304" pitchFamily="18" charset="0"/>
              <a:cs typeface="Times New Roman" panose="02020603050405020304" pitchFamily="18" charset="0"/>
              <a:sym typeface="+mn-ea"/>
            </a:endParaRPr>
          </a:p>
          <a:p>
            <a:pPr algn="l"/>
            <a:endParaRPr lang="zh-CN" altLang="en-US" dirty="0">
              <a:latin typeface="Times New Roman" panose="02020603050405020304" pitchFamily="18" charset="0"/>
              <a:cs typeface="Times New Roman" panose="02020603050405020304" pitchFamily="18" charset="0"/>
            </a:endParaRPr>
          </a:p>
        </p:txBody>
      </p:sp>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4.5 W</a:t>
            </a:r>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ashing area and mixing station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pic>
        <p:nvPicPr>
          <p:cNvPr id="4" name="图片 3"/>
          <p:cNvPicPr>
            <a:picLocks noChangeAspect="1"/>
          </p:cNvPicPr>
          <p:nvPr/>
        </p:nvPicPr>
        <p:blipFill>
          <a:blip r:embed="rId7"/>
          <a:stretch>
            <a:fillRect/>
          </a:stretch>
        </p:blipFill>
        <p:spPr>
          <a:xfrm>
            <a:off x="3429000" y="2362200"/>
            <a:ext cx="4780280" cy="3874135"/>
          </a:xfrm>
          <a:prstGeom prst="rect">
            <a:avLst/>
          </a:prstGeom>
        </p:spPr>
      </p:pic>
      <p:pic>
        <p:nvPicPr>
          <p:cNvPr id="6" name="图片 5"/>
          <p:cNvPicPr>
            <a:picLocks noChangeAspect="1"/>
          </p:cNvPicPr>
          <p:nvPr/>
        </p:nvPicPr>
        <p:blipFill>
          <a:blip r:embed="rId8"/>
          <a:stretch>
            <a:fillRect/>
          </a:stretch>
        </p:blipFill>
        <p:spPr>
          <a:xfrm>
            <a:off x="934720" y="3048000"/>
            <a:ext cx="2432050" cy="1892300"/>
          </a:xfrm>
          <a:prstGeom prst="rect">
            <a:avLst/>
          </a:prstGeom>
        </p:spPr>
      </p:pic>
      <p:sp>
        <p:nvSpPr>
          <p:cNvPr id="7" name="文本框 6"/>
          <p:cNvSpPr txBox="1"/>
          <p:nvPr/>
        </p:nvSpPr>
        <p:spPr>
          <a:xfrm>
            <a:off x="8382000" y="3200400"/>
            <a:ext cx="3589655" cy="1753235"/>
          </a:xfrm>
          <a:prstGeom prst="rect">
            <a:avLst/>
          </a:prstGeom>
          <a:noFill/>
        </p:spPr>
        <p:txBody>
          <a:bodyPr wrap="square" rtlCol="0">
            <a:spAutoFit/>
          </a:bodyPr>
          <a:p>
            <a:r>
              <a:rPr lang="en-US" altLang="zh-CN">
                <a:solidFill>
                  <a:srgbClr val="FF0000"/>
                </a:solidFill>
                <a:latin typeface="Times New Roman" panose="02020603050405020304" pitchFamily="18" charset="0"/>
                <a:cs typeface="Times New Roman" panose="02020603050405020304" pitchFamily="18" charset="0"/>
              </a:rPr>
              <a:t>Please note</a:t>
            </a:r>
            <a:r>
              <a:rPr lang="zh-CN" altLang="en-US">
                <a:solidFill>
                  <a:srgbClr val="FF0000"/>
                </a:solidFill>
                <a:latin typeface="Times New Roman" panose="02020603050405020304" pitchFamily="18" charset="0"/>
                <a:cs typeface="Times New Roman" panose="02020603050405020304" pitchFamily="18" charset="0"/>
              </a:rPr>
              <a:t>：</a:t>
            </a:r>
            <a:r>
              <a:rPr lang="en-US" altLang="zh-CN">
                <a:solidFill>
                  <a:srgbClr val="FF0000"/>
                </a:solidFill>
                <a:latin typeface="Times New Roman" panose="02020603050405020304" pitchFamily="18" charset="0"/>
                <a:cs typeface="Times New Roman" panose="02020603050405020304" pitchFamily="18" charset="0"/>
              </a:rPr>
              <a:t>for postions of the washing area and mixing station, firstly MUST do the “Anchor” position calibration because its Z-axis value will affect the other position.</a:t>
            </a:r>
            <a:endParaRPr lang="en-US" altLang="zh-CN">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5" name="图片 1" descr="头像"/>
          <p:cNvPicPr>
            <a:picLocks noChangeAspect="1"/>
          </p:cNvPicPr>
          <p:nvPr/>
        </p:nvPicPr>
        <p:blipFill>
          <a:blip r:embed="rId1"/>
          <a:stretch>
            <a:fillRect/>
          </a:stretch>
        </p:blipFill>
        <p:spPr>
          <a:xfrm>
            <a:off x="10515601" y="-6985"/>
            <a:ext cx="1338262" cy="1338263"/>
          </a:xfrm>
          <a:prstGeom prst="rect">
            <a:avLst/>
          </a:prstGeom>
          <a:noFill/>
          <a:ln w="9525">
            <a:noFill/>
          </a:ln>
        </p:spPr>
      </p:pic>
      <p:sp>
        <p:nvSpPr>
          <p:cNvPr id="4" name="直角三角形 3"/>
          <p:cNvSpPr/>
          <p:nvPr/>
        </p:nvSpPr>
        <p:spPr>
          <a:xfrm flipV="1">
            <a:off x="-982344" y="-7005"/>
            <a:ext cx="3314700" cy="3710758"/>
          </a:xfrm>
          <a:prstGeom prst="rtTriangle">
            <a:avLst/>
          </a:prstGeom>
          <a:solidFill>
            <a:srgbClr val="3DB1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54号-锐艺黑" panose="00000500000000000000" pitchFamily="2" charset="-122"/>
              <a:ea typeface="字魂154号-锐艺黑" panose="00000500000000000000" pitchFamily="2" charset="-122"/>
              <a:cs typeface="字魂105号-简雅黑" panose="00000500000000000000" pitchFamily="2" charset="-122"/>
              <a:sym typeface="字魂154号-锐艺黑" panose="00000500000000000000" pitchFamily="2" charset="-122"/>
            </a:endParaRPr>
          </a:p>
        </p:txBody>
      </p:sp>
      <p:sp>
        <p:nvSpPr>
          <p:cNvPr id="2" name="等腰三角形 1"/>
          <p:cNvSpPr/>
          <p:nvPr/>
        </p:nvSpPr>
        <p:spPr>
          <a:xfrm rot="13665576">
            <a:off x="-4051300" y="2771775"/>
            <a:ext cx="9288145" cy="4053840"/>
          </a:xfrm>
          <a:prstGeom prst="triangle">
            <a:avLst>
              <a:gd name="adj" fmla="val 58462"/>
            </a:avLst>
          </a:prstGeom>
          <a:solidFill>
            <a:srgbClr val="223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54号-锐艺黑" panose="00000500000000000000" pitchFamily="2" charset="-122"/>
              <a:ea typeface="字魂154号-锐艺黑" panose="00000500000000000000" pitchFamily="2" charset="-122"/>
              <a:cs typeface="字魂105号-简雅黑" panose="00000500000000000000" pitchFamily="2" charset="-122"/>
              <a:sym typeface="字魂154号-锐艺黑" panose="00000500000000000000" pitchFamily="2" charset="-122"/>
            </a:endParaRPr>
          </a:p>
        </p:txBody>
      </p:sp>
      <p:sp>
        <p:nvSpPr>
          <p:cNvPr id="3" name="矩形 2"/>
          <p:cNvSpPr/>
          <p:nvPr/>
        </p:nvSpPr>
        <p:spPr>
          <a:xfrm rot="2460000">
            <a:off x="1555750" y="793750"/>
            <a:ext cx="2879725" cy="1173480"/>
          </a:xfrm>
          <a:prstGeom prst="rect">
            <a:avLst/>
          </a:prstGeom>
          <a:noFill/>
          <a:ln>
            <a:noFill/>
          </a:ln>
        </p:spPr>
        <p:txBody>
          <a:bodyPr wrap="none" rtlCol="0" anchor="t">
            <a:noAutofit/>
          </a:bodyPr>
          <a:p>
            <a:pPr algn="ctr"/>
            <a:r>
              <a:rPr lang="en-US" altLang="zh-CN" sz="7200" b="1">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why</a:t>
            </a:r>
            <a:r>
              <a:rPr lang="zh-CN" altLang="en-US" sz="7200" b="1">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a:t>
            </a:r>
            <a:endParaRPr lang="zh-CN" altLang="en-US" sz="7200" b="1">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p:txBody>
      </p:sp>
      <p:sp>
        <p:nvSpPr>
          <p:cNvPr id="7" name="文本框 6"/>
          <p:cNvSpPr txBox="1"/>
          <p:nvPr/>
        </p:nvSpPr>
        <p:spPr>
          <a:xfrm>
            <a:off x="4467225" y="2743200"/>
            <a:ext cx="6508115" cy="1753235"/>
          </a:xfrm>
          <a:prstGeom prst="rect">
            <a:avLst/>
          </a:prstGeom>
          <a:noFill/>
        </p:spPr>
        <p:txBody>
          <a:bodyPr wrap="square" rtlCol="0">
            <a:spAutoFit/>
          </a:bodyPr>
          <a:p>
            <a:pPr marL="0" indent="0" latinLnBrk="0">
              <a:lnSpc>
                <a:spcPct val="150000"/>
              </a:lnSpc>
            </a:pPr>
            <a:r>
              <a:rPr lang="en-US" altLang="zh-CN" b="1">
                <a:latin typeface="Times New Roman" panose="02020603050405020304" pitchFamily="18" charset="0"/>
                <a:cs typeface="Times New Roman" panose="02020603050405020304" pitchFamily="18" charset="0"/>
              </a:rPr>
              <a:t>Position calibration ensures all components of the instrument move to designated positions during operation.</a:t>
            </a:r>
            <a:r>
              <a:rPr lang="en-US" altLang="zh-CN">
                <a:latin typeface="Times New Roman" panose="02020603050405020304" pitchFamily="18" charset="0"/>
                <a:cs typeface="Times New Roman" panose="02020603050405020304" pitchFamily="18" charset="0"/>
              </a:rPr>
              <a:t> Key calibrated positions include the </a:t>
            </a:r>
            <a:r>
              <a:rPr lang="en-US" altLang="zh-CN" b="1">
                <a:latin typeface="Times New Roman" panose="02020603050405020304" pitchFamily="18" charset="0"/>
                <a:cs typeface="Times New Roman" panose="02020603050405020304" pitchFamily="18" charset="0"/>
              </a:rPr>
              <a:t>washing area &amp; mixing station</a:t>
            </a:r>
            <a:r>
              <a:rPr lang="en-US" altLang="zh-CN">
                <a:latin typeface="Times New Roman" panose="02020603050405020304" pitchFamily="18" charset="0"/>
                <a:cs typeface="Times New Roman" panose="02020603050405020304" pitchFamily="18" charset="0"/>
              </a:rPr>
              <a:t>, </a:t>
            </a:r>
            <a:r>
              <a:rPr lang="en-US" altLang="zh-CN" b="1">
                <a:latin typeface="Times New Roman" panose="02020603050405020304" pitchFamily="18" charset="0"/>
                <a:cs typeface="Times New Roman" panose="02020603050405020304" pitchFamily="18" charset="0"/>
              </a:rPr>
              <a:t>reagent platform</a:t>
            </a:r>
            <a:r>
              <a:rPr lang="en-US" altLang="zh-CN">
                <a:latin typeface="Times New Roman" panose="02020603050405020304" pitchFamily="18" charset="0"/>
                <a:cs typeface="Times New Roman" panose="02020603050405020304" pitchFamily="18" charset="0"/>
              </a:rPr>
              <a:t> and </a:t>
            </a:r>
            <a:r>
              <a:rPr lang="en-US" altLang="zh-CN" b="1">
                <a:latin typeface="Times New Roman" panose="02020603050405020304" pitchFamily="18" charset="0"/>
                <a:cs typeface="Times New Roman" panose="02020603050405020304" pitchFamily="18" charset="0"/>
              </a:rPr>
              <a:t>CM</a:t>
            </a:r>
            <a:r>
              <a:rPr lang="en-US" altLang="zh-CN">
                <a:latin typeface="Times New Roman" panose="02020603050405020304" pitchFamily="18" charset="0"/>
                <a:cs typeface="Times New Roman" panose="02020603050405020304" pitchFamily="18" charset="0"/>
              </a:rPr>
              <a:t>.</a:t>
            </a:r>
            <a:endParaRPr lang="en-US" altLang="zh-CN">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Times New Roman" panose="02020603050405020304" pitchFamily="18"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4.5 Washing area and mixing station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pic>
        <p:nvPicPr>
          <p:cNvPr id="4" name="图片 3"/>
          <p:cNvPicPr>
            <a:picLocks noChangeAspect="1"/>
          </p:cNvPicPr>
          <p:nvPr/>
        </p:nvPicPr>
        <p:blipFill>
          <a:blip r:embed="rId7"/>
          <a:stretch>
            <a:fillRect/>
          </a:stretch>
        </p:blipFill>
        <p:spPr>
          <a:xfrm>
            <a:off x="1219835" y="1828800"/>
            <a:ext cx="9224645" cy="437896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Times New Roman" panose="02020603050405020304" pitchFamily="18"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TextBox 4"/>
          <p:cNvSpPr txBox="1"/>
          <p:nvPr/>
        </p:nvSpPr>
        <p:spPr>
          <a:xfrm>
            <a:off x="989616" y="1143060"/>
            <a:ext cx="5643880" cy="368300"/>
          </a:xfrm>
          <a:prstGeom prst="rect">
            <a:avLst/>
          </a:prstGeom>
          <a:noFill/>
        </p:spPr>
        <p:txBody>
          <a:bodyPr wrap="none" rtlCol="0">
            <a:spAutoFit/>
          </a:bodyPr>
          <a:lstStyle/>
          <a:p>
            <a:r>
              <a:rPr lang="en-US" altLang="zh-CN" dirty="0" smtClean="0">
                <a:latin typeface="Times New Roman" panose="02020603050405020304" pitchFamily="18" charset="0"/>
                <a:cs typeface="Times New Roman" panose="02020603050405020304" pitchFamily="18" charset="0"/>
              </a:rPr>
              <a:t>4.5.3 calibrate the slot mouth position of washing area</a:t>
            </a:r>
            <a:endParaRPr lang="zh-CN" altLang="en-US" dirty="0">
              <a:latin typeface="Times New Roman" panose="02020603050405020304" pitchFamily="18" charset="0"/>
              <a:cs typeface="Times New Roman" panose="02020603050405020304" pitchFamily="18" charset="0"/>
            </a:endParaRPr>
          </a:p>
        </p:txBody>
      </p:sp>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4.5 Washing area and mixing station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4" name="文本框 3"/>
          <p:cNvSpPr txBox="1"/>
          <p:nvPr/>
        </p:nvSpPr>
        <p:spPr>
          <a:xfrm>
            <a:off x="4925060" y="1676400"/>
            <a:ext cx="5888355" cy="922020"/>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sym typeface="+mn-ea"/>
              </a:rPr>
              <a:t>From left to right, slot 1, slot 3, slot 2, slot 4.  </a:t>
            </a:r>
            <a:endParaRPr lang="en-US" altLang="zh-CN" b="0">
              <a:latin typeface="Times New Roman" panose="02020603050405020304" pitchFamily="18" charset="0"/>
              <a:ea typeface="宋体" panose="02010600030101010101" pitchFamily="2" charset="-122"/>
              <a:cs typeface="Times New Roman" panose="02020603050405020304" pitchFamily="18" charset="0"/>
            </a:endParaRPr>
          </a:p>
          <a:p>
            <a:endParaRPr lang="en-US" altLang="zh-CN">
              <a:latin typeface="Times New Roman" panose="02020603050405020304" pitchFamily="18" charset="0"/>
              <a:cs typeface="Times New Roman" panose="02020603050405020304" pitchFamily="18" charset="0"/>
            </a:endParaRPr>
          </a:p>
          <a:p>
            <a:endParaRPr lang="en-US" altLang="zh-CN">
              <a:latin typeface="Times New Roman" panose="02020603050405020304" pitchFamily="18" charset="0"/>
              <a:cs typeface="Times New Roman" panose="02020603050405020304" pitchFamily="18" charset="0"/>
            </a:endParaRPr>
          </a:p>
        </p:txBody>
      </p:sp>
      <p:pic>
        <p:nvPicPr>
          <p:cNvPr id="7" name="图片 6"/>
          <p:cNvPicPr>
            <a:picLocks noChangeAspect="1"/>
          </p:cNvPicPr>
          <p:nvPr/>
        </p:nvPicPr>
        <p:blipFill>
          <a:blip r:embed="rId7"/>
          <a:stretch>
            <a:fillRect/>
          </a:stretch>
        </p:blipFill>
        <p:spPr>
          <a:xfrm>
            <a:off x="1066800" y="1600200"/>
            <a:ext cx="2342515" cy="1844040"/>
          </a:xfrm>
          <a:prstGeom prst="rect">
            <a:avLst/>
          </a:prstGeom>
        </p:spPr>
      </p:pic>
      <p:sp>
        <p:nvSpPr>
          <p:cNvPr id="12" name="文本框 11"/>
          <p:cNvSpPr txBox="1"/>
          <p:nvPr/>
        </p:nvSpPr>
        <p:spPr>
          <a:xfrm>
            <a:off x="4876800" y="2514600"/>
            <a:ext cx="6096000" cy="1198880"/>
          </a:xfrm>
          <a:prstGeom prst="rect">
            <a:avLst/>
          </a:prstGeom>
          <a:noFill/>
        </p:spPr>
        <p:txBody>
          <a:bodyPr wrap="square" rtlCol="0" anchor="t">
            <a:spAutoFit/>
          </a:bodyPr>
          <a:p>
            <a:r>
              <a:rPr lang="en-US" altLang="zh-CN">
                <a:latin typeface="Times New Roman" panose="02020603050405020304" pitchFamily="18" charset="0"/>
                <a:cs typeface="Times New Roman" panose="02020603050405020304" pitchFamily="18" charset="0"/>
                <a:sym typeface="+mn-ea"/>
              </a:rPr>
              <a:t>Select the Slot Type as “Washing Tank”  and relevant slot to finish the mouth position calibration for the four slots. Refer to the below right picture, the probe head is on the same level of the washing area.</a:t>
            </a:r>
            <a:endParaRPr lang="en-US" altLang="zh-CN">
              <a:latin typeface="Times New Roman" panose="02020603050405020304" pitchFamily="18" charset="0"/>
              <a:cs typeface="Times New Roman" panose="02020603050405020304" pitchFamily="18" charset="0"/>
              <a:sym typeface="+mn-ea"/>
            </a:endParaRPr>
          </a:p>
        </p:txBody>
      </p:sp>
      <p:pic>
        <p:nvPicPr>
          <p:cNvPr id="13" name="图片 12"/>
          <p:cNvPicPr>
            <a:picLocks noChangeAspect="1"/>
          </p:cNvPicPr>
          <p:nvPr/>
        </p:nvPicPr>
        <p:blipFill>
          <a:blip r:embed="rId8"/>
          <a:stretch>
            <a:fillRect/>
          </a:stretch>
        </p:blipFill>
        <p:spPr>
          <a:xfrm>
            <a:off x="5334000" y="3733800"/>
            <a:ext cx="4178300" cy="2959100"/>
          </a:xfrm>
          <a:prstGeom prst="rect">
            <a:avLst/>
          </a:prstGeom>
        </p:spPr>
      </p:pic>
      <p:pic>
        <p:nvPicPr>
          <p:cNvPr id="6" name="图片 5"/>
          <p:cNvPicPr>
            <a:picLocks noChangeAspect="1"/>
          </p:cNvPicPr>
          <p:nvPr>
            <p:custDataLst>
              <p:tags r:id="rId9"/>
            </p:custDataLst>
          </p:nvPr>
        </p:nvPicPr>
        <p:blipFill>
          <a:blip r:embed="rId10"/>
          <a:stretch>
            <a:fillRect/>
          </a:stretch>
        </p:blipFill>
        <p:spPr>
          <a:xfrm>
            <a:off x="857250" y="3733800"/>
            <a:ext cx="3619500" cy="2889250"/>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Times New Roman" panose="02020603050405020304" pitchFamily="18"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TextBox 4"/>
          <p:cNvSpPr txBox="1"/>
          <p:nvPr/>
        </p:nvSpPr>
        <p:spPr>
          <a:xfrm>
            <a:off x="989616" y="1143060"/>
            <a:ext cx="5415280" cy="368300"/>
          </a:xfrm>
          <a:prstGeom prst="rect">
            <a:avLst/>
          </a:prstGeom>
          <a:noFill/>
        </p:spPr>
        <p:txBody>
          <a:bodyPr wrap="none" rtlCol="0">
            <a:spAutoFit/>
          </a:bodyPr>
          <a:lstStyle/>
          <a:p>
            <a:r>
              <a:rPr lang="en-US" altLang="zh-CN" dirty="0" smtClean="0">
                <a:latin typeface="Times New Roman" panose="02020603050405020304" pitchFamily="18" charset="0"/>
                <a:cs typeface="Times New Roman" panose="02020603050405020304" pitchFamily="18" charset="0"/>
              </a:rPr>
              <a:t>4.5.4 calibrate the slot limit position of washing area</a:t>
            </a:r>
            <a:endParaRPr lang="zh-CN" altLang="en-US" dirty="0">
              <a:latin typeface="Times New Roman" panose="02020603050405020304" pitchFamily="18" charset="0"/>
              <a:cs typeface="Times New Roman" panose="02020603050405020304" pitchFamily="18" charset="0"/>
            </a:endParaRPr>
          </a:p>
        </p:txBody>
      </p:sp>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4.5 washing area and mixing station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100" name="文本框 99"/>
          <p:cNvSpPr txBox="1"/>
          <p:nvPr/>
        </p:nvSpPr>
        <p:spPr>
          <a:xfrm>
            <a:off x="5029200" y="1826895"/>
            <a:ext cx="6301740" cy="2673350"/>
          </a:xfrm>
          <a:prstGeom prst="rect">
            <a:avLst/>
          </a:prstGeom>
          <a:noFill/>
          <a:ln w="9525">
            <a:noFill/>
          </a:ln>
        </p:spPr>
        <p:txBody>
          <a:bodyPr wrap="square">
            <a:noAutofit/>
          </a:bodyPr>
          <a:p>
            <a:pPr marL="0" algn="l">
              <a:buClrTx/>
              <a:buSzTx/>
              <a:buFontTx/>
            </a:pPr>
            <a:r>
              <a:rPr lang="en-US" altLang="zh-CN" sz="1800" b="0">
                <a:latin typeface="Times New Roman" panose="02020603050405020304" pitchFamily="18" charset="0"/>
                <a:ea typeface="宋体" panose="02010600030101010101" pitchFamily="2" charset="-122"/>
                <a:cs typeface="Times New Roman" panose="02020603050405020304" pitchFamily="18" charset="0"/>
              </a:rPr>
              <a:t>After confirm the mouth position of the slots, please adjust the Z values of the limit position as the following</a:t>
            </a:r>
            <a:r>
              <a:rPr lang="zh-CN" altLang="en-US" sz="1800" b="0">
                <a:latin typeface="Times New Roman" panose="02020603050405020304" pitchFamily="18" charset="0"/>
                <a:ea typeface="宋体" panose="02010600030101010101" pitchFamily="2" charset="-122"/>
                <a:cs typeface="Times New Roman" panose="02020603050405020304" pitchFamily="18" charset="0"/>
              </a:rPr>
              <a:t>：</a:t>
            </a:r>
            <a:endParaRPr lang="en-US" altLang="zh-CN" sz="1800" b="0">
              <a:latin typeface="Times New Roman" panose="02020603050405020304" pitchFamily="18" charset="0"/>
              <a:ea typeface="宋体" panose="02010600030101010101" pitchFamily="2" charset="-122"/>
              <a:cs typeface="Times New Roman" panose="02020603050405020304" pitchFamily="18" charset="0"/>
            </a:endParaRPr>
          </a:p>
          <a:p>
            <a:pPr marL="0" algn="l">
              <a:buClrTx/>
              <a:buSzTx/>
              <a:buFontTx/>
            </a:pPr>
            <a:r>
              <a:rPr lang="en-US" altLang="zh-CN" sz="1800" b="0">
                <a:latin typeface="Times New Roman" panose="02020603050405020304" pitchFamily="18" charset="0"/>
                <a:ea typeface="宋体" panose="02010600030101010101" pitchFamily="2" charset="-122"/>
                <a:cs typeface="Times New Roman" panose="02020603050405020304" pitchFamily="18" charset="0"/>
              </a:rPr>
              <a:t>1000 for slot 1, </a:t>
            </a:r>
            <a:endParaRPr lang="en-US" altLang="zh-CN" sz="1800" b="0">
              <a:latin typeface="Times New Roman" panose="02020603050405020304" pitchFamily="18" charset="0"/>
              <a:ea typeface="宋体" panose="02010600030101010101" pitchFamily="2" charset="-122"/>
              <a:cs typeface="Times New Roman" panose="02020603050405020304" pitchFamily="18" charset="0"/>
            </a:endParaRPr>
          </a:p>
          <a:p>
            <a:pPr marL="0" algn="l">
              <a:buClrTx/>
              <a:buSzTx/>
              <a:buFontTx/>
            </a:pPr>
            <a:r>
              <a:rPr lang="en-US" altLang="zh-CN" sz="1800" b="0">
                <a:latin typeface="Times New Roman" panose="02020603050405020304" pitchFamily="18" charset="0"/>
                <a:ea typeface="宋体" panose="02010600030101010101" pitchFamily="2" charset="-122"/>
                <a:cs typeface="Times New Roman" panose="02020603050405020304" pitchFamily="18" charset="0"/>
              </a:rPr>
              <a:t>150 for slot 2, </a:t>
            </a:r>
            <a:endParaRPr lang="en-US" altLang="zh-CN" sz="1800" b="0">
              <a:latin typeface="Times New Roman" panose="02020603050405020304" pitchFamily="18" charset="0"/>
              <a:ea typeface="宋体" panose="02010600030101010101" pitchFamily="2" charset="-122"/>
              <a:cs typeface="Times New Roman" panose="02020603050405020304" pitchFamily="18" charset="0"/>
            </a:endParaRPr>
          </a:p>
          <a:p>
            <a:pPr marL="0" algn="l">
              <a:buClrTx/>
              <a:buSzTx/>
              <a:buFontTx/>
            </a:pPr>
            <a:r>
              <a:rPr lang="en-US" altLang="zh-CN" sz="1800" b="0">
                <a:latin typeface="Times New Roman" panose="02020603050405020304" pitchFamily="18" charset="0"/>
                <a:ea typeface="宋体" panose="02010600030101010101" pitchFamily="2" charset="-122"/>
                <a:cs typeface="Times New Roman" panose="02020603050405020304" pitchFamily="18" charset="0"/>
              </a:rPr>
              <a:t>150 for slot 3, </a:t>
            </a:r>
            <a:endParaRPr lang="en-US" altLang="zh-CN" sz="1800" b="0">
              <a:latin typeface="Times New Roman" panose="02020603050405020304" pitchFamily="18" charset="0"/>
              <a:ea typeface="宋体" panose="02010600030101010101" pitchFamily="2" charset="-122"/>
              <a:cs typeface="Times New Roman" panose="02020603050405020304" pitchFamily="18" charset="0"/>
            </a:endParaRPr>
          </a:p>
          <a:p>
            <a:pPr marL="0" algn="l">
              <a:buClrTx/>
              <a:buSzTx/>
              <a:buFontTx/>
            </a:pPr>
            <a:r>
              <a:rPr lang="en-US" altLang="zh-CN" sz="1800" b="0">
                <a:latin typeface="Times New Roman" panose="02020603050405020304" pitchFamily="18" charset="0"/>
                <a:ea typeface="宋体" panose="02010600030101010101" pitchFamily="2" charset="-122"/>
                <a:cs typeface="Times New Roman" panose="02020603050405020304" pitchFamily="18" charset="0"/>
              </a:rPr>
              <a:t>500 for slot 4. </a:t>
            </a:r>
            <a:endParaRPr lang="en-US" altLang="zh-CN" sz="1800" b="0">
              <a:latin typeface="Times New Roman" panose="02020603050405020304" pitchFamily="18" charset="0"/>
              <a:ea typeface="宋体" panose="02010600030101010101" pitchFamily="2" charset="-122"/>
              <a:cs typeface="Times New Roman" panose="02020603050405020304" pitchFamily="18" charset="0"/>
            </a:endParaRPr>
          </a:p>
          <a:p>
            <a:pPr marL="0" algn="l">
              <a:buClrTx/>
              <a:buSzTx/>
              <a:buFontTx/>
            </a:pPr>
            <a:endParaRPr lang="en-US" altLang="zh-CN" sz="1800" b="0">
              <a:latin typeface="Times New Roman" panose="02020603050405020304" pitchFamily="18" charset="0"/>
              <a:ea typeface="宋体" panose="02010600030101010101" pitchFamily="2" charset="-122"/>
              <a:cs typeface="Times New Roman" panose="02020603050405020304" pitchFamily="18" charset="0"/>
            </a:endParaRPr>
          </a:p>
          <a:p>
            <a:pPr marL="0" algn="l">
              <a:buClrTx/>
              <a:buSzTx/>
              <a:buFontTx/>
            </a:pPr>
            <a:r>
              <a:rPr lang="en-US" altLang="zh-CN" sz="1800" b="0">
                <a:latin typeface="Times New Roman" panose="02020603050405020304" pitchFamily="18" charset="0"/>
                <a:ea typeface="宋体" panose="02010600030101010101" pitchFamily="2" charset="-122"/>
                <a:cs typeface="Times New Roman" panose="02020603050405020304" pitchFamily="18" charset="0"/>
              </a:rPr>
              <a:t>Repeat the 4.5.3 and 4.5.4 steps to finish all washing area slot position calibration.</a:t>
            </a:r>
            <a:endParaRPr lang="en-US" altLang="zh-CN" sz="1800" b="0">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4" name="图片 3"/>
          <p:cNvPicPr>
            <a:picLocks noChangeAspect="1"/>
          </p:cNvPicPr>
          <p:nvPr>
            <p:custDataLst>
              <p:tags r:id="rId7"/>
            </p:custDataLst>
          </p:nvPr>
        </p:nvPicPr>
        <p:blipFill>
          <a:blip r:embed="rId8"/>
          <a:stretch>
            <a:fillRect/>
          </a:stretch>
        </p:blipFill>
        <p:spPr>
          <a:xfrm>
            <a:off x="1143635" y="1905000"/>
            <a:ext cx="3619500" cy="2889250"/>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Times New Roman" panose="02020603050405020304" pitchFamily="18"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TextBox 4"/>
          <p:cNvSpPr txBox="1"/>
          <p:nvPr/>
        </p:nvSpPr>
        <p:spPr>
          <a:xfrm>
            <a:off x="989616" y="1143060"/>
            <a:ext cx="5681980" cy="368300"/>
          </a:xfrm>
          <a:prstGeom prst="rect">
            <a:avLst/>
          </a:prstGeom>
          <a:noFill/>
        </p:spPr>
        <p:txBody>
          <a:bodyPr wrap="none" rtlCol="0">
            <a:spAutoFit/>
          </a:bodyPr>
          <a:lstStyle/>
          <a:p>
            <a:r>
              <a:rPr lang="en-US" altLang="zh-CN" dirty="0" smtClean="0">
                <a:latin typeface="Times New Roman" panose="02020603050405020304" pitchFamily="18" charset="0"/>
                <a:cs typeface="Times New Roman" panose="02020603050405020304" pitchFamily="18" charset="0"/>
              </a:rPr>
              <a:t>4.5.5 calibrate the slot mouth position of mixing station</a:t>
            </a:r>
            <a:endParaRPr lang="zh-CN" altLang="en-US" dirty="0">
              <a:latin typeface="Times New Roman" panose="02020603050405020304" pitchFamily="18" charset="0"/>
              <a:cs typeface="Times New Roman" panose="02020603050405020304" pitchFamily="18" charset="0"/>
            </a:endParaRPr>
          </a:p>
        </p:txBody>
      </p:sp>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4.5 washing area and mixing station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4" name="文本框 3"/>
          <p:cNvSpPr txBox="1"/>
          <p:nvPr/>
        </p:nvSpPr>
        <p:spPr>
          <a:xfrm>
            <a:off x="4876800" y="1943100"/>
            <a:ext cx="5888355" cy="1753235"/>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Insert the mixing vials into the mixing station, select the Slot Type as “Mixing Tank”  and relevant slot to finish the mouth position calibration for the 6 slots.</a:t>
            </a:r>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(Put a slide on the mixing vials, adjust the probe to reach the slide surface as much as possible) </a:t>
            </a:r>
            <a:endParaRPr lang="en-US" altLang="zh-CN">
              <a:latin typeface="Times New Roman" panose="02020603050405020304" pitchFamily="18" charset="0"/>
              <a:cs typeface="Times New Roman" panose="02020603050405020304" pitchFamily="18" charset="0"/>
            </a:endParaRPr>
          </a:p>
          <a:p>
            <a:endParaRPr lang="en-US" altLang="zh-CN">
              <a:latin typeface="Times New Roman" panose="02020603050405020304" pitchFamily="18" charset="0"/>
              <a:cs typeface="Times New Roman" panose="02020603050405020304" pitchFamily="18" charset="0"/>
            </a:endParaRPr>
          </a:p>
        </p:txBody>
      </p:sp>
      <p:sp>
        <p:nvSpPr>
          <p:cNvPr id="100" name="文本框 99"/>
          <p:cNvSpPr txBox="1"/>
          <p:nvPr/>
        </p:nvSpPr>
        <p:spPr>
          <a:xfrm>
            <a:off x="4876800" y="3580765"/>
            <a:ext cx="6301740" cy="645160"/>
          </a:xfrm>
          <a:prstGeom prst="rect">
            <a:avLst/>
          </a:prstGeom>
          <a:noFill/>
          <a:ln w="9525">
            <a:noFill/>
          </a:ln>
        </p:spPr>
        <p:txBody>
          <a:bodyPr wrap="square">
            <a:spAutoFit/>
          </a:bodyPr>
          <a:p>
            <a:pPr marL="0">
              <a:buClrTx/>
              <a:buSzTx/>
              <a:buFontTx/>
            </a:pPr>
            <a:endParaRPr lang="en-US" altLang="zh-CN" sz="1800" b="0">
              <a:latin typeface="Times New Roman" panose="02020603050405020304" pitchFamily="18" charset="0"/>
              <a:ea typeface="宋体" panose="02010600030101010101" pitchFamily="2" charset="-122"/>
              <a:cs typeface="Times New Roman" panose="02020603050405020304" pitchFamily="18" charset="0"/>
            </a:endParaRPr>
          </a:p>
          <a:p>
            <a:pPr marL="0">
              <a:buClrTx/>
              <a:buSzTx/>
              <a:buFontTx/>
            </a:pPr>
            <a:endParaRPr lang="en-US" altLang="zh-CN" sz="1800" b="0">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6" name="图片 5"/>
          <p:cNvPicPr>
            <a:picLocks noChangeAspect="1"/>
          </p:cNvPicPr>
          <p:nvPr/>
        </p:nvPicPr>
        <p:blipFill>
          <a:blip r:embed="rId7"/>
          <a:stretch>
            <a:fillRect/>
          </a:stretch>
        </p:blipFill>
        <p:spPr>
          <a:xfrm>
            <a:off x="857250" y="1524000"/>
            <a:ext cx="3454400" cy="2560320"/>
          </a:xfrm>
          <a:prstGeom prst="rect">
            <a:avLst/>
          </a:prstGeom>
        </p:spPr>
      </p:pic>
      <p:pic>
        <p:nvPicPr>
          <p:cNvPr id="11" name="图片 10"/>
          <p:cNvPicPr>
            <a:picLocks noChangeAspect="1"/>
          </p:cNvPicPr>
          <p:nvPr/>
        </p:nvPicPr>
        <p:blipFill>
          <a:blip r:embed="rId8"/>
          <a:stretch>
            <a:fillRect/>
          </a:stretch>
        </p:blipFill>
        <p:spPr>
          <a:xfrm>
            <a:off x="4953000" y="3733800"/>
            <a:ext cx="4122420" cy="2937510"/>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Times New Roman" panose="02020603050405020304" pitchFamily="18"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TextBox 4"/>
          <p:cNvSpPr txBox="1"/>
          <p:nvPr/>
        </p:nvSpPr>
        <p:spPr>
          <a:xfrm>
            <a:off x="989616" y="1143060"/>
            <a:ext cx="5453380" cy="368300"/>
          </a:xfrm>
          <a:prstGeom prst="rect">
            <a:avLst/>
          </a:prstGeom>
          <a:noFill/>
        </p:spPr>
        <p:txBody>
          <a:bodyPr wrap="none" rtlCol="0">
            <a:spAutoFit/>
          </a:bodyPr>
          <a:lstStyle/>
          <a:p>
            <a:r>
              <a:rPr lang="en-US" altLang="zh-CN" dirty="0" smtClean="0">
                <a:latin typeface="Times New Roman" panose="02020603050405020304" pitchFamily="18" charset="0"/>
                <a:cs typeface="Times New Roman" panose="02020603050405020304" pitchFamily="18" charset="0"/>
              </a:rPr>
              <a:t>4.5.6 calibrate the slot limit position of mixing station</a:t>
            </a:r>
            <a:endParaRPr lang="zh-CN" altLang="en-US" dirty="0">
              <a:latin typeface="Times New Roman" panose="02020603050405020304" pitchFamily="18" charset="0"/>
              <a:cs typeface="Times New Roman" panose="02020603050405020304" pitchFamily="18" charset="0"/>
            </a:endParaRPr>
          </a:p>
        </p:txBody>
      </p:sp>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4.5 washing area and mixing station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100" name="文本框 99"/>
          <p:cNvSpPr txBox="1"/>
          <p:nvPr/>
        </p:nvSpPr>
        <p:spPr>
          <a:xfrm>
            <a:off x="4876800" y="3580765"/>
            <a:ext cx="6301740" cy="645160"/>
          </a:xfrm>
          <a:prstGeom prst="rect">
            <a:avLst/>
          </a:prstGeom>
          <a:noFill/>
          <a:ln w="9525">
            <a:noFill/>
          </a:ln>
        </p:spPr>
        <p:txBody>
          <a:bodyPr wrap="square">
            <a:spAutoFit/>
          </a:bodyPr>
          <a:p>
            <a:pPr marL="0">
              <a:buClrTx/>
              <a:buSzTx/>
              <a:buFontTx/>
            </a:pPr>
            <a:endParaRPr lang="en-US" altLang="zh-CN" sz="1800" b="0">
              <a:latin typeface="Times New Roman" panose="02020603050405020304" pitchFamily="18" charset="0"/>
              <a:ea typeface="宋体" panose="02010600030101010101" pitchFamily="2" charset="-122"/>
              <a:cs typeface="Times New Roman" panose="02020603050405020304" pitchFamily="18" charset="0"/>
            </a:endParaRPr>
          </a:p>
          <a:p>
            <a:pPr marL="0">
              <a:buClrTx/>
              <a:buSzTx/>
              <a:buFontTx/>
            </a:pPr>
            <a:endParaRPr lang="en-US" altLang="zh-CN" sz="1800" b="0">
              <a:latin typeface="Times New Roman" panose="02020603050405020304" pitchFamily="18" charset="0"/>
              <a:ea typeface="宋体" panose="02010600030101010101" pitchFamily="2" charset="-122"/>
              <a:cs typeface="Times New Roman" panose="02020603050405020304" pitchFamily="18" charset="0"/>
            </a:endParaRPr>
          </a:p>
        </p:txBody>
      </p:sp>
      <p:sp>
        <p:nvSpPr>
          <p:cNvPr id="9" name="文本框 8"/>
          <p:cNvSpPr txBox="1"/>
          <p:nvPr/>
        </p:nvSpPr>
        <p:spPr>
          <a:xfrm>
            <a:off x="4876800" y="3810000"/>
            <a:ext cx="5956300" cy="2584450"/>
          </a:xfrm>
          <a:prstGeom prst="rect">
            <a:avLst/>
          </a:prstGeom>
          <a:noFill/>
          <a:ln w="9525">
            <a:noFill/>
          </a:ln>
        </p:spPr>
        <p:txBody>
          <a:bodyPr wrap="square">
            <a:spAutoFit/>
          </a:bodyPr>
          <a:p>
            <a:pPr marL="0" algn="l">
              <a:buClrTx/>
              <a:buSzTx/>
              <a:buFontTx/>
            </a:pPr>
            <a:r>
              <a:rPr lang="en-US" altLang="zh-CN" sz="1800" b="0">
                <a:latin typeface="Times New Roman" panose="02020603050405020304" pitchFamily="18" charset="0"/>
                <a:ea typeface="宋体" panose="02010600030101010101" pitchFamily="2" charset="-122"/>
                <a:cs typeface="Times New Roman" panose="02020603050405020304" pitchFamily="18" charset="0"/>
              </a:rPr>
              <a:t>   The distance between the probe tip and the bottom of bottle should less than 1 mm after clicking “Run” the limit position, but it should have a little space to avoid the probe to touch the bottom of the bottle. You can try to pull up the mixing station, it should be lifted up about 1 mm. </a:t>
            </a:r>
            <a:endParaRPr lang="en-US" altLang="zh-CN" sz="1800" b="0">
              <a:latin typeface="Times New Roman" panose="02020603050405020304" pitchFamily="18" charset="0"/>
              <a:ea typeface="宋体" panose="02010600030101010101" pitchFamily="2" charset="-122"/>
              <a:cs typeface="Times New Roman" panose="02020603050405020304" pitchFamily="18" charset="0"/>
            </a:endParaRPr>
          </a:p>
          <a:p>
            <a:pPr marL="0" algn="l">
              <a:buClrTx/>
              <a:buSzTx/>
              <a:buFontTx/>
            </a:pPr>
            <a:endParaRPr lang="en-US" altLang="zh-CN" sz="1800" b="0">
              <a:latin typeface="Times New Roman" panose="02020603050405020304" pitchFamily="18" charset="0"/>
              <a:ea typeface="宋体" panose="02010600030101010101" pitchFamily="2" charset="-122"/>
              <a:cs typeface="Times New Roman" panose="02020603050405020304" pitchFamily="18" charset="0"/>
            </a:endParaRPr>
          </a:p>
          <a:p>
            <a:pPr marL="0" algn="l">
              <a:buClrTx/>
              <a:buSzTx/>
              <a:buFontTx/>
            </a:pPr>
            <a:r>
              <a:rPr lang="en-US" altLang="zh-CN" sz="1800" b="0">
                <a:latin typeface="Times New Roman" panose="02020603050405020304" pitchFamily="18" charset="0"/>
                <a:ea typeface="宋体" panose="02010600030101010101" pitchFamily="2" charset="-122"/>
                <a:cs typeface="Times New Roman" panose="02020603050405020304" pitchFamily="18" charset="0"/>
              </a:rPr>
              <a:t>   Repeat 4.5.5 and 4.5.6 steps to finish all 6 slot mouth and limit position calibration.</a:t>
            </a:r>
            <a:endParaRPr lang="en-US" altLang="zh-CN" sz="1800" b="0">
              <a:latin typeface="Times New Roman" panose="02020603050405020304" pitchFamily="18" charset="0"/>
              <a:ea typeface="宋体" panose="02010600030101010101" pitchFamily="2" charset="-122"/>
              <a:cs typeface="Times New Roman" panose="02020603050405020304" pitchFamily="18" charset="0"/>
            </a:endParaRPr>
          </a:p>
        </p:txBody>
      </p:sp>
      <p:sp>
        <p:nvSpPr>
          <p:cNvPr id="10" name="文本框 9"/>
          <p:cNvSpPr txBox="1"/>
          <p:nvPr/>
        </p:nvSpPr>
        <p:spPr>
          <a:xfrm>
            <a:off x="4932045" y="2133600"/>
            <a:ext cx="5825490" cy="1753235"/>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  For the limit Z value, if you use a slide for the reference, please set the offset as 900 with the mouth position. see the picture ,if the mouth Z value is 20, set the limit Z value as 920. then click “Run” to move the probe to the bottom. Check if the distance is about 1 mm from the bottom.</a:t>
            </a:r>
            <a:endParaRPr lang="zh-CN" altLang="en-US">
              <a:latin typeface="Times New Roman" panose="02020603050405020304" pitchFamily="18" charset="0"/>
              <a:cs typeface="Times New Roman" panose="02020603050405020304" pitchFamily="18" charset="0"/>
            </a:endParaRPr>
          </a:p>
        </p:txBody>
      </p:sp>
      <p:pic>
        <p:nvPicPr>
          <p:cNvPr id="6" name="图片 5"/>
          <p:cNvPicPr>
            <a:picLocks noChangeAspect="1"/>
          </p:cNvPicPr>
          <p:nvPr>
            <p:custDataLst>
              <p:tags r:id="rId7"/>
            </p:custDataLst>
          </p:nvPr>
        </p:nvPicPr>
        <p:blipFill>
          <a:blip r:embed="rId8"/>
          <a:stretch>
            <a:fillRect/>
          </a:stretch>
        </p:blipFill>
        <p:spPr>
          <a:xfrm>
            <a:off x="1219200" y="2209800"/>
            <a:ext cx="3632200" cy="2844800"/>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Times New Roman" panose="02020603050405020304" pitchFamily="18"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TextBox 4"/>
          <p:cNvSpPr txBox="1"/>
          <p:nvPr/>
        </p:nvSpPr>
        <p:spPr>
          <a:xfrm>
            <a:off x="989616" y="1143060"/>
            <a:ext cx="7942580" cy="368300"/>
          </a:xfrm>
          <a:prstGeom prst="rect">
            <a:avLst/>
          </a:prstGeom>
          <a:noFill/>
        </p:spPr>
        <p:txBody>
          <a:bodyPr wrap="none" rtlCol="0">
            <a:spAutoFit/>
          </a:bodyPr>
          <a:lstStyle/>
          <a:p>
            <a:r>
              <a:rPr lang="en-US" altLang="zh-CN" dirty="0" smtClean="0">
                <a:latin typeface="Times New Roman" panose="02020603050405020304" pitchFamily="18" charset="0"/>
                <a:cs typeface="Times New Roman" panose="02020603050405020304" pitchFamily="18" charset="0"/>
              </a:rPr>
              <a:t>4.5.7 Save the calibration parameters of the washing area and mixing station</a:t>
            </a:r>
            <a:endParaRPr lang="zh-CN" altLang="en-US" dirty="0">
              <a:latin typeface="Times New Roman" panose="02020603050405020304" pitchFamily="18" charset="0"/>
              <a:cs typeface="Times New Roman" panose="02020603050405020304" pitchFamily="18" charset="0"/>
            </a:endParaRPr>
          </a:p>
        </p:txBody>
      </p:sp>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4.5 washing area and mixing station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pic>
        <p:nvPicPr>
          <p:cNvPr id="4" name="图片 3"/>
          <p:cNvPicPr>
            <a:picLocks noChangeAspect="1"/>
          </p:cNvPicPr>
          <p:nvPr/>
        </p:nvPicPr>
        <p:blipFill>
          <a:blip r:embed="rId7"/>
          <a:stretch>
            <a:fillRect/>
          </a:stretch>
        </p:blipFill>
        <p:spPr>
          <a:xfrm>
            <a:off x="762000" y="1752600"/>
            <a:ext cx="6739255" cy="4867275"/>
          </a:xfrm>
          <a:prstGeom prst="rect">
            <a:avLst/>
          </a:prstGeom>
        </p:spPr>
      </p:pic>
      <p:sp>
        <p:nvSpPr>
          <p:cNvPr id="7" name="文本框 6"/>
          <p:cNvSpPr txBox="1"/>
          <p:nvPr/>
        </p:nvSpPr>
        <p:spPr>
          <a:xfrm>
            <a:off x="7848600" y="2133600"/>
            <a:ext cx="4064000" cy="3138170"/>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Click “save and write” to save the slot position calibration parameter into the database and main board .</a:t>
            </a:r>
            <a:endParaRPr lang="en-US" altLang="zh-CN">
              <a:latin typeface="Times New Roman" panose="02020603050405020304" pitchFamily="18" charset="0"/>
              <a:cs typeface="Times New Roman" panose="02020603050405020304" pitchFamily="18" charset="0"/>
            </a:endParaRPr>
          </a:p>
          <a:p>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Then click “Save the coordinates” to save all arm position parameters into the database and main board.</a:t>
            </a:r>
            <a:endParaRPr lang="en-US" altLang="zh-CN">
              <a:latin typeface="Times New Roman" panose="02020603050405020304" pitchFamily="18" charset="0"/>
              <a:cs typeface="Times New Roman" panose="02020603050405020304" pitchFamily="18" charset="0"/>
            </a:endParaRPr>
          </a:p>
          <a:p>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Then click “Run” of the washing area anchor position to move the probe to the safe position.</a:t>
            </a:r>
            <a:endParaRPr lang="zh-CN" altLang="en-US">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Times New Roman" panose="02020603050405020304" pitchFamily="18"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4.6 Reagent platform calibration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7" name="文本框 6"/>
          <p:cNvSpPr txBox="1"/>
          <p:nvPr/>
        </p:nvSpPr>
        <p:spPr>
          <a:xfrm>
            <a:off x="1212215" y="4284345"/>
            <a:ext cx="5542915" cy="1753235"/>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Anchor 1 </a:t>
            </a:r>
            <a:r>
              <a:rPr lang="zh-CN" altLang="en-US">
                <a:latin typeface="Times New Roman" panose="02020603050405020304" pitchFamily="18" charset="0"/>
                <a:cs typeface="Times New Roman" panose="02020603050405020304" pitchFamily="18" charset="0"/>
              </a:rPr>
              <a:t>：</a:t>
            </a:r>
            <a:r>
              <a:rPr lang="en-US" altLang="zh-CN">
                <a:latin typeface="Times New Roman" panose="02020603050405020304" pitchFamily="18" charset="0"/>
                <a:cs typeface="Times New Roman" panose="02020603050405020304" pitchFamily="18" charset="0"/>
              </a:rPr>
              <a:t>No.1 reagent container of the RS1</a:t>
            </a:r>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sym typeface="+mn-ea"/>
              </a:rPr>
              <a:t>Anchor 2 </a:t>
            </a:r>
            <a:r>
              <a:rPr lang="zh-CN" altLang="en-US">
                <a:latin typeface="Times New Roman" panose="02020603050405020304" pitchFamily="18" charset="0"/>
                <a:cs typeface="Times New Roman" panose="02020603050405020304" pitchFamily="18" charset="0"/>
                <a:sym typeface="+mn-ea"/>
              </a:rPr>
              <a:t>：</a:t>
            </a:r>
            <a:r>
              <a:rPr lang="en-US" altLang="zh-CN">
                <a:latin typeface="Times New Roman" panose="02020603050405020304" pitchFamily="18" charset="0"/>
                <a:cs typeface="Times New Roman" panose="02020603050405020304" pitchFamily="18" charset="0"/>
                <a:sym typeface="+mn-ea"/>
              </a:rPr>
              <a:t>No.1 reagent container of the RS4</a:t>
            </a:r>
            <a:endParaRPr lang="en-US" altLang="zh-CN">
              <a:latin typeface="Times New Roman" panose="02020603050405020304" pitchFamily="18" charset="0"/>
              <a:cs typeface="Times New Roman" panose="02020603050405020304" pitchFamily="18" charset="0"/>
              <a:sym typeface="+mn-ea"/>
            </a:endParaRPr>
          </a:p>
          <a:p>
            <a:r>
              <a:rPr lang="en-US" altLang="zh-CN">
                <a:latin typeface="Times New Roman" panose="02020603050405020304" pitchFamily="18" charset="0"/>
                <a:cs typeface="Times New Roman" panose="02020603050405020304" pitchFamily="18" charset="0"/>
                <a:sym typeface="+mn-ea"/>
              </a:rPr>
              <a:t>Anchor 3 </a:t>
            </a:r>
            <a:r>
              <a:rPr lang="zh-CN" altLang="en-US">
                <a:latin typeface="Times New Roman" panose="02020603050405020304" pitchFamily="18" charset="0"/>
                <a:cs typeface="Times New Roman" panose="02020603050405020304" pitchFamily="18" charset="0"/>
                <a:sym typeface="+mn-ea"/>
              </a:rPr>
              <a:t>：</a:t>
            </a:r>
            <a:r>
              <a:rPr lang="en-US" altLang="zh-CN">
                <a:latin typeface="Times New Roman" panose="02020603050405020304" pitchFamily="18" charset="0"/>
                <a:cs typeface="Times New Roman" panose="02020603050405020304" pitchFamily="18" charset="0"/>
                <a:sym typeface="+mn-ea"/>
              </a:rPr>
              <a:t>No.9 reagent container of the RS1</a:t>
            </a:r>
            <a:endParaRPr lang="en-US" altLang="zh-CN">
              <a:latin typeface="Times New Roman" panose="02020603050405020304" pitchFamily="18" charset="0"/>
              <a:cs typeface="Times New Roman" panose="02020603050405020304" pitchFamily="18" charset="0"/>
              <a:sym typeface="+mn-ea"/>
            </a:endParaRPr>
          </a:p>
          <a:p>
            <a:r>
              <a:rPr lang="en-US" altLang="zh-CN">
                <a:latin typeface="Times New Roman" panose="02020603050405020304" pitchFamily="18" charset="0"/>
                <a:cs typeface="Times New Roman" panose="02020603050405020304" pitchFamily="18" charset="0"/>
                <a:sym typeface="+mn-ea"/>
              </a:rPr>
              <a:t>Anchor 4 </a:t>
            </a:r>
            <a:r>
              <a:rPr lang="zh-CN" altLang="en-US">
                <a:latin typeface="Times New Roman" panose="02020603050405020304" pitchFamily="18" charset="0"/>
                <a:cs typeface="Times New Roman" panose="02020603050405020304" pitchFamily="18" charset="0"/>
                <a:sym typeface="+mn-ea"/>
              </a:rPr>
              <a:t>：</a:t>
            </a:r>
            <a:r>
              <a:rPr lang="en-US" altLang="zh-CN">
                <a:latin typeface="Times New Roman" panose="02020603050405020304" pitchFamily="18" charset="0"/>
                <a:cs typeface="Times New Roman" panose="02020603050405020304" pitchFamily="18" charset="0"/>
                <a:sym typeface="+mn-ea"/>
              </a:rPr>
              <a:t>No.9 reagent container of the RS4</a:t>
            </a:r>
            <a:endParaRPr lang="en-US" altLang="zh-CN">
              <a:latin typeface="Times New Roman" panose="02020603050405020304" pitchFamily="18" charset="0"/>
              <a:cs typeface="Times New Roman" panose="02020603050405020304" pitchFamily="18" charset="0"/>
            </a:endParaRPr>
          </a:p>
          <a:p>
            <a:endParaRPr lang="en-US" altLang="zh-CN">
              <a:latin typeface="Times New Roman" panose="02020603050405020304" pitchFamily="18" charset="0"/>
              <a:cs typeface="Times New Roman" panose="02020603050405020304" pitchFamily="18" charset="0"/>
            </a:endParaRPr>
          </a:p>
          <a:p>
            <a:endParaRPr lang="en-US" altLang="zh-CN">
              <a:latin typeface="Times New Roman" panose="02020603050405020304" pitchFamily="18" charset="0"/>
              <a:cs typeface="Times New Roman" panose="02020603050405020304" pitchFamily="18" charset="0"/>
            </a:endParaRPr>
          </a:p>
        </p:txBody>
      </p:sp>
      <p:pic>
        <p:nvPicPr>
          <p:cNvPr id="9" name="图片 8"/>
          <p:cNvPicPr>
            <a:picLocks noChangeAspect="1"/>
          </p:cNvPicPr>
          <p:nvPr/>
        </p:nvPicPr>
        <p:blipFill>
          <a:blip r:embed="rId7"/>
          <a:stretch>
            <a:fillRect/>
          </a:stretch>
        </p:blipFill>
        <p:spPr>
          <a:xfrm>
            <a:off x="7239635" y="1435100"/>
            <a:ext cx="2749550" cy="3987800"/>
          </a:xfrm>
          <a:prstGeom prst="rect">
            <a:avLst/>
          </a:prstGeom>
        </p:spPr>
      </p:pic>
      <p:pic>
        <p:nvPicPr>
          <p:cNvPr id="5" name="图片 4"/>
          <p:cNvPicPr>
            <a:picLocks noChangeAspect="1"/>
          </p:cNvPicPr>
          <p:nvPr/>
        </p:nvPicPr>
        <p:blipFill>
          <a:blip r:embed="rId8"/>
          <a:stretch>
            <a:fillRect/>
          </a:stretch>
        </p:blipFill>
        <p:spPr>
          <a:xfrm>
            <a:off x="934720" y="1676400"/>
            <a:ext cx="5887720" cy="2362835"/>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Times New Roman" panose="02020603050405020304" pitchFamily="18"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4.6 Reagent platform calibration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5" name="文本框 4"/>
          <p:cNvSpPr txBox="1"/>
          <p:nvPr/>
        </p:nvSpPr>
        <p:spPr>
          <a:xfrm>
            <a:off x="3491230" y="1447800"/>
            <a:ext cx="8352155" cy="645160"/>
          </a:xfrm>
          <a:prstGeom prst="rect">
            <a:avLst/>
          </a:prstGeom>
          <a:noFill/>
        </p:spPr>
        <p:txBody>
          <a:bodyPr wrap="square" rtlCol="0">
            <a:spAutoFit/>
          </a:bodyPr>
          <a:p>
            <a:r>
              <a:rPr lang="en-US" altLang="zh-CN">
                <a:solidFill>
                  <a:srgbClr val="FF0000"/>
                </a:solidFill>
                <a:latin typeface="Times New Roman" panose="02020603050405020304" pitchFamily="18" charset="0"/>
                <a:cs typeface="Times New Roman" panose="02020603050405020304" pitchFamily="18" charset="0"/>
              </a:rPr>
              <a:t>Notice, please move the probe to the safe position when to do next step operation or before inserting the reagent tray into the reagent platform.</a:t>
            </a:r>
            <a:endParaRPr lang="en-US" altLang="zh-CN">
              <a:solidFill>
                <a:srgbClr val="FF0000"/>
              </a:solidFill>
              <a:latin typeface="Times New Roman" panose="02020603050405020304" pitchFamily="18" charset="0"/>
              <a:cs typeface="Times New Roman" panose="02020603050405020304" pitchFamily="18" charset="0"/>
            </a:endParaRPr>
          </a:p>
        </p:txBody>
      </p:sp>
      <p:pic>
        <p:nvPicPr>
          <p:cNvPr id="9" name="图片 8"/>
          <p:cNvPicPr>
            <a:picLocks noChangeAspect="1"/>
          </p:cNvPicPr>
          <p:nvPr/>
        </p:nvPicPr>
        <p:blipFill>
          <a:blip r:embed="rId7"/>
          <a:stretch>
            <a:fillRect/>
          </a:stretch>
        </p:blipFill>
        <p:spPr>
          <a:xfrm>
            <a:off x="685800" y="1511300"/>
            <a:ext cx="2517775" cy="3910330"/>
          </a:xfrm>
          <a:prstGeom prst="rect">
            <a:avLst/>
          </a:prstGeom>
        </p:spPr>
      </p:pic>
      <p:sp>
        <p:nvSpPr>
          <p:cNvPr id="10" name="文本框 9"/>
          <p:cNvSpPr txBox="1"/>
          <p:nvPr/>
        </p:nvSpPr>
        <p:spPr>
          <a:xfrm>
            <a:off x="1524000" y="1143000"/>
            <a:ext cx="7800340" cy="368300"/>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4.6.1 calibrate anchor 1,2,3,4 limit position</a:t>
            </a:r>
            <a:endParaRPr lang="en-US" altLang="zh-CN">
              <a:latin typeface="Times New Roman" panose="02020603050405020304" pitchFamily="18" charset="0"/>
              <a:cs typeface="Times New Roman" panose="02020603050405020304" pitchFamily="18" charset="0"/>
            </a:endParaRPr>
          </a:p>
        </p:txBody>
      </p:sp>
      <p:sp>
        <p:nvSpPr>
          <p:cNvPr id="11" name="文本框 10"/>
          <p:cNvSpPr txBox="1"/>
          <p:nvPr/>
        </p:nvSpPr>
        <p:spPr>
          <a:xfrm>
            <a:off x="3397885" y="2057400"/>
            <a:ext cx="8445500" cy="2584450"/>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step1.  Place two reagent bottles in position 1 and 9 on the empty reagent tray and fill them with 1mL distilled water. insert it into the RS1 position. see the right picture. Failure to open the cover may result in the damage to the probe.</a:t>
            </a:r>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step2.  Set Z value as -2300, then click Run to move the probe to the above of the position 1.  (you can try to set the value as “ -1700”, move the probe to near the bottle mouth,easy to check the X,Y position)</a:t>
            </a:r>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step3. Adjust X, Y value to move the probe to the center position of the position 1.</a:t>
            </a:r>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step4. Adjust Z value to move the probe to reach the above of the mouth position.</a:t>
            </a:r>
            <a:endParaRPr lang="en-US" altLang="zh-CN">
              <a:latin typeface="Times New Roman" panose="02020603050405020304" pitchFamily="18" charset="0"/>
              <a:cs typeface="Times New Roman" panose="02020603050405020304" pitchFamily="18" charset="0"/>
            </a:endParaRPr>
          </a:p>
          <a:p>
            <a:endParaRPr lang="en-US" altLang="zh-CN">
              <a:latin typeface="Times New Roman" panose="02020603050405020304" pitchFamily="18" charset="0"/>
              <a:cs typeface="Times New Roman" panose="02020603050405020304" pitchFamily="18" charset="0"/>
            </a:endParaRPr>
          </a:p>
        </p:txBody>
      </p:sp>
      <p:pic>
        <p:nvPicPr>
          <p:cNvPr id="12" name="图片 11"/>
          <p:cNvPicPr>
            <a:picLocks noChangeAspect="1"/>
          </p:cNvPicPr>
          <p:nvPr/>
        </p:nvPicPr>
        <p:blipFill>
          <a:blip r:embed="rId8"/>
          <a:stretch>
            <a:fillRect/>
          </a:stretch>
        </p:blipFill>
        <p:spPr>
          <a:xfrm>
            <a:off x="3429000" y="4424680"/>
            <a:ext cx="3517900" cy="2374265"/>
          </a:xfrm>
          <a:prstGeom prst="rect">
            <a:avLst/>
          </a:prstGeom>
        </p:spPr>
      </p:pic>
      <p:pic>
        <p:nvPicPr>
          <p:cNvPr id="13" name="图片 12"/>
          <p:cNvPicPr>
            <a:picLocks noChangeAspect="1"/>
          </p:cNvPicPr>
          <p:nvPr/>
        </p:nvPicPr>
        <p:blipFill>
          <a:blip r:embed="rId9"/>
          <a:stretch>
            <a:fillRect/>
          </a:stretch>
        </p:blipFill>
        <p:spPr>
          <a:xfrm>
            <a:off x="7391400" y="4429760"/>
            <a:ext cx="2895600" cy="2390140"/>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Times New Roman" panose="02020603050405020304" pitchFamily="18"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4.6 Reagent platform calibration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10" name="文本框 9"/>
          <p:cNvSpPr txBox="1"/>
          <p:nvPr/>
        </p:nvSpPr>
        <p:spPr>
          <a:xfrm>
            <a:off x="1524000" y="1143000"/>
            <a:ext cx="7800340" cy="368300"/>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4.6.1 calibrate anchor 1,2,3,4 limit position</a:t>
            </a:r>
            <a:endParaRPr lang="en-US" altLang="zh-CN">
              <a:latin typeface="Times New Roman" panose="02020603050405020304" pitchFamily="18" charset="0"/>
              <a:cs typeface="Times New Roman" panose="02020603050405020304" pitchFamily="18" charset="0"/>
            </a:endParaRPr>
          </a:p>
        </p:txBody>
      </p:sp>
      <p:sp>
        <p:nvSpPr>
          <p:cNvPr id="11" name="文本框 10"/>
          <p:cNvSpPr txBox="1"/>
          <p:nvPr/>
        </p:nvSpPr>
        <p:spPr>
          <a:xfrm>
            <a:off x="4953000" y="1828800"/>
            <a:ext cx="6623685" cy="3415030"/>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step5.  Refer to the operation of position 1, position the probe to the above center of the anchor 3 reagent container. </a:t>
            </a:r>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step6. remove the reagent tray from RS1.</a:t>
            </a:r>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step7.  Put 5 slides on top of each other, place it on the anchor 1 position, then adjust the Z value to move the probe to reach the surface of the top slide to finish the anchor 1 limit position calibration. </a:t>
            </a:r>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step8. Move the 5 slides to anchor 3 position to finish anchor 3 limit position calibration.</a:t>
            </a:r>
            <a:endParaRPr lang="en-US" altLang="zh-CN">
              <a:latin typeface="Times New Roman" panose="02020603050405020304" pitchFamily="18" charset="0"/>
              <a:cs typeface="Times New Roman" panose="02020603050405020304" pitchFamily="18" charset="0"/>
            </a:endParaRPr>
          </a:p>
          <a:p>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Step9. Refer to the above steps finish the anchor 2 and anchor 4 limit position calibration.</a:t>
            </a:r>
            <a:endParaRPr lang="en-US" altLang="zh-CN">
              <a:latin typeface="Times New Roman" panose="02020603050405020304" pitchFamily="18" charset="0"/>
              <a:cs typeface="Times New Roman" panose="02020603050405020304" pitchFamily="18" charset="0"/>
            </a:endParaRPr>
          </a:p>
        </p:txBody>
      </p:sp>
      <p:pic>
        <p:nvPicPr>
          <p:cNvPr id="4" name="图片 3"/>
          <p:cNvPicPr>
            <a:picLocks noChangeAspect="1"/>
          </p:cNvPicPr>
          <p:nvPr/>
        </p:nvPicPr>
        <p:blipFill>
          <a:blip r:embed="rId7"/>
          <a:stretch>
            <a:fillRect/>
          </a:stretch>
        </p:blipFill>
        <p:spPr>
          <a:xfrm>
            <a:off x="915035" y="1600200"/>
            <a:ext cx="3766820" cy="4872355"/>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Times New Roman" panose="02020603050405020304" pitchFamily="18"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TextBox 4"/>
          <p:cNvSpPr txBox="1"/>
          <p:nvPr/>
        </p:nvSpPr>
        <p:spPr>
          <a:xfrm>
            <a:off x="989330" y="1143000"/>
            <a:ext cx="10720705" cy="1476375"/>
          </a:xfrm>
          <a:prstGeom prst="rect">
            <a:avLst/>
          </a:prstGeom>
          <a:noFill/>
        </p:spPr>
        <p:txBody>
          <a:bodyPr wrap="square" rtlCol="0">
            <a:spAutoFit/>
          </a:bodyPr>
          <a:lstStyle/>
          <a:p>
            <a:r>
              <a:rPr lang="en-US" altLang="zh-CN" dirty="0">
                <a:latin typeface="Times New Roman" panose="02020603050405020304" pitchFamily="18" charset="0"/>
                <a:cs typeface="Times New Roman" panose="02020603050405020304" pitchFamily="18" charset="0"/>
              </a:rPr>
              <a:t>CM position calibration needs  to use two maintenance pages, Arm and CoreModule pages. Refer to the below picture,click them to open. </a:t>
            </a:r>
            <a:endParaRPr lang="en-US" altLang="zh-CN" dirty="0">
              <a:latin typeface="Times New Roman" panose="02020603050405020304" pitchFamily="18" charset="0"/>
              <a:cs typeface="Times New Roman" panose="02020603050405020304" pitchFamily="18" charset="0"/>
            </a:endParaRPr>
          </a:p>
          <a:p>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In this document, only show how to calibrate the 1#CM position. for 2#CM, 3#CM, please refer to the below steps to finish the position calibration. then click “save the coordinates” to save the parameters.</a:t>
            </a:r>
            <a:endParaRPr lang="en-US" altLang="zh-CN" dirty="0">
              <a:latin typeface="Times New Roman" panose="02020603050405020304" pitchFamily="18" charset="0"/>
              <a:cs typeface="Times New Roman" panose="02020603050405020304" pitchFamily="18" charset="0"/>
            </a:endParaRPr>
          </a:p>
        </p:txBody>
      </p:sp>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4.7 Slide staining unit, CM position calibration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pic>
        <p:nvPicPr>
          <p:cNvPr id="4" name="图片 3"/>
          <p:cNvPicPr>
            <a:picLocks noChangeAspect="1"/>
          </p:cNvPicPr>
          <p:nvPr/>
        </p:nvPicPr>
        <p:blipFill>
          <a:blip r:embed="rId7"/>
          <a:stretch>
            <a:fillRect/>
          </a:stretch>
        </p:blipFill>
        <p:spPr>
          <a:xfrm>
            <a:off x="1144270" y="2819400"/>
            <a:ext cx="8143875" cy="3736975"/>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5" name="图片 1" descr="头像"/>
          <p:cNvPicPr>
            <a:picLocks noChangeAspect="1"/>
          </p:cNvPicPr>
          <p:nvPr/>
        </p:nvPicPr>
        <p:blipFill>
          <a:blip r:embed="rId1"/>
          <a:stretch>
            <a:fillRect/>
          </a:stretch>
        </p:blipFill>
        <p:spPr>
          <a:xfrm>
            <a:off x="10515601" y="-6985"/>
            <a:ext cx="1338262" cy="1338263"/>
          </a:xfrm>
          <a:prstGeom prst="rect">
            <a:avLst/>
          </a:prstGeom>
          <a:noFill/>
          <a:ln w="9525">
            <a:noFill/>
          </a:ln>
        </p:spPr>
      </p:pic>
      <p:sp>
        <p:nvSpPr>
          <p:cNvPr id="4" name="直角三角形 3"/>
          <p:cNvSpPr/>
          <p:nvPr/>
        </p:nvSpPr>
        <p:spPr>
          <a:xfrm flipV="1">
            <a:off x="-982344" y="-7005"/>
            <a:ext cx="3314700" cy="3710758"/>
          </a:xfrm>
          <a:prstGeom prst="rtTriangle">
            <a:avLst/>
          </a:prstGeom>
          <a:solidFill>
            <a:srgbClr val="3DB1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latin typeface="字魂154号-锐艺黑" panose="00000500000000000000" pitchFamily="2" charset="-122"/>
              <a:ea typeface="字魂154号-锐艺黑" panose="00000500000000000000" pitchFamily="2" charset="-122"/>
              <a:cs typeface="字魂105号-简雅黑" panose="00000500000000000000" pitchFamily="2" charset="-122"/>
              <a:sym typeface="字魂154号-锐艺黑" panose="00000500000000000000" pitchFamily="2" charset="-122"/>
            </a:endParaRPr>
          </a:p>
        </p:txBody>
      </p:sp>
      <p:sp>
        <p:nvSpPr>
          <p:cNvPr id="2" name="等腰三角形 1"/>
          <p:cNvSpPr/>
          <p:nvPr/>
        </p:nvSpPr>
        <p:spPr>
          <a:xfrm rot="13665576">
            <a:off x="-4051300" y="2771775"/>
            <a:ext cx="9288145" cy="4053840"/>
          </a:xfrm>
          <a:prstGeom prst="triangle">
            <a:avLst>
              <a:gd name="adj" fmla="val 58462"/>
            </a:avLst>
          </a:prstGeom>
          <a:solidFill>
            <a:srgbClr val="223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latin typeface="字魂154号-锐艺黑" panose="00000500000000000000" pitchFamily="2" charset="-122"/>
              <a:ea typeface="字魂154号-锐艺黑" panose="00000500000000000000" pitchFamily="2" charset="-122"/>
              <a:cs typeface="字魂105号-简雅黑" panose="00000500000000000000" pitchFamily="2" charset="-122"/>
              <a:sym typeface="字魂154号-锐艺黑" panose="00000500000000000000" pitchFamily="2" charset="-122"/>
            </a:endParaRPr>
          </a:p>
        </p:txBody>
      </p:sp>
      <p:sp>
        <p:nvSpPr>
          <p:cNvPr id="46" name="矩形 45"/>
          <p:cNvSpPr/>
          <p:nvPr/>
        </p:nvSpPr>
        <p:spPr>
          <a:xfrm>
            <a:off x="7698740" y="1603375"/>
            <a:ext cx="3655695" cy="521970"/>
          </a:xfrm>
          <a:prstGeom prst="rect">
            <a:avLst/>
          </a:prstGeom>
        </p:spPr>
        <p:txBody>
          <a:bodyPr wrap="none">
            <a:spAutoFit/>
          </a:bodyPr>
          <a:lstStyle/>
          <a:p>
            <a:pPr algn="l" eaLnBrk="1" hangingPunct="1">
              <a:lnSpc>
                <a:spcPct val="100000"/>
              </a:lnSpc>
              <a:spcBef>
                <a:spcPct val="0"/>
              </a:spcBef>
              <a:buFont typeface="Times New Roman" panose="02020603050405020304" pitchFamily="18" charset="0"/>
              <a:buNone/>
            </a:pPr>
            <a:r>
              <a:rPr kumimoji="0" lang="en-US" altLang="zh-CN" sz="2800" b="1" i="0" u="none" strike="noStrike" kern="1200" cap="none" spc="0" normalizeH="0" baseline="0"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Hardware </a:t>
            </a:r>
            <a:r>
              <a:rPr kumimoji="0" lang="en-US" altLang="zh-CN" sz="2800" b="1" i="0" u="none" strike="noStrike" kern="1200" cap="none" spc="0" normalizeH="0" baseline="0"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structure</a:t>
            </a:r>
            <a:endParaRPr kumimoji="0" lang="en-US" altLang="zh-CN" sz="2800" b="1" i="0" u="none" strike="noStrike" kern="1200" cap="none" spc="0" normalizeH="0" baseline="0"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51" name="矩形 50"/>
          <p:cNvSpPr/>
          <p:nvPr/>
        </p:nvSpPr>
        <p:spPr>
          <a:xfrm>
            <a:off x="7687310" y="3785235"/>
            <a:ext cx="3534410" cy="605155"/>
          </a:xfrm>
          <a:prstGeom prst="rect">
            <a:avLst/>
          </a:prstGeom>
        </p:spPr>
        <p:txBody>
          <a:bodyPr wrap="none">
            <a:noAutofit/>
          </a:bodyPr>
          <a:lstStyle/>
          <a:p>
            <a:pPr algn="l" eaLnBrk="1" hangingPunct="1">
              <a:lnSpc>
                <a:spcPct val="100000"/>
              </a:lnSpc>
              <a:spcBef>
                <a:spcPct val="0"/>
              </a:spcBef>
              <a:buFont typeface="Times New Roman" panose="02020603050405020304" pitchFamily="18" charset="0"/>
              <a:buNone/>
            </a:pPr>
            <a:r>
              <a:rPr lang="en-US" altLang="zh-CN" sz="2800" b="1"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Position calibration</a:t>
            </a:r>
            <a:endParaRPr kumimoji="0" lang="zh-CN" altLang="en-US"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a:p>
            <a:pPr algn="l" eaLnBrk="1" hangingPunct="1">
              <a:lnSpc>
                <a:spcPct val="100000"/>
              </a:lnSpc>
              <a:spcBef>
                <a:spcPct val="0"/>
              </a:spcBef>
              <a:buFont typeface="Times New Roman" panose="02020603050405020304" pitchFamily="18" charset="0"/>
              <a:buNone/>
            </a:pPr>
            <a:r>
              <a:rPr kumimoji="0" lang="en-US" altLang="zh-CN" sz="2800" b="1" i="0" u="none" strike="noStrike" kern="1200" cap="none" spc="0" normalizeH="0" baseline="0" noProof="0" dirty="0" smtClean="0">
                <a:ln w="0">
                  <a:noFill/>
                </a:ln>
                <a:solidFill>
                  <a:schemeClr val="tx1">
                    <a:lumMod val="65000"/>
                    <a:lumOff val="35000"/>
                  </a:schemeClr>
                </a:solidFill>
                <a:effectLst/>
                <a:uLnTx/>
                <a:uFillTx/>
                <a:latin typeface="Times New Roman" panose="02020603050405020304" pitchFamily="18" charset="0"/>
                <a:ea typeface="微软雅黑" panose="020B0503020204020204" pitchFamily="34" charset="-122"/>
                <a:cs typeface="Arial" panose="020B0604020202020204" pitchFamily="34" charset="0"/>
                <a:sym typeface="字魂154号-锐艺黑" panose="00000500000000000000" pitchFamily="2" charset="-122"/>
              </a:rPr>
              <a:t> </a:t>
            </a:r>
            <a:endParaRPr kumimoji="0" lang="en-US" altLang="zh-CN" sz="2800" b="1" i="0" u="none" strike="noStrike" kern="1200" cap="none" spc="0" normalizeH="0" baseline="0" dirty="0" smtClean="0">
              <a:latin typeface="微软雅黑" panose="020B0503020204020204" pitchFamily="34" charset="-122"/>
              <a:ea typeface="微软雅黑" panose="020B0503020204020204" pitchFamily="34" charset="-122"/>
              <a:cs typeface="Times New Roman" panose="02020603050405020304" pitchFamily="18" charset="0"/>
              <a:sym typeface="字魂154号-锐艺黑" panose="00000500000000000000" pitchFamily="2" charset="-122"/>
            </a:endParaRPr>
          </a:p>
        </p:txBody>
      </p:sp>
      <p:sp>
        <p:nvSpPr>
          <p:cNvPr id="18" name="文本框 17"/>
          <p:cNvSpPr txBox="1"/>
          <p:nvPr/>
        </p:nvSpPr>
        <p:spPr>
          <a:xfrm>
            <a:off x="2591143" y="2362341"/>
            <a:ext cx="3458847" cy="6451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3600" b="1" spc="300" dirty="0">
                <a:solidFill>
                  <a:schemeClr val="tx1">
                    <a:lumMod val="75000"/>
                    <a:lumOff val="25000"/>
                  </a:schemeClr>
                </a:solidFill>
                <a:latin typeface="微软雅黑" panose="020B0503020204020204" pitchFamily="34" charset="-122"/>
                <a:ea typeface="微软雅黑" panose="020B0503020204020204" pitchFamily="34" charset="-122"/>
                <a:cs typeface="字魂105号-简雅黑" panose="00000500000000000000" pitchFamily="2" charset="-122"/>
                <a:sym typeface="字魂154号-锐艺黑" panose="00000500000000000000" pitchFamily="2" charset="-122"/>
              </a:rPr>
              <a:t>CONTENTS</a:t>
            </a:r>
            <a:endParaRPr kumimoji="0" lang="en-US" altLang="zh-CN" sz="3600" b="1" i="0" u="none" strike="noStrike" kern="1200" cap="none" spc="30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字魂105号-简雅黑" panose="00000500000000000000" pitchFamily="2" charset="-122"/>
              <a:sym typeface="字魂154号-锐艺黑" panose="00000500000000000000" pitchFamily="2" charset="-122"/>
            </a:endParaRPr>
          </a:p>
        </p:txBody>
      </p:sp>
      <p:sp>
        <p:nvSpPr>
          <p:cNvPr id="17" name="文本框 16"/>
          <p:cNvSpPr txBox="1"/>
          <p:nvPr/>
        </p:nvSpPr>
        <p:spPr>
          <a:xfrm>
            <a:off x="6587861" y="1550281"/>
            <a:ext cx="991036" cy="706755"/>
          </a:xfrm>
          <a:prstGeom prst="rect">
            <a:avLst/>
          </a:prstGeom>
          <a:noFill/>
        </p:spPr>
        <p:txBody>
          <a:bodyPr wrap="square" rtlCol="0">
            <a:spAutoFit/>
          </a:bodyPr>
          <a:lstStyle/>
          <a:p>
            <a:pPr algn="just"/>
            <a:r>
              <a:rPr lang="en-US" altLang="zh-CN" sz="4000" b="1" i="1" dirty="0">
                <a:solidFill>
                  <a:srgbClr val="3DB15E"/>
                </a:solidFill>
                <a:latin typeface="微软雅黑" panose="020B0503020204020204" pitchFamily="34" charset="-122"/>
                <a:ea typeface="微软雅黑" panose="020B0503020204020204" pitchFamily="34" charset="-122"/>
                <a:cs typeface="字魂105号-简雅黑" panose="00000500000000000000" pitchFamily="2" charset="-122"/>
                <a:sym typeface="字魂154号-锐艺黑" panose="00000500000000000000" pitchFamily="2" charset="-122"/>
              </a:rPr>
              <a:t>01</a:t>
            </a:r>
            <a:endParaRPr lang="en-US" altLang="zh-CN" sz="4000" b="1" i="1" dirty="0">
              <a:solidFill>
                <a:srgbClr val="3DB15E"/>
              </a:solidFill>
              <a:latin typeface="微软雅黑" panose="020B0503020204020204" pitchFamily="34" charset="-122"/>
              <a:ea typeface="微软雅黑" panose="020B0503020204020204" pitchFamily="34" charset="-122"/>
              <a:cs typeface="字魂105号-简雅黑" panose="00000500000000000000" pitchFamily="2" charset="-122"/>
              <a:sym typeface="字魂154号-锐艺黑" panose="00000500000000000000" pitchFamily="2" charset="-122"/>
            </a:endParaRPr>
          </a:p>
        </p:txBody>
      </p:sp>
      <p:sp>
        <p:nvSpPr>
          <p:cNvPr id="19" name="文本框 18"/>
          <p:cNvSpPr txBox="1"/>
          <p:nvPr/>
        </p:nvSpPr>
        <p:spPr>
          <a:xfrm>
            <a:off x="6639296" y="2659626"/>
            <a:ext cx="991036" cy="706755"/>
          </a:xfrm>
          <a:prstGeom prst="rect">
            <a:avLst/>
          </a:prstGeom>
          <a:noFill/>
        </p:spPr>
        <p:txBody>
          <a:bodyPr wrap="square" rtlCol="0">
            <a:spAutoFit/>
          </a:bodyPr>
          <a:lstStyle/>
          <a:p>
            <a:pPr algn="just"/>
            <a:r>
              <a:rPr lang="en-US" altLang="zh-CN" sz="4000" b="1" i="1" dirty="0">
                <a:solidFill>
                  <a:srgbClr val="3DB15E"/>
                </a:solidFill>
                <a:latin typeface="微软雅黑" panose="020B0503020204020204" pitchFamily="34" charset="-122"/>
                <a:ea typeface="微软雅黑" panose="020B0503020204020204" pitchFamily="34" charset="-122"/>
                <a:cs typeface="字魂105号-简雅黑" panose="00000500000000000000" pitchFamily="2" charset="-122"/>
                <a:sym typeface="字魂154号-锐艺黑" panose="00000500000000000000" pitchFamily="2" charset="-122"/>
              </a:rPr>
              <a:t>02</a:t>
            </a:r>
            <a:endParaRPr lang="en-US" altLang="zh-CN" sz="4000" b="1" i="1" dirty="0">
              <a:solidFill>
                <a:srgbClr val="3DB15E"/>
              </a:solidFill>
              <a:latin typeface="微软雅黑" panose="020B0503020204020204" pitchFamily="34" charset="-122"/>
              <a:ea typeface="微软雅黑" panose="020B0503020204020204" pitchFamily="34" charset="-122"/>
              <a:cs typeface="字魂105号-简雅黑" panose="00000500000000000000" pitchFamily="2" charset="-122"/>
              <a:sym typeface="字魂154号-锐艺黑" panose="00000500000000000000" pitchFamily="2" charset="-122"/>
            </a:endParaRPr>
          </a:p>
        </p:txBody>
      </p:sp>
      <p:sp>
        <p:nvSpPr>
          <p:cNvPr id="20" name="文本框 19"/>
          <p:cNvSpPr txBox="1"/>
          <p:nvPr/>
        </p:nvSpPr>
        <p:spPr>
          <a:xfrm>
            <a:off x="6631676" y="3717536"/>
            <a:ext cx="991036" cy="706755"/>
          </a:xfrm>
          <a:prstGeom prst="rect">
            <a:avLst/>
          </a:prstGeom>
          <a:noFill/>
        </p:spPr>
        <p:txBody>
          <a:bodyPr wrap="square" rtlCol="0">
            <a:spAutoFit/>
          </a:bodyPr>
          <a:lstStyle/>
          <a:p>
            <a:pPr algn="just"/>
            <a:r>
              <a:rPr lang="en-US" altLang="zh-CN" sz="4000" b="1" i="1" dirty="0">
                <a:solidFill>
                  <a:srgbClr val="3DB15E"/>
                </a:solidFill>
                <a:latin typeface="微软雅黑" panose="020B0503020204020204" pitchFamily="34" charset="-122"/>
                <a:ea typeface="微软雅黑" panose="020B0503020204020204" pitchFamily="34" charset="-122"/>
                <a:cs typeface="字魂105号-简雅黑" panose="00000500000000000000" pitchFamily="2" charset="-122"/>
                <a:sym typeface="字魂154号-锐艺黑" panose="00000500000000000000" pitchFamily="2" charset="-122"/>
              </a:rPr>
              <a:t>03</a:t>
            </a:r>
            <a:endParaRPr lang="en-US" altLang="zh-CN" sz="4000" b="1" i="1" dirty="0">
              <a:solidFill>
                <a:srgbClr val="3DB15E"/>
              </a:solidFill>
              <a:latin typeface="微软雅黑" panose="020B0503020204020204" pitchFamily="34" charset="-122"/>
              <a:ea typeface="微软雅黑" panose="020B0503020204020204" pitchFamily="34" charset="-122"/>
              <a:cs typeface="字魂105号-简雅黑" panose="00000500000000000000" pitchFamily="2" charset="-122"/>
              <a:sym typeface="字魂154号-锐艺黑" panose="00000500000000000000" pitchFamily="2" charset="-122"/>
            </a:endParaRPr>
          </a:p>
        </p:txBody>
      </p:sp>
      <p:sp>
        <p:nvSpPr>
          <p:cNvPr id="21" name="文本框 20"/>
          <p:cNvSpPr txBox="1"/>
          <p:nvPr/>
        </p:nvSpPr>
        <p:spPr>
          <a:xfrm>
            <a:off x="6639296" y="4828786"/>
            <a:ext cx="991036" cy="706755"/>
          </a:xfrm>
          <a:prstGeom prst="rect">
            <a:avLst/>
          </a:prstGeom>
          <a:noFill/>
        </p:spPr>
        <p:txBody>
          <a:bodyPr wrap="square" rtlCol="0">
            <a:spAutoFit/>
          </a:bodyPr>
          <a:lstStyle/>
          <a:p>
            <a:pPr algn="just"/>
            <a:r>
              <a:rPr lang="en-US" altLang="zh-CN" sz="4000" b="1" i="1" dirty="0">
                <a:solidFill>
                  <a:srgbClr val="3DB15E"/>
                </a:solidFill>
                <a:latin typeface="微软雅黑" panose="020B0503020204020204" pitchFamily="34" charset="-122"/>
                <a:ea typeface="微软雅黑" panose="020B0503020204020204" pitchFamily="34" charset="-122"/>
                <a:cs typeface="字魂105号-简雅黑" panose="00000500000000000000" pitchFamily="2" charset="-122"/>
                <a:sym typeface="字魂154号-锐艺黑" panose="00000500000000000000" pitchFamily="2" charset="-122"/>
              </a:rPr>
              <a:t>04</a:t>
            </a:r>
            <a:endParaRPr lang="en-US" altLang="zh-CN" sz="4000" b="1" i="1" dirty="0">
              <a:solidFill>
                <a:srgbClr val="3DB15E"/>
              </a:solidFill>
              <a:latin typeface="微软雅黑" panose="020B0503020204020204" pitchFamily="34" charset="-122"/>
              <a:ea typeface="微软雅黑" panose="020B0503020204020204" pitchFamily="34" charset="-122"/>
              <a:cs typeface="字魂105号-简雅黑" panose="00000500000000000000" pitchFamily="2" charset="-122"/>
              <a:sym typeface="字魂154号-锐艺黑" panose="00000500000000000000" pitchFamily="2" charset="-122"/>
            </a:endParaRPr>
          </a:p>
        </p:txBody>
      </p:sp>
      <p:sp>
        <p:nvSpPr>
          <p:cNvPr id="5" name="文本框 4"/>
          <p:cNvSpPr txBox="1"/>
          <p:nvPr/>
        </p:nvSpPr>
        <p:spPr>
          <a:xfrm>
            <a:off x="7630160" y="2743200"/>
            <a:ext cx="6096000" cy="521970"/>
          </a:xfrm>
          <a:prstGeom prst="rect">
            <a:avLst/>
          </a:prstGeom>
          <a:noFill/>
        </p:spPr>
        <p:txBody>
          <a:bodyPr wrap="square" rtlCol="0" anchor="t">
            <a:spAutoFit/>
          </a:bodyPr>
          <a:p>
            <a:pPr algn="l">
              <a:lnSpc>
                <a:spcPct val="100000"/>
              </a:lnSpc>
              <a:spcBef>
                <a:spcPct val="0"/>
              </a:spcBef>
              <a:buFont typeface="Times New Roman" panose="02020603050405020304" pitchFamily="18" charset="0"/>
              <a:buNone/>
            </a:pPr>
            <a:r>
              <a:rPr lang="en-US" altLang="zh-CN" sz="2800" b="1"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Materials for calibration</a:t>
            </a:r>
            <a:endParaRPr lang="en-US" altLang="zh-CN" sz="2800" b="1"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endParaRPr>
          </a:p>
        </p:txBody>
      </p:sp>
      <p:sp>
        <p:nvSpPr>
          <p:cNvPr id="6" name="矩形 5"/>
          <p:cNvSpPr/>
          <p:nvPr/>
        </p:nvSpPr>
        <p:spPr>
          <a:xfrm>
            <a:off x="7772400" y="4876800"/>
            <a:ext cx="3816350" cy="1189990"/>
          </a:xfrm>
          <a:prstGeom prst="rect">
            <a:avLst/>
          </a:prstGeom>
        </p:spPr>
        <p:txBody>
          <a:bodyPr wrap="none">
            <a:noAutofit/>
          </a:bodyPr>
          <a:p>
            <a:pPr algn="l" eaLnBrk="1" hangingPunct="1">
              <a:lnSpc>
                <a:spcPct val="100000"/>
              </a:lnSpc>
              <a:spcBef>
                <a:spcPct val="0"/>
              </a:spcBef>
              <a:buFont typeface="Times New Roman" panose="02020603050405020304" pitchFamily="18" charset="0"/>
              <a:buNone/>
            </a:pPr>
            <a:r>
              <a:rPr lang="en-US" altLang="zh-CN" sz="2800" b="1"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Regularly clean and </a:t>
            </a:r>
            <a:endParaRPr lang="en-US" altLang="zh-CN" sz="2800" b="1"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a:p>
            <a:pPr algn="l" eaLnBrk="1" hangingPunct="1">
              <a:lnSpc>
                <a:spcPct val="100000"/>
              </a:lnSpc>
              <a:spcBef>
                <a:spcPct val="0"/>
              </a:spcBef>
              <a:buFont typeface="Times New Roman" panose="02020603050405020304" pitchFamily="18" charset="0"/>
              <a:buNone/>
            </a:pPr>
            <a:r>
              <a:rPr lang="en-US" altLang="zh-CN" sz="2800" b="1"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maintenance</a:t>
            </a:r>
            <a:endParaRPr lang="en-US" altLang="zh-CN" sz="2800" b="1"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a:p>
            <a:pPr algn="l" eaLnBrk="1" hangingPunct="1">
              <a:lnSpc>
                <a:spcPct val="100000"/>
              </a:lnSpc>
              <a:spcBef>
                <a:spcPct val="0"/>
              </a:spcBef>
              <a:buFont typeface="Times New Roman" panose="02020603050405020304" pitchFamily="18" charset="0"/>
              <a:buNone/>
            </a:pPr>
            <a:r>
              <a:rPr kumimoji="0" lang="en-US" altLang="zh-CN" sz="2800" b="1" i="0" u="none" strike="noStrike" kern="1200" cap="none" spc="0" normalizeH="0" baseline="0" noProof="0" dirty="0" smtClean="0">
                <a:ln w="0">
                  <a:noFill/>
                </a:ln>
                <a:solidFill>
                  <a:schemeClr val="tx1">
                    <a:lumMod val="65000"/>
                    <a:lumOff val="35000"/>
                  </a:schemeClr>
                </a:solidFill>
                <a:effectLst/>
                <a:uLnTx/>
                <a:uFillTx/>
                <a:latin typeface="Times New Roman" panose="02020603050405020304" pitchFamily="18" charset="0"/>
                <a:ea typeface="微软雅黑" panose="020B0503020204020204" pitchFamily="34" charset="-122"/>
                <a:cs typeface="Arial" panose="020B0604020202020204" pitchFamily="34" charset="0"/>
                <a:sym typeface="字魂154号-锐艺黑" panose="00000500000000000000" pitchFamily="2" charset="-122"/>
              </a:rPr>
              <a:t> </a:t>
            </a:r>
            <a:endParaRPr kumimoji="0" lang="en-US" altLang="zh-CN" sz="2800" b="1" i="0" u="none" strike="noStrike" kern="1200" cap="none" spc="0" normalizeH="0" baseline="0" dirty="0" smtClean="0">
              <a:latin typeface="微软雅黑" panose="020B0503020204020204" pitchFamily="34" charset="-122"/>
              <a:ea typeface="微软雅黑" panose="020B0503020204020204" pitchFamily="34" charset="-122"/>
              <a:cs typeface="Times New Roman" panose="02020603050405020304" pitchFamily="18" charset="0"/>
              <a:sym typeface="字魂154号-锐艺黑" panose="00000500000000000000" pitchFamily="2" charset="-122"/>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Times New Roman" panose="02020603050405020304" pitchFamily="18"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TextBox 4"/>
          <p:cNvSpPr txBox="1"/>
          <p:nvPr/>
        </p:nvSpPr>
        <p:spPr>
          <a:xfrm>
            <a:off x="857250" y="1227455"/>
            <a:ext cx="10720705" cy="368300"/>
          </a:xfrm>
          <a:prstGeom prst="rect">
            <a:avLst/>
          </a:prstGeom>
          <a:noFill/>
        </p:spPr>
        <p:txBody>
          <a:bodyPr wrap="square" rtlCol="0">
            <a:spAutoFit/>
          </a:bodyPr>
          <a:lstStyle/>
          <a:p>
            <a:r>
              <a:rPr lang="en-US" altLang="zh-CN" dirty="0">
                <a:latin typeface="Times New Roman" panose="02020603050405020304" pitchFamily="18" charset="0"/>
                <a:cs typeface="Times New Roman" panose="02020603050405020304" pitchFamily="18" charset="0"/>
              </a:rPr>
              <a:t>CM position coordinate page, refer to the below picture. </a:t>
            </a:r>
            <a:endParaRPr lang="en-US" altLang="zh-CN" dirty="0">
              <a:latin typeface="Times New Roman" panose="02020603050405020304" pitchFamily="18" charset="0"/>
              <a:cs typeface="Times New Roman" panose="02020603050405020304" pitchFamily="18" charset="0"/>
            </a:endParaRPr>
          </a:p>
        </p:txBody>
      </p:sp>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4.7 Slide staining unit, CM position calibration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pic>
        <p:nvPicPr>
          <p:cNvPr id="7" name="图片 6"/>
          <p:cNvPicPr>
            <a:picLocks noChangeAspect="1"/>
          </p:cNvPicPr>
          <p:nvPr/>
        </p:nvPicPr>
        <p:blipFill>
          <a:blip r:embed="rId7"/>
          <a:stretch>
            <a:fillRect/>
          </a:stretch>
        </p:blipFill>
        <p:spPr>
          <a:xfrm>
            <a:off x="991235" y="1595755"/>
            <a:ext cx="9070340" cy="5094605"/>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Times New Roman" panose="02020603050405020304" pitchFamily="18"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4.7 Slide staining unit, CM position calibration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6" name="文本框 5"/>
          <p:cNvSpPr txBox="1"/>
          <p:nvPr/>
        </p:nvSpPr>
        <p:spPr>
          <a:xfrm>
            <a:off x="1066800" y="1259205"/>
            <a:ext cx="6069965" cy="368300"/>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4.7.1 anchor 1 and anchor 2 of CM1 position calibration</a:t>
            </a:r>
            <a:endParaRPr lang="en-US" altLang="zh-CN">
              <a:latin typeface="Times New Roman" panose="02020603050405020304" pitchFamily="18" charset="0"/>
              <a:cs typeface="Times New Roman" panose="02020603050405020304" pitchFamily="18" charset="0"/>
            </a:endParaRPr>
          </a:p>
        </p:txBody>
      </p:sp>
      <p:sp>
        <p:nvSpPr>
          <p:cNvPr id="7" name="文本框 6"/>
          <p:cNvSpPr txBox="1"/>
          <p:nvPr/>
        </p:nvSpPr>
        <p:spPr>
          <a:xfrm>
            <a:off x="4495800" y="2209800"/>
            <a:ext cx="5927090" cy="2030095"/>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step 1. Place slides and liquid covers on position 1 and position 10 of the slide tray. insert the tray into the 1#CM.</a:t>
            </a:r>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step 2. click “Run” of Put Down Position to lock the 1#CM, wait until the running is done.</a:t>
            </a:r>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step 3. click “Run” of “Supplement Position” . wait until the running is done.</a:t>
            </a:r>
            <a:endParaRPr lang="en-US" altLang="zh-CN">
              <a:latin typeface="Times New Roman" panose="02020603050405020304" pitchFamily="18" charset="0"/>
              <a:cs typeface="Times New Roman" panose="02020603050405020304" pitchFamily="18" charset="0"/>
            </a:endParaRPr>
          </a:p>
        </p:txBody>
      </p:sp>
      <p:pic>
        <p:nvPicPr>
          <p:cNvPr id="10" name="图片 9"/>
          <p:cNvPicPr>
            <a:picLocks noChangeAspect="1"/>
          </p:cNvPicPr>
          <p:nvPr/>
        </p:nvPicPr>
        <p:blipFill>
          <a:blip r:embed="rId7"/>
          <a:stretch>
            <a:fillRect/>
          </a:stretch>
        </p:blipFill>
        <p:spPr>
          <a:xfrm>
            <a:off x="1143000" y="1981200"/>
            <a:ext cx="2635250" cy="3124200"/>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Times New Roman" panose="02020603050405020304" pitchFamily="18"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4.7 Slide staining unit, CM position calibration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6" name="文本框 5"/>
          <p:cNvSpPr txBox="1"/>
          <p:nvPr/>
        </p:nvSpPr>
        <p:spPr>
          <a:xfrm>
            <a:off x="1066800" y="1259205"/>
            <a:ext cx="6069965" cy="368300"/>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4.7.1 anchor 1 and anchor 2 of CM1 position calibration</a:t>
            </a:r>
            <a:endParaRPr lang="en-US" altLang="zh-CN">
              <a:latin typeface="Times New Roman" panose="02020603050405020304" pitchFamily="18" charset="0"/>
              <a:cs typeface="Times New Roman" panose="02020603050405020304" pitchFamily="18" charset="0"/>
            </a:endParaRPr>
          </a:p>
        </p:txBody>
      </p:sp>
      <p:sp>
        <p:nvSpPr>
          <p:cNvPr id="7" name="文本框 6"/>
          <p:cNvSpPr txBox="1"/>
          <p:nvPr/>
        </p:nvSpPr>
        <p:spPr>
          <a:xfrm>
            <a:off x="4495800" y="2209800"/>
            <a:ext cx="5927090" cy="1753235"/>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step 4. Return back “Arm” page to finish 1#CM anchor 1 and anchor 2 position calibration. </a:t>
            </a:r>
            <a:endParaRPr lang="en-US" altLang="zh-CN">
              <a:latin typeface="Times New Roman" panose="02020603050405020304" pitchFamily="18" charset="0"/>
              <a:cs typeface="Times New Roman" panose="02020603050405020304" pitchFamily="18" charset="0"/>
            </a:endParaRPr>
          </a:p>
          <a:p>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step 5. Click “Save and Write” to save the calibration parameters.</a:t>
            </a:r>
            <a:endParaRPr lang="en-US" altLang="zh-CN">
              <a:latin typeface="Times New Roman" panose="02020603050405020304" pitchFamily="18" charset="0"/>
              <a:cs typeface="Times New Roman" panose="02020603050405020304" pitchFamily="18" charset="0"/>
            </a:endParaRPr>
          </a:p>
          <a:p>
            <a:endParaRPr lang="en-US" altLang="zh-CN">
              <a:latin typeface="Times New Roman" panose="02020603050405020304" pitchFamily="18" charset="0"/>
              <a:cs typeface="Times New Roman" panose="02020603050405020304" pitchFamily="18" charset="0"/>
            </a:endParaRPr>
          </a:p>
        </p:txBody>
      </p:sp>
      <p:pic>
        <p:nvPicPr>
          <p:cNvPr id="4" name="图片 3"/>
          <p:cNvPicPr>
            <a:picLocks noChangeAspect="1"/>
          </p:cNvPicPr>
          <p:nvPr/>
        </p:nvPicPr>
        <p:blipFill>
          <a:blip r:embed="rId7"/>
          <a:stretch>
            <a:fillRect/>
          </a:stretch>
        </p:blipFill>
        <p:spPr>
          <a:xfrm>
            <a:off x="1144270" y="1981200"/>
            <a:ext cx="2806700" cy="3371850"/>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Times New Roman" panose="02020603050405020304" pitchFamily="18"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4.7 Slide staining unit, CM position calibration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6" name="文本框 5"/>
          <p:cNvSpPr txBox="1"/>
          <p:nvPr/>
        </p:nvSpPr>
        <p:spPr>
          <a:xfrm>
            <a:off x="1066800" y="1259205"/>
            <a:ext cx="6069965" cy="368300"/>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4.7.1 anchor 1 and anchor 2 of CM1 position calibration</a:t>
            </a:r>
            <a:endParaRPr lang="en-US" altLang="zh-CN">
              <a:latin typeface="Times New Roman" panose="02020603050405020304" pitchFamily="18" charset="0"/>
              <a:cs typeface="Times New Roman" panose="02020603050405020304" pitchFamily="18" charset="0"/>
            </a:endParaRPr>
          </a:p>
        </p:txBody>
      </p:sp>
      <p:pic>
        <p:nvPicPr>
          <p:cNvPr id="5" name="图片 4"/>
          <p:cNvPicPr>
            <a:picLocks noChangeAspect="1"/>
          </p:cNvPicPr>
          <p:nvPr/>
        </p:nvPicPr>
        <p:blipFill>
          <a:blip r:embed="rId7"/>
          <a:stretch>
            <a:fillRect/>
          </a:stretch>
        </p:blipFill>
        <p:spPr>
          <a:xfrm>
            <a:off x="934720" y="1903095"/>
            <a:ext cx="3945890" cy="2745105"/>
          </a:xfrm>
          <a:prstGeom prst="rect">
            <a:avLst/>
          </a:prstGeom>
        </p:spPr>
      </p:pic>
      <p:sp>
        <p:nvSpPr>
          <p:cNvPr id="9" name="文本框 8"/>
          <p:cNvSpPr txBox="1"/>
          <p:nvPr/>
        </p:nvSpPr>
        <p:spPr>
          <a:xfrm>
            <a:off x="5039995" y="1752600"/>
            <a:ext cx="5348605" cy="5077460"/>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calibration position requirement:</a:t>
            </a:r>
            <a:endParaRPr lang="en-US" altLang="zh-CN">
              <a:latin typeface="Times New Roman" panose="02020603050405020304" pitchFamily="18" charset="0"/>
              <a:cs typeface="Times New Roman" panose="02020603050405020304" pitchFamily="18" charset="0"/>
            </a:endParaRPr>
          </a:p>
          <a:p>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X direction. the probe just reach the guide liquid tip of the liquid cover. The right edge of the probe aligns with the head of the liquid cover.</a:t>
            </a:r>
            <a:endParaRPr lang="en-US" altLang="zh-CN">
              <a:latin typeface="Times New Roman" panose="02020603050405020304" pitchFamily="18" charset="0"/>
              <a:cs typeface="Times New Roman" panose="02020603050405020304" pitchFamily="18" charset="0"/>
            </a:endParaRPr>
          </a:p>
          <a:p>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Y direction. the probe just is in the middle of the top plane slit.</a:t>
            </a:r>
            <a:endParaRPr lang="en-US" altLang="zh-CN">
              <a:latin typeface="Times New Roman" panose="02020603050405020304" pitchFamily="18" charset="0"/>
              <a:cs typeface="Times New Roman" panose="02020603050405020304" pitchFamily="18" charset="0"/>
            </a:endParaRPr>
          </a:p>
          <a:p>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Z direction. the probe height is about  2 mm to the guide liquid tip of the liquid cover.</a:t>
            </a:r>
            <a:endParaRPr lang="en-US" altLang="zh-CN">
              <a:latin typeface="Times New Roman" panose="02020603050405020304" pitchFamily="18" charset="0"/>
              <a:cs typeface="Times New Roman" panose="02020603050405020304" pitchFamily="18" charset="0"/>
            </a:endParaRPr>
          </a:p>
          <a:p>
            <a:endParaRPr lang="en-US" altLang="zh-CN">
              <a:latin typeface="Times New Roman" panose="02020603050405020304" pitchFamily="18" charset="0"/>
              <a:cs typeface="Times New Roman" panose="02020603050405020304" pitchFamily="18" charset="0"/>
            </a:endParaRPr>
          </a:p>
          <a:p>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Refer the above steps to finish the anchor 1 and anchor 2 position calibration of CM2 and CM3.</a:t>
            </a:r>
            <a:endParaRPr lang="en-US" altLang="zh-CN">
              <a:latin typeface="Times New Roman" panose="02020603050405020304" pitchFamily="18" charset="0"/>
              <a:cs typeface="Times New Roman" panose="02020603050405020304" pitchFamily="18" charset="0"/>
            </a:endParaRPr>
          </a:p>
          <a:p>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Do not forget to click “save and write” to save the calibration parameters.</a:t>
            </a:r>
            <a:endParaRPr lang="en-US" altLang="zh-CN">
              <a:latin typeface="Times New Roman" panose="02020603050405020304" pitchFamily="18" charset="0"/>
              <a:cs typeface="Times New Roman" panose="02020603050405020304" pitchFamily="18" charset="0"/>
            </a:endParaRPr>
          </a:p>
        </p:txBody>
      </p:sp>
      <p:pic>
        <p:nvPicPr>
          <p:cNvPr id="4" name="图片 3"/>
          <p:cNvPicPr>
            <a:picLocks noChangeAspect="1"/>
          </p:cNvPicPr>
          <p:nvPr>
            <p:custDataLst>
              <p:tags r:id="rId8"/>
            </p:custDataLst>
          </p:nvPr>
        </p:nvPicPr>
        <p:blipFill>
          <a:blip r:embed="rId9"/>
          <a:stretch>
            <a:fillRect/>
          </a:stretch>
        </p:blipFill>
        <p:spPr>
          <a:xfrm>
            <a:off x="915035" y="4724400"/>
            <a:ext cx="3973195" cy="2045970"/>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Times New Roman" panose="02020603050405020304" pitchFamily="18"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8" name="文本框 7"/>
          <p:cNvSpPr txBox="1"/>
          <p:nvPr/>
        </p:nvSpPr>
        <p:spPr>
          <a:xfrm>
            <a:off x="1143635" y="805815"/>
            <a:ext cx="6096000" cy="58356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4.7 Slide staining unit, CM position calibration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 </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6" name="文本框 5"/>
          <p:cNvSpPr txBox="1"/>
          <p:nvPr/>
        </p:nvSpPr>
        <p:spPr>
          <a:xfrm>
            <a:off x="991235" y="1600200"/>
            <a:ext cx="8225790" cy="645160"/>
          </a:xfrm>
          <a:prstGeom prst="rect">
            <a:avLst/>
          </a:prstGeom>
          <a:noFill/>
        </p:spPr>
        <p:txBody>
          <a:bodyPr wrap="square" rtlCol="0">
            <a:spAutoFit/>
          </a:bodyPr>
          <a:p>
            <a:r>
              <a:rPr lang="en-US">
                <a:latin typeface="Times New Roman" panose="02020603050405020304" pitchFamily="18" charset="0"/>
                <a:cs typeface="宋体" panose="02010600030101010101" pitchFamily="2" charset="-122"/>
                <a:sym typeface="Times New Roman" panose="02020603050405020304" pitchFamily="18" charset="0"/>
              </a:rPr>
              <a:t>See the picture, the relevant dispense positions for the 150uL, 120uL, and 100uL.</a:t>
            </a:r>
            <a:endParaRPr lang="en-US" altLang="en-US" b="0">
              <a:latin typeface="Times New Roman" panose="02020603050405020304" pitchFamily="18" charset="0"/>
              <a:ea typeface="宋体" panose="02010600030101010101" pitchFamily="2" charset="-122"/>
              <a:cs typeface="宋体" panose="02010600030101010101" pitchFamily="2" charset="-122"/>
            </a:endParaRPr>
          </a:p>
          <a:p>
            <a:endParaRPr lang="en-US" altLang="zh-CN">
              <a:latin typeface="Times New Roman" panose="02020603050405020304" pitchFamily="18" charset="0"/>
              <a:cs typeface="Times New Roman" panose="02020603050405020304" pitchFamily="18" charset="0"/>
            </a:endParaRPr>
          </a:p>
        </p:txBody>
      </p:sp>
      <p:pic>
        <p:nvPicPr>
          <p:cNvPr id="169" name="图片 169"/>
          <p:cNvPicPr>
            <a:picLocks noChangeAspect="1"/>
          </p:cNvPicPr>
          <p:nvPr/>
        </p:nvPicPr>
        <p:blipFill>
          <a:blip r:embed="rId7"/>
          <a:stretch>
            <a:fillRect/>
          </a:stretch>
        </p:blipFill>
        <p:spPr>
          <a:xfrm>
            <a:off x="3124835" y="2057400"/>
            <a:ext cx="4404995" cy="3856990"/>
          </a:xfrm>
          <a:prstGeom prst="rect">
            <a:avLst/>
          </a:prstGeom>
        </p:spPr>
      </p:pic>
      <p:sp>
        <p:nvSpPr>
          <p:cNvPr id="4" name="文本框 3"/>
          <p:cNvSpPr txBox="1"/>
          <p:nvPr/>
        </p:nvSpPr>
        <p:spPr>
          <a:xfrm>
            <a:off x="1066800" y="1143000"/>
            <a:ext cx="6069965" cy="368300"/>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4.7.2 </a:t>
            </a:r>
            <a:r>
              <a:rPr lang="en-US" altLang="zh-CN"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dispense position calibration</a:t>
            </a:r>
            <a:endParaRPr lang="en-US" altLang="zh-CN">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Times New Roman" panose="02020603050405020304" pitchFamily="18"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8" name="文本框 7"/>
          <p:cNvSpPr txBox="1"/>
          <p:nvPr/>
        </p:nvSpPr>
        <p:spPr>
          <a:xfrm>
            <a:off x="1143635" y="805815"/>
            <a:ext cx="609600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4.7 Slide staining unit, CM position calibration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6" name="文本框 5"/>
          <p:cNvSpPr txBox="1"/>
          <p:nvPr/>
        </p:nvSpPr>
        <p:spPr>
          <a:xfrm>
            <a:off x="1066800" y="1219200"/>
            <a:ext cx="8225790" cy="368300"/>
          </a:xfrm>
          <a:prstGeom prst="rect">
            <a:avLst/>
          </a:prstGeom>
          <a:noFill/>
        </p:spPr>
        <p:txBody>
          <a:bodyPr wrap="square" rtlCol="0">
            <a:spAutoFit/>
          </a:bodyPr>
          <a:p>
            <a:r>
              <a:rPr lang="en-US">
                <a:latin typeface="Times New Roman" panose="02020603050405020304" pitchFamily="18" charset="0"/>
                <a:cs typeface="宋体" panose="02010600030101010101" pitchFamily="2" charset="-122"/>
                <a:sym typeface="Times New Roman" panose="02020603050405020304" pitchFamily="18" charset="0"/>
              </a:rPr>
              <a:t>4.7.3  calibrate the 150uL  dispense position.</a:t>
            </a:r>
            <a:endParaRPr lang="en-US" altLang="zh-CN">
              <a:latin typeface="Times New Roman" panose="02020603050405020304" pitchFamily="18" charset="0"/>
              <a:cs typeface="Times New Roman" panose="02020603050405020304" pitchFamily="18" charset="0"/>
            </a:endParaRPr>
          </a:p>
        </p:txBody>
      </p:sp>
      <p:pic>
        <p:nvPicPr>
          <p:cNvPr id="4" name="图片 3"/>
          <p:cNvPicPr>
            <a:picLocks noChangeAspect="1"/>
          </p:cNvPicPr>
          <p:nvPr/>
        </p:nvPicPr>
        <p:blipFill>
          <a:blip r:embed="rId7"/>
          <a:stretch>
            <a:fillRect/>
          </a:stretch>
        </p:blipFill>
        <p:spPr>
          <a:xfrm>
            <a:off x="991235" y="1587500"/>
            <a:ext cx="3060065" cy="3897630"/>
          </a:xfrm>
          <a:prstGeom prst="rect">
            <a:avLst/>
          </a:prstGeom>
        </p:spPr>
      </p:pic>
      <p:sp>
        <p:nvSpPr>
          <p:cNvPr id="5" name="文本框 4"/>
          <p:cNvSpPr txBox="1"/>
          <p:nvPr/>
        </p:nvSpPr>
        <p:spPr>
          <a:xfrm>
            <a:off x="5029200" y="1828800"/>
            <a:ext cx="5903595" cy="2030095"/>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step 1. click “Reset(Z)” under “Arm” page to move the probe to Z home position to prevent the collision.</a:t>
            </a:r>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step 2. return “Coremodule” page, click “Run” of the Back Position, wait until the running is done.</a:t>
            </a:r>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step 3. click “Run”of the “Reagent Position(150uL)”, wait until running is done.</a:t>
            </a:r>
            <a:endParaRPr lang="en-US" altLang="zh-CN">
              <a:latin typeface="Times New Roman" panose="02020603050405020304" pitchFamily="18" charset="0"/>
              <a:cs typeface="Times New Roman" panose="02020603050405020304" pitchFamily="18" charset="0"/>
            </a:endParaRPr>
          </a:p>
          <a:p>
            <a:endParaRPr lang="en-US" altLang="zh-CN">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Times New Roman" panose="02020603050405020304" pitchFamily="18"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6" name="文本框 5"/>
          <p:cNvSpPr txBox="1"/>
          <p:nvPr/>
        </p:nvSpPr>
        <p:spPr>
          <a:xfrm>
            <a:off x="1066800" y="1219200"/>
            <a:ext cx="8225790" cy="368300"/>
          </a:xfrm>
          <a:prstGeom prst="rect">
            <a:avLst/>
          </a:prstGeom>
          <a:noFill/>
        </p:spPr>
        <p:txBody>
          <a:bodyPr wrap="square" rtlCol="0">
            <a:spAutoFit/>
          </a:bodyPr>
          <a:p>
            <a:r>
              <a:rPr lang="en-US">
                <a:latin typeface="Times New Roman" panose="02020603050405020304" pitchFamily="18" charset="0"/>
                <a:cs typeface="宋体" panose="02010600030101010101" pitchFamily="2" charset="-122"/>
                <a:sym typeface="Times New Roman" panose="02020603050405020304" pitchFamily="18" charset="0"/>
              </a:rPr>
              <a:t>4.7.3  calibrate the 150uL  dispense position.</a:t>
            </a:r>
            <a:endParaRPr lang="en-US" altLang="zh-CN">
              <a:latin typeface="Times New Roman" panose="02020603050405020304" pitchFamily="18" charset="0"/>
              <a:cs typeface="Times New Roman" panose="02020603050405020304" pitchFamily="18" charset="0"/>
            </a:endParaRPr>
          </a:p>
        </p:txBody>
      </p:sp>
      <p:sp>
        <p:nvSpPr>
          <p:cNvPr id="5" name="文本框 4"/>
          <p:cNvSpPr txBox="1"/>
          <p:nvPr/>
        </p:nvSpPr>
        <p:spPr>
          <a:xfrm>
            <a:off x="3962400" y="1676400"/>
            <a:ext cx="7397750" cy="4523105"/>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step 4. return “Arm” page.  click “Run” of the “Position</a:t>
            </a:r>
            <a:r>
              <a:rPr lang="zh-CN" altLang="en-US">
                <a:latin typeface="Times New Roman" panose="02020603050405020304" pitchFamily="18" charset="0"/>
                <a:cs typeface="Times New Roman" panose="02020603050405020304" pitchFamily="18" charset="0"/>
              </a:rPr>
              <a:t>（</a:t>
            </a:r>
            <a:r>
              <a:rPr lang="en-US" altLang="zh-CN">
                <a:latin typeface="Times New Roman" panose="02020603050405020304" pitchFamily="18" charset="0"/>
                <a:cs typeface="Times New Roman" panose="02020603050405020304" pitchFamily="18" charset="0"/>
              </a:rPr>
              <a:t>150uL)”.</a:t>
            </a:r>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step 5. adjust X, Z value to move the probe until it meets </a:t>
            </a:r>
            <a:r>
              <a:rPr lang="en-US" altLang="zh-CN">
                <a:solidFill>
                  <a:srgbClr val="FF0000"/>
                </a:solidFill>
                <a:latin typeface="Times New Roman" panose="02020603050405020304" pitchFamily="18" charset="0"/>
                <a:cs typeface="Times New Roman" panose="02020603050405020304" pitchFamily="18" charset="0"/>
              </a:rPr>
              <a:t>the </a:t>
            </a:r>
            <a:r>
              <a:rPr lang="en-US" altLang="zh-CN">
                <a:solidFill>
                  <a:srgbClr val="FF0000"/>
                </a:solidFill>
                <a:latin typeface="Times New Roman" panose="02020603050405020304" pitchFamily="18" charset="0"/>
                <a:cs typeface="Times New Roman" panose="02020603050405020304" pitchFamily="18" charset="0"/>
                <a:sym typeface="+mn-ea"/>
              </a:rPr>
              <a:t>calibration position requirement.</a:t>
            </a:r>
            <a:endParaRPr lang="en-US" altLang="zh-CN">
              <a:solidFill>
                <a:srgbClr val="FF0000"/>
              </a:solidFill>
              <a:latin typeface="Times New Roman" panose="02020603050405020304" pitchFamily="18" charset="0"/>
              <a:cs typeface="Times New Roman" panose="02020603050405020304" pitchFamily="18" charset="0"/>
              <a:sym typeface="+mn-ea"/>
            </a:endParaRPr>
          </a:p>
          <a:p>
            <a:r>
              <a:rPr lang="en-US" altLang="zh-CN">
                <a:solidFill>
                  <a:srgbClr val="FF0000"/>
                </a:solidFill>
                <a:latin typeface="Times New Roman" panose="02020603050405020304" pitchFamily="18" charset="0"/>
                <a:cs typeface="Times New Roman" panose="02020603050405020304" pitchFamily="18" charset="0"/>
              </a:rPr>
              <a:t> refer to 4.7 </a:t>
            </a:r>
            <a:r>
              <a:rPr lang="en-US" altLang="zh-CN">
                <a:solidFill>
                  <a:srgbClr val="FF0000"/>
                </a:solidFill>
                <a:latin typeface="Times New Roman" panose="02020603050405020304" pitchFamily="18" charset="0"/>
                <a:cs typeface="Times New Roman" panose="02020603050405020304" pitchFamily="18" charset="0"/>
                <a:sym typeface="+mn-ea"/>
              </a:rPr>
              <a:t>calibration position requirement</a:t>
            </a:r>
            <a:endParaRPr lang="en-US" altLang="zh-CN">
              <a:solidFill>
                <a:srgbClr val="FF0000"/>
              </a:solidFill>
              <a:latin typeface="Times New Roman" panose="02020603050405020304" pitchFamily="18" charset="0"/>
              <a:cs typeface="Times New Roman" panose="02020603050405020304" pitchFamily="18" charset="0"/>
              <a:sym typeface="+mn-ea"/>
            </a:endParaRPr>
          </a:p>
          <a:p>
            <a:r>
              <a:rPr lang="en-US" altLang="zh-CN">
                <a:latin typeface="Times New Roman" panose="02020603050405020304" pitchFamily="18" charset="0"/>
                <a:cs typeface="Times New Roman" panose="02020603050405020304" pitchFamily="18" charset="0"/>
                <a:sym typeface="+mn-ea"/>
              </a:rPr>
              <a:t>step 6. select “10” under “Slide” down-list, repeat step 4 and step 5 to finish position 10 dispense position calibration. Here suggest using the #10 slide position to save the parameter, easy to check the position.  If the #1 slide position does not meet the calibration position requirement after re-selecting #1 slide position, please return back “Anchor 1 ”position to adjust the anchor 1 X,Z value,you can take a compromise value to meet the dispensing position clibration positon requirement.</a:t>
            </a:r>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step 7. click “Save and Write “ to save the calibration parameters.</a:t>
            </a:r>
            <a:endParaRPr lang="en-US" altLang="zh-CN">
              <a:latin typeface="Times New Roman" panose="02020603050405020304" pitchFamily="18" charset="0"/>
              <a:cs typeface="Times New Roman" panose="02020603050405020304" pitchFamily="18" charset="0"/>
            </a:endParaRPr>
          </a:p>
          <a:p>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sym typeface="+mn-ea"/>
              </a:rPr>
              <a:t>Refer the above steps to finish the </a:t>
            </a:r>
            <a:r>
              <a:rPr lang="en-US">
                <a:latin typeface="Times New Roman" panose="02020603050405020304" pitchFamily="18" charset="0"/>
                <a:cs typeface="宋体" panose="02010600030101010101" pitchFamily="2" charset="-122"/>
                <a:sym typeface="Times New Roman" panose="02020603050405020304" pitchFamily="18" charset="0"/>
              </a:rPr>
              <a:t>150uL  </a:t>
            </a:r>
            <a:r>
              <a:rPr lang="en-US" altLang="zh-CN" sz="1800">
                <a:latin typeface="Times New Roman" panose="02020603050405020304" pitchFamily="18" charset="0"/>
                <a:cs typeface="Times New Roman" panose="02020603050405020304" pitchFamily="18" charset="0"/>
                <a:sym typeface="+mn-ea"/>
              </a:rPr>
              <a:t>dispense position </a:t>
            </a:r>
            <a:r>
              <a:rPr lang="en-US" altLang="zh-CN">
                <a:latin typeface="Times New Roman" panose="02020603050405020304" pitchFamily="18" charset="0"/>
                <a:cs typeface="Times New Roman" panose="02020603050405020304" pitchFamily="18" charset="0"/>
                <a:sym typeface="+mn-ea"/>
              </a:rPr>
              <a:t>calibration of CM2 and CM3.</a:t>
            </a:r>
            <a:endParaRPr lang="en-US" altLang="zh-CN">
              <a:latin typeface="Times New Roman" panose="02020603050405020304" pitchFamily="18" charset="0"/>
              <a:cs typeface="Times New Roman" panose="02020603050405020304" pitchFamily="18" charset="0"/>
            </a:endParaRPr>
          </a:p>
          <a:p>
            <a:endParaRPr lang="en-US" altLang="zh-CN">
              <a:latin typeface="Times New Roman" panose="02020603050405020304" pitchFamily="18" charset="0"/>
              <a:cs typeface="Times New Roman" panose="02020603050405020304" pitchFamily="18" charset="0"/>
            </a:endParaRPr>
          </a:p>
        </p:txBody>
      </p:sp>
      <p:pic>
        <p:nvPicPr>
          <p:cNvPr id="7" name="图片 6"/>
          <p:cNvPicPr>
            <a:picLocks noChangeAspect="1"/>
          </p:cNvPicPr>
          <p:nvPr/>
        </p:nvPicPr>
        <p:blipFill>
          <a:blip r:embed="rId7"/>
          <a:stretch>
            <a:fillRect/>
          </a:stretch>
        </p:blipFill>
        <p:spPr>
          <a:xfrm>
            <a:off x="934720" y="2057400"/>
            <a:ext cx="2816860" cy="3052445"/>
          </a:xfrm>
          <a:prstGeom prst="rect">
            <a:avLst/>
          </a:prstGeom>
        </p:spPr>
      </p:pic>
      <p:sp>
        <p:nvSpPr>
          <p:cNvPr id="9" name="文本框 8"/>
          <p:cNvSpPr txBox="1"/>
          <p:nvPr/>
        </p:nvSpPr>
        <p:spPr>
          <a:xfrm>
            <a:off x="1143635" y="805815"/>
            <a:ext cx="877189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4.7 Slide staining unit, CM position calibration(only check #10 slide position)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Times New Roman" panose="02020603050405020304" pitchFamily="18"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6" name="文本框 5"/>
          <p:cNvSpPr txBox="1"/>
          <p:nvPr/>
        </p:nvSpPr>
        <p:spPr>
          <a:xfrm>
            <a:off x="1066800" y="1219200"/>
            <a:ext cx="8225790" cy="368300"/>
          </a:xfrm>
          <a:prstGeom prst="rect">
            <a:avLst/>
          </a:prstGeom>
          <a:noFill/>
        </p:spPr>
        <p:txBody>
          <a:bodyPr wrap="square" rtlCol="0">
            <a:spAutoFit/>
          </a:bodyPr>
          <a:p>
            <a:r>
              <a:rPr lang="en-US">
                <a:latin typeface="Times New Roman" panose="02020603050405020304" pitchFamily="18" charset="0"/>
                <a:cs typeface="宋体" panose="02010600030101010101" pitchFamily="2" charset="-122"/>
                <a:sym typeface="Times New Roman" panose="02020603050405020304" pitchFamily="18" charset="0"/>
              </a:rPr>
              <a:t>4.7.4  calibrate the 120uL  dispense position.</a:t>
            </a:r>
            <a:endParaRPr lang="en-US" altLang="zh-CN">
              <a:latin typeface="Times New Roman" panose="02020603050405020304" pitchFamily="18" charset="0"/>
              <a:cs typeface="Times New Roman" panose="02020603050405020304" pitchFamily="18" charset="0"/>
            </a:endParaRPr>
          </a:p>
        </p:txBody>
      </p:sp>
      <p:sp>
        <p:nvSpPr>
          <p:cNvPr id="5" name="文本框 4"/>
          <p:cNvSpPr txBox="1"/>
          <p:nvPr/>
        </p:nvSpPr>
        <p:spPr>
          <a:xfrm>
            <a:off x="5029200" y="1828800"/>
            <a:ext cx="5903595" cy="2030095"/>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step 1. click “Reset(Z)” under “Arm” page to move the probe to Z home position to prevent the collision.</a:t>
            </a:r>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step 2. return “Coremodule”page, click“Run” of the Back Position, wait until the running is done.</a:t>
            </a:r>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step 3. click” Run”of the “Reagent Position(120uL)”, wait until running is done.</a:t>
            </a:r>
            <a:endParaRPr lang="en-US" altLang="zh-CN">
              <a:latin typeface="Times New Roman" panose="02020603050405020304" pitchFamily="18" charset="0"/>
              <a:cs typeface="Times New Roman" panose="02020603050405020304" pitchFamily="18" charset="0"/>
            </a:endParaRPr>
          </a:p>
          <a:p>
            <a:endParaRPr lang="en-US" altLang="zh-CN">
              <a:latin typeface="Times New Roman" panose="02020603050405020304" pitchFamily="18" charset="0"/>
              <a:cs typeface="Times New Roman" panose="02020603050405020304" pitchFamily="18" charset="0"/>
            </a:endParaRPr>
          </a:p>
        </p:txBody>
      </p:sp>
      <p:pic>
        <p:nvPicPr>
          <p:cNvPr id="7" name="图片 6"/>
          <p:cNvPicPr>
            <a:picLocks noChangeAspect="1"/>
          </p:cNvPicPr>
          <p:nvPr/>
        </p:nvPicPr>
        <p:blipFill>
          <a:blip r:embed="rId7"/>
          <a:stretch>
            <a:fillRect/>
          </a:stretch>
        </p:blipFill>
        <p:spPr>
          <a:xfrm>
            <a:off x="1219835" y="1676400"/>
            <a:ext cx="3321050" cy="4521200"/>
          </a:xfrm>
          <a:prstGeom prst="rect">
            <a:avLst/>
          </a:prstGeom>
        </p:spPr>
      </p:pic>
      <p:sp>
        <p:nvSpPr>
          <p:cNvPr id="9" name="文本框 8"/>
          <p:cNvSpPr txBox="1"/>
          <p:nvPr/>
        </p:nvSpPr>
        <p:spPr>
          <a:xfrm>
            <a:off x="1067435" y="822325"/>
            <a:ext cx="867918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4.7 Slide staining unit, CM position calibration</a:t>
            </a:r>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(only check #10 slide position)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Times New Roman" panose="02020603050405020304" pitchFamily="18"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6" name="文本框 5"/>
          <p:cNvSpPr txBox="1"/>
          <p:nvPr/>
        </p:nvSpPr>
        <p:spPr>
          <a:xfrm>
            <a:off x="1066800" y="1219200"/>
            <a:ext cx="8225790" cy="368300"/>
          </a:xfrm>
          <a:prstGeom prst="rect">
            <a:avLst/>
          </a:prstGeom>
          <a:noFill/>
        </p:spPr>
        <p:txBody>
          <a:bodyPr wrap="square" rtlCol="0">
            <a:spAutoFit/>
          </a:bodyPr>
          <a:p>
            <a:r>
              <a:rPr lang="en-US">
                <a:latin typeface="Times New Roman" panose="02020603050405020304" pitchFamily="18" charset="0"/>
                <a:cs typeface="宋体" panose="02010600030101010101" pitchFamily="2" charset="-122"/>
                <a:sym typeface="Times New Roman" panose="02020603050405020304" pitchFamily="18" charset="0"/>
              </a:rPr>
              <a:t>4.7.4  calibrate the 120uL  dispense position.</a:t>
            </a:r>
            <a:endParaRPr lang="en-US" altLang="zh-CN">
              <a:latin typeface="Times New Roman" panose="02020603050405020304" pitchFamily="18" charset="0"/>
              <a:cs typeface="Times New Roman" panose="02020603050405020304" pitchFamily="18" charset="0"/>
            </a:endParaRPr>
          </a:p>
        </p:txBody>
      </p:sp>
      <p:sp>
        <p:nvSpPr>
          <p:cNvPr id="5" name="文本框 4"/>
          <p:cNvSpPr txBox="1"/>
          <p:nvPr/>
        </p:nvSpPr>
        <p:spPr>
          <a:xfrm>
            <a:off x="5029200" y="1828800"/>
            <a:ext cx="5903595" cy="2861310"/>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step 4. return “Arm” page.  click “Run” of the “Position</a:t>
            </a:r>
            <a:r>
              <a:rPr lang="zh-CN" altLang="en-US">
                <a:latin typeface="Times New Roman" panose="02020603050405020304" pitchFamily="18" charset="0"/>
                <a:cs typeface="Times New Roman" panose="02020603050405020304" pitchFamily="18" charset="0"/>
              </a:rPr>
              <a:t>（</a:t>
            </a:r>
            <a:r>
              <a:rPr lang="en-US" altLang="zh-CN">
                <a:latin typeface="Times New Roman" panose="02020603050405020304" pitchFamily="18" charset="0"/>
                <a:cs typeface="Times New Roman" panose="02020603050405020304" pitchFamily="18" charset="0"/>
              </a:rPr>
              <a:t>120uL)”.</a:t>
            </a:r>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step 5. adjust X, Z value to move the probe until it meets </a:t>
            </a:r>
            <a:r>
              <a:rPr lang="en-US" altLang="zh-CN">
                <a:solidFill>
                  <a:srgbClr val="FF0000"/>
                </a:solidFill>
                <a:latin typeface="Times New Roman" panose="02020603050405020304" pitchFamily="18" charset="0"/>
                <a:cs typeface="Times New Roman" panose="02020603050405020304" pitchFamily="18" charset="0"/>
              </a:rPr>
              <a:t>the </a:t>
            </a:r>
            <a:r>
              <a:rPr lang="en-US" altLang="zh-CN">
                <a:solidFill>
                  <a:srgbClr val="FF0000"/>
                </a:solidFill>
                <a:latin typeface="Times New Roman" panose="02020603050405020304" pitchFamily="18" charset="0"/>
                <a:cs typeface="Times New Roman" panose="02020603050405020304" pitchFamily="18" charset="0"/>
                <a:sym typeface="+mn-ea"/>
              </a:rPr>
              <a:t>calibration position requirement.</a:t>
            </a:r>
            <a:endParaRPr lang="en-US" altLang="zh-CN">
              <a:solidFill>
                <a:srgbClr val="FF0000"/>
              </a:solidFill>
              <a:latin typeface="Times New Roman" panose="02020603050405020304" pitchFamily="18" charset="0"/>
              <a:cs typeface="Times New Roman" panose="02020603050405020304" pitchFamily="18" charset="0"/>
              <a:sym typeface="+mn-ea"/>
            </a:endParaRPr>
          </a:p>
          <a:p>
            <a:r>
              <a:rPr lang="en-US" altLang="zh-CN">
                <a:solidFill>
                  <a:srgbClr val="FF0000"/>
                </a:solidFill>
                <a:latin typeface="Times New Roman" panose="02020603050405020304" pitchFamily="18" charset="0"/>
                <a:cs typeface="Times New Roman" panose="02020603050405020304" pitchFamily="18" charset="0"/>
              </a:rPr>
              <a:t> refer to 4.7 </a:t>
            </a:r>
            <a:r>
              <a:rPr lang="en-US" altLang="zh-CN">
                <a:solidFill>
                  <a:srgbClr val="FF0000"/>
                </a:solidFill>
                <a:latin typeface="Times New Roman" panose="02020603050405020304" pitchFamily="18" charset="0"/>
                <a:cs typeface="Times New Roman" panose="02020603050405020304" pitchFamily="18" charset="0"/>
                <a:sym typeface="+mn-ea"/>
              </a:rPr>
              <a:t>calibration position requirement</a:t>
            </a:r>
            <a:endParaRPr lang="en-US" altLang="zh-CN">
              <a:solidFill>
                <a:srgbClr val="FF0000"/>
              </a:solidFill>
              <a:latin typeface="Times New Roman" panose="02020603050405020304" pitchFamily="18" charset="0"/>
              <a:cs typeface="Times New Roman" panose="02020603050405020304" pitchFamily="18" charset="0"/>
              <a:sym typeface="+mn-ea"/>
            </a:endParaRPr>
          </a:p>
          <a:p>
            <a:r>
              <a:rPr lang="en-US" altLang="zh-CN">
                <a:latin typeface="Times New Roman" panose="02020603050405020304" pitchFamily="18" charset="0"/>
                <a:cs typeface="Times New Roman" panose="02020603050405020304" pitchFamily="18" charset="0"/>
                <a:sym typeface="+mn-ea"/>
              </a:rPr>
              <a:t>step 6. select “10” under “Slide” down-list, repeat step 4 and step 5 to finish position 10 dispense position calibration.</a:t>
            </a:r>
            <a:endParaRPr lang="en-US" altLang="zh-CN">
              <a:latin typeface="Times New Roman" panose="02020603050405020304" pitchFamily="18" charset="0"/>
              <a:cs typeface="Times New Roman" panose="02020603050405020304" pitchFamily="18" charset="0"/>
              <a:sym typeface="+mn-ea"/>
            </a:endParaRPr>
          </a:p>
          <a:p>
            <a:r>
              <a:rPr lang="en-US" altLang="zh-CN">
                <a:latin typeface="Times New Roman" panose="02020603050405020304" pitchFamily="18" charset="0"/>
                <a:cs typeface="Times New Roman" panose="02020603050405020304" pitchFamily="18" charset="0"/>
              </a:rPr>
              <a:t>step 7. click “Save and Write “ to save the calibration parameters.</a:t>
            </a:r>
            <a:endParaRPr lang="en-US" altLang="zh-CN">
              <a:latin typeface="Times New Roman" panose="02020603050405020304" pitchFamily="18" charset="0"/>
              <a:cs typeface="Times New Roman" panose="02020603050405020304" pitchFamily="18" charset="0"/>
            </a:endParaRPr>
          </a:p>
        </p:txBody>
      </p:sp>
      <p:pic>
        <p:nvPicPr>
          <p:cNvPr id="4" name="图片 3"/>
          <p:cNvPicPr>
            <a:picLocks noChangeAspect="1"/>
          </p:cNvPicPr>
          <p:nvPr/>
        </p:nvPicPr>
        <p:blipFill>
          <a:blip r:embed="rId7"/>
          <a:stretch>
            <a:fillRect/>
          </a:stretch>
        </p:blipFill>
        <p:spPr>
          <a:xfrm>
            <a:off x="838835" y="1691005"/>
            <a:ext cx="3395980" cy="4140200"/>
          </a:xfrm>
          <a:prstGeom prst="rect">
            <a:avLst/>
          </a:prstGeom>
        </p:spPr>
      </p:pic>
      <p:sp>
        <p:nvSpPr>
          <p:cNvPr id="9" name="文本框 8"/>
          <p:cNvSpPr txBox="1"/>
          <p:nvPr/>
        </p:nvSpPr>
        <p:spPr>
          <a:xfrm>
            <a:off x="1143635" y="805815"/>
            <a:ext cx="906018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4.7 Slide staining unit, CM position calibration</a:t>
            </a:r>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(only check #10 slide position)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10" name="文本框 9"/>
          <p:cNvSpPr txBox="1"/>
          <p:nvPr/>
        </p:nvSpPr>
        <p:spPr>
          <a:xfrm>
            <a:off x="4836795" y="5334000"/>
            <a:ext cx="6271260" cy="645160"/>
          </a:xfrm>
          <a:prstGeom prst="rect">
            <a:avLst/>
          </a:prstGeom>
          <a:noFill/>
        </p:spPr>
        <p:txBody>
          <a:bodyPr wrap="square" rtlCol="0" anchor="t">
            <a:spAutoFit/>
          </a:bodyPr>
          <a:p>
            <a:r>
              <a:rPr lang="en-US" altLang="zh-CN">
                <a:latin typeface="Times New Roman" panose="02020603050405020304" pitchFamily="18" charset="0"/>
                <a:cs typeface="Times New Roman" panose="02020603050405020304" pitchFamily="18" charset="0"/>
                <a:sym typeface="+mn-ea"/>
              </a:rPr>
              <a:t>Refer the above steps to finish the </a:t>
            </a:r>
            <a:r>
              <a:rPr lang="en-US">
                <a:latin typeface="Times New Roman" panose="02020603050405020304" pitchFamily="18" charset="0"/>
                <a:cs typeface="宋体" panose="02010600030101010101" pitchFamily="2" charset="-122"/>
                <a:sym typeface="Times New Roman" panose="02020603050405020304" pitchFamily="18" charset="0"/>
              </a:rPr>
              <a:t>120uL  </a:t>
            </a:r>
            <a:r>
              <a:rPr lang="en-US" altLang="zh-CN" sz="1800">
                <a:latin typeface="Times New Roman" panose="02020603050405020304" pitchFamily="18" charset="0"/>
                <a:cs typeface="Times New Roman" panose="02020603050405020304" pitchFamily="18" charset="0"/>
                <a:sym typeface="+mn-ea"/>
              </a:rPr>
              <a:t>dispense position</a:t>
            </a:r>
            <a:r>
              <a:rPr lang="en-US" altLang="zh-CN">
                <a:latin typeface="Times New Roman" panose="02020603050405020304" pitchFamily="18" charset="0"/>
                <a:cs typeface="Times New Roman" panose="02020603050405020304" pitchFamily="18" charset="0"/>
                <a:sym typeface="+mn-ea"/>
              </a:rPr>
              <a:t> calibration of CM2 and CM3.</a:t>
            </a:r>
            <a:endParaRPr lang="en-US" altLang="zh-CN">
              <a:latin typeface="Times New Roman" panose="02020603050405020304" pitchFamily="18" charset="0"/>
              <a:cs typeface="Times New Roman" panose="02020603050405020304" pitchFamily="18" charset="0"/>
              <a:sym typeface="+mn-ea"/>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Times New Roman" panose="02020603050405020304" pitchFamily="18"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6" name="文本框 5"/>
          <p:cNvSpPr txBox="1"/>
          <p:nvPr/>
        </p:nvSpPr>
        <p:spPr>
          <a:xfrm>
            <a:off x="1066800" y="1219200"/>
            <a:ext cx="8225790" cy="368300"/>
          </a:xfrm>
          <a:prstGeom prst="rect">
            <a:avLst/>
          </a:prstGeom>
          <a:noFill/>
        </p:spPr>
        <p:txBody>
          <a:bodyPr wrap="square" rtlCol="0">
            <a:spAutoFit/>
          </a:bodyPr>
          <a:p>
            <a:r>
              <a:rPr lang="en-US">
                <a:latin typeface="Times New Roman" panose="02020603050405020304" pitchFamily="18" charset="0"/>
                <a:cs typeface="宋体" panose="02010600030101010101" pitchFamily="2" charset="-122"/>
                <a:sym typeface="Times New Roman" panose="02020603050405020304" pitchFamily="18" charset="0"/>
              </a:rPr>
              <a:t>4.7.5  calibrate the 100uL  dispense position.</a:t>
            </a:r>
            <a:endParaRPr lang="en-US" altLang="zh-CN">
              <a:latin typeface="Times New Roman" panose="02020603050405020304" pitchFamily="18" charset="0"/>
              <a:cs typeface="Times New Roman" panose="02020603050405020304" pitchFamily="18" charset="0"/>
            </a:endParaRPr>
          </a:p>
        </p:txBody>
      </p:sp>
      <p:sp>
        <p:nvSpPr>
          <p:cNvPr id="5" name="文本框 4"/>
          <p:cNvSpPr txBox="1"/>
          <p:nvPr/>
        </p:nvSpPr>
        <p:spPr>
          <a:xfrm>
            <a:off x="5029200" y="1828800"/>
            <a:ext cx="5903595" cy="2030095"/>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step 1. click “Reset(Z)” under “Arm” page to move the probe to Z home position to prevent the collision.</a:t>
            </a:r>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step 2. return “Coremodule”page, click“Run” of the Back Position, wait until the running is done.</a:t>
            </a:r>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step 3. click” Run”of the “Reagent Position(100uL)”, wait until running is done.</a:t>
            </a:r>
            <a:endParaRPr lang="en-US" altLang="zh-CN">
              <a:latin typeface="Times New Roman" panose="02020603050405020304" pitchFamily="18" charset="0"/>
              <a:cs typeface="Times New Roman" panose="02020603050405020304" pitchFamily="18" charset="0"/>
            </a:endParaRPr>
          </a:p>
          <a:p>
            <a:endParaRPr lang="en-US" altLang="zh-CN">
              <a:latin typeface="Times New Roman" panose="02020603050405020304" pitchFamily="18" charset="0"/>
              <a:cs typeface="Times New Roman" panose="02020603050405020304" pitchFamily="18" charset="0"/>
            </a:endParaRPr>
          </a:p>
        </p:txBody>
      </p:sp>
      <p:pic>
        <p:nvPicPr>
          <p:cNvPr id="4" name="图片 3"/>
          <p:cNvPicPr>
            <a:picLocks noChangeAspect="1"/>
          </p:cNvPicPr>
          <p:nvPr/>
        </p:nvPicPr>
        <p:blipFill>
          <a:blip r:embed="rId7"/>
          <a:stretch>
            <a:fillRect/>
          </a:stretch>
        </p:blipFill>
        <p:spPr>
          <a:xfrm>
            <a:off x="991235" y="1752600"/>
            <a:ext cx="3505200" cy="4457700"/>
          </a:xfrm>
          <a:prstGeom prst="rect">
            <a:avLst/>
          </a:prstGeom>
        </p:spPr>
      </p:pic>
      <p:sp>
        <p:nvSpPr>
          <p:cNvPr id="9" name="文本框 8"/>
          <p:cNvSpPr txBox="1"/>
          <p:nvPr/>
        </p:nvSpPr>
        <p:spPr>
          <a:xfrm>
            <a:off x="1143635" y="805815"/>
            <a:ext cx="9073515"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4.7 Slide staining unit, CM position calibration</a:t>
            </a:r>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(only check #10 slide position)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5" name="图片 1" descr="头像"/>
          <p:cNvPicPr>
            <a:picLocks noChangeAspect="1"/>
          </p:cNvPicPr>
          <p:nvPr/>
        </p:nvPicPr>
        <p:blipFill>
          <a:blip r:embed="rId1"/>
          <a:stretch>
            <a:fillRect/>
          </a:stretch>
        </p:blipFill>
        <p:spPr>
          <a:xfrm>
            <a:off x="10515601" y="-6985"/>
            <a:ext cx="1338262" cy="1338263"/>
          </a:xfrm>
          <a:prstGeom prst="rect">
            <a:avLst/>
          </a:prstGeom>
          <a:noFill/>
          <a:ln w="9525">
            <a:noFill/>
          </a:ln>
        </p:spPr>
      </p:pic>
      <p:sp>
        <p:nvSpPr>
          <p:cNvPr id="2" name="矩形 1"/>
          <p:cNvSpPr/>
          <p:nvPr/>
        </p:nvSpPr>
        <p:spPr>
          <a:xfrm>
            <a:off x="-381000" y="1143000"/>
            <a:ext cx="12954000" cy="44221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Times New Roman" panose="02020603050405020304" pitchFamily="18" charset="0"/>
            </a:endParaRPr>
          </a:p>
        </p:txBody>
      </p:sp>
      <p:sp>
        <p:nvSpPr>
          <p:cNvPr id="24" name="文本框 23"/>
          <p:cNvSpPr txBox="1"/>
          <p:nvPr/>
        </p:nvSpPr>
        <p:spPr>
          <a:xfrm>
            <a:off x="5930900" y="3425190"/>
            <a:ext cx="5679440" cy="1198880"/>
          </a:xfrm>
          <a:prstGeom prst="rect">
            <a:avLst/>
          </a:prstGeom>
          <a:noFill/>
          <a:effectLst>
            <a:outerShdw blurRad="25400" dist="25400" dir="2700000" algn="tl" rotWithShape="0">
              <a:prstClr val="black">
                <a:alpha val="20000"/>
              </a:prstClr>
            </a:outerShdw>
          </a:effectLst>
        </p:spPr>
        <p:txBody>
          <a:bodyPr wrap="square" rtlCol="0">
            <a:spAutoFit/>
          </a:bodyPr>
          <a:lstStyle/>
          <a:p>
            <a:r>
              <a:rPr lang="en-US" altLang="zh-CN" sz="3600" b="1"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Hardware </a:t>
            </a:r>
            <a:r>
              <a:rPr lang="en-US" altLang="zh-CN" sz="3600" b="1"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structure</a:t>
            </a:r>
            <a:endParaRPr kumimoji="0" lang="en-US" altLang="zh-CN" sz="3600" b="1" i="0" u="none" strike="noStrike" kern="1200" cap="none" spc="0" normalizeH="0" baseline="0"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a:p>
            <a:endParaRPr lang="en-US" altLang="zh-CN" sz="3600" b="1" dirty="0" smtClean="0">
              <a:solidFill>
                <a:srgbClr val="2C8C86"/>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nvGrpSpPr>
          <p:cNvPr id="5" name="组合 4"/>
          <p:cNvGrpSpPr/>
          <p:nvPr/>
        </p:nvGrpSpPr>
        <p:grpSpPr>
          <a:xfrm>
            <a:off x="4043680" y="2589530"/>
            <a:ext cx="1419860" cy="1328420"/>
            <a:chOff x="2876" y="3426"/>
            <a:chExt cx="3980" cy="3016"/>
          </a:xfrm>
        </p:grpSpPr>
        <p:sp>
          <p:nvSpPr>
            <p:cNvPr id="12" name="矩形 11"/>
            <p:cNvSpPr/>
            <p:nvPr/>
          </p:nvSpPr>
          <p:spPr>
            <a:xfrm>
              <a:off x="2876" y="4376"/>
              <a:ext cx="3091" cy="2066"/>
            </a:xfrm>
            <a:prstGeom prst="rect">
              <a:avLst/>
            </a:prstGeom>
            <a:solidFill>
              <a:srgbClr val="3DB15E"/>
            </a:solidFill>
            <a:ln>
              <a:noFill/>
            </a:ln>
            <a:effectLst>
              <a:outerShdw blurRad="25400" dist="12700" dir="135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Times New Roman" panose="02020603050405020304" pitchFamily="18" charset="0"/>
              </a:endParaRPr>
            </a:p>
          </p:txBody>
        </p:sp>
        <p:sp>
          <p:nvSpPr>
            <p:cNvPr id="26" name="矩形 25"/>
            <p:cNvSpPr/>
            <p:nvPr/>
          </p:nvSpPr>
          <p:spPr>
            <a:xfrm>
              <a:off x="4955" y="3426"/>
              <a:ext cx="1901" cy="1989"/>
            </a:xfrm>
            <a:prstGeom prst="rect">
              <a:avLst/>
            </a:prstGeom>
            <a:solidFill>
              <a:srgbClr val="223850"/>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Times New Roman" panose="02020603050405020304" pitchFamily="18" charset="0"/>
              </a:endParaRPr>
            </a:p>
          </p:txBody>
        </p:sp>
      </p:grpSp>
      <p:sp>
        <p:nvSpPr>
          <p:cNvPr id="4" name="文本框 3"/>
          <p:cNvSpPr txBox="1"/>
          <p:nvPr/>
        </p:nvSpPr>
        <p:spPr>
          <a:xfrm>
            <a:off x="5906770" y="2418715"/>
            <a:ext cx="5679440" cy="645160"/>
          </a:xfrm>
          <a:prstGeom prst="rect">
            <a:avLst/>
          </a:prstGeom>
          <a:noFill/>
          <a:effectLst>
            <a:outerShdw blurRad="25400" dist="25400" dir="2700000" algn="tl" rotWithShape="0">
              <a:prstClr val="black">
                <a:alpha val="20000"/>
              </a:prstClr>
            </a:outerShdw>
          </a:effectLst>
        </p:spPr>
        <p:txBody>
          <a:bodyPr wrap="square" rtlCol="0">
            <a:spAutoFit/>
          </a:bodyPr>
          <a:lstStyle/>
          <a:p>
            <a:r>
              <a:rPr lang="en-US" altLang="zh-CN" sz="3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PART 1</a:t>
            </a:r>
            <a:endParaRPr lang="en-US" altLang="zh-CN" sz="3600" b="1" dirty="0" smtClean="0">
              <a:solidFill>
                <a:srgbClr val="2C8C86"/>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Times New Roman" panose="02020603050405020304" pitchFamily="18"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6" name="文本框 5"/>
          <p:cNvSpPr txBox="1"/>
          <p:nvPr/>
        </p:nvSpPr>
        <p:spPr>
          <a:xfrm>
            <a:off x="1066800" y="1219200"/>
            <a:ext cx="8225790" cy="368300"/>
          </a:xfrm>
          <a:prstGeom prst="rect">
            <a:avLst/>
          </a:prstGeom>
          <a:noFill/>
        </p:spPr>
        <p:txBody>
          <a:bodyPr wrap="square" rtlCol="0">
            <a:spAutoFit/>
          </a:bodyPr>
          <a:p>
            <a:r>
              <a:rPr lang="en-US">
                <a:latin typeface="Times New Roman" panose="02020603050405020304" pitchFamily="18" charset="0"/>
                <a:cs typeface="宋体" panose="02010600030101010101" pitchFamily="2" charset="-122"/>
                <a:sym typeface="Times New Roman" panose="02020603050405020304" pitchFamily="18" charset="0"/>
              </a:rPr>
              <a:t>4.7.5  calibrate the 100uL  dispense position.</a:t>
            </a:r>
            <a:endParaRPr lang="en-US" altLang="zh-CN">
              <a:latin typeface="Times New Roman" panose="02020603050405020304" pitchFamily="18" charset="0"/>
              <a:cs typeface="Times New Roman" panose="02020603050405020304" pitchFamily="18" charset="0"/>
            </a:endParaRPr>
          </a:p>
        </p:txBody>
      </p:sp>
      <p:sp>
        <p:nvSpPr>
          <p:cNvPr id="5" name="文本框 4"/>
          <p:cNvSpPr txBox="1"/>
          <p:nvPr/>
        </p:nvSpPr>
        <p:spPr>
          <a:xfrm>
            <a:off x="5029200" y="1828800"/>
            <a:ext cx="5903595" cy="2861310"/>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step 4. return “Arm” page.  click “Run” of the “Position</a:t>
            </a:r>
            <a:r>
              <a:rPr lang="zh-CN" altLang="en-US">
                <a:latin typeface="Times New Roman" panose="02020603050405020304" pitchFamily="18" charset="0"/>
                <a:cs typeface="Times New Roman" panose="02020603050405020304" pitchFamily="18" charset="0"/>
              </a:rPr>
              <a:t>（</a:t>
            </a:r>
            <a:r>
              <a:rPr lang="en-US" altLang="zh-CN">
                <a:latin typeface="Times New Roman" panose="02020603050405020304" pitchFamily="18" charset="0"/>
                <a:cs typeface="Times New Roman" panose="02020603050405020304" pitchFamily="18" charset="0"/>
              </a:rPr>
              <a:t>100uL)”.</a:t>
            </a:r>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rPr>
              <a:t>step 5. adjust X, Z value to move the probe until it meets </a:t>
            </a:r>
            <a:r>
              <a:rPr lang="en-US" altLang="zh-CN">
                <a:solidFill>
                  <a:srgbClr val="FF0000"/>
                </a:solidFill>
                <a:latin typeface="Times New Roman" panose="02020603050405020304" pitchFamily="18" charset="0"/>
                <a:cs typeface="Times New Roman" panose="02020603050405020304" pitchFamily="18" charset="0"/>
              </a:rPr>
              <a:t>the </a:t>
            </a:r>
            <a:r>
              <a:rPr lang="en-US" altLang="zh-CN">
                <a:solidFill>
                  <a:srgbClr val="FF0000"/>
                </a:solidFill>
                <a:latin typeface="Times New Roman" panose="02020603050405020304" pitchFamily="18" charset="0"/>
                <a:cs typeface="Times New Roman" panose="02020603050405020304" pitchFamily="18" charset="0"/>
                <a:sym typeface="+mn-ea"/>
              </a:rPr>
              <a:t>calibration position requirement.</a:t>
            </a:r>
            <a:endParaRPr lang="en-US" altLang="zh-CN">
              <a:solidFill>
                <a:srgbClr val="FF0000"/>
              </a:solidFill>
              <a:latin typeface="Times New Roman" panose="02020603050405020304" pitchFamily="18" charset="0"/>
              <a:cs typeface="Times New Roman" panose="02020603050405020304" pitchFamily="18" charset="0"/>
              <a:sym typeface="+mn-ea"/>
            </a:endParaRPr>
          </a:p>
          <a:p>
            <a:r>
              <a:rPr lang="en-US" altLang="zh-CN">
                <a:solidFill>
                  <a:srgbClr val="FF0000"/>
                </a:solidFill>
                <a:latin typeface="Times New Roman" panose="02020603050405020304" pitchFamily="18" charset="0"/>
                <a:cs typeface="Times New Roman" panose="02020603050405020304" pitchFamily="18" charset="0"/>
              </a:rPr>
              <a:t> refer to 4.7 </a:t>
            </a:r>
            <a:r>
              <a:rPr lang="en-US" altLang="zh-CN">
                <a:solidFill>
                  <a:srgbClr val="FF0000"/>
                </a:solidFill>
                <a:latin typeface="Times New Roman" panose="02020603050405020304" pitchFamily="18" charset="0"/>
                <a:cs typeface="Times New Roman" panose="02020603050405020304" pitchFamily="18" charset="0"/>
                <a:sym typeface="+mn-ea"/>
              </a:rPr>
              <a:t>calibration position requirement</a:t>
            </a:r>
            <a:endParaRPr lang="en-US" altLang="zh-CN">
              <a:solidFill>
                <a:srgbClr val="FF0000"/>
              </a:solidFill>
              <a:latin typeface="Times New Roman" panose="02020603050405020304" pitchFamily="18" charset="0"/>
              <a:cs typeface="Times New Roman" panose="02020603050405020304" pitchFamily="18" charset="0"/>
              <a:sym typeface="+mn-ea"/>
            </a:endParaRPr>
          </a:p>
          <a:p>
            <a:r>
              <a:rPr lang="en-US" altLang="zh-CN">
                <a:latin typeface="Times New Roman" panose="02020603050405020304" pitchFamily="18" charset="0"/>
                <a:cs typeface="Times New Roman" panose="02020603050405020304" pitchFamily="18" charset="0"/>
                <a:sym typeface="+mn-ea"/>
              </a:rPr>
              <a:t>step 6. select “10” under “Slide” down-list, repeat step 4 and step 5 to finish position 10 dispense position calibration.</a:t>
            </a:r>
            <a:endParaRPr lang="en-US" altLang="zh-CN">
              <a:latin typeface="Times New Roman" panose="02020603050405020304" pitchFamily="18" charset="0"/>
              <a:cs typeface="Times New Roman" panose="02020603050405020304" pitchFamily="18" charset="0"/>
              <a:sym typeface="+mn-ea"/>
            </a:endParaRPr>
          </a:p>
          <a:p>
            <a:r>
              <a:rPr lang="en-US" altLang="zh-CN">
                <a:latin typeface="Times New Roman" panose="02020603050405020304" pitchFamily="18" charset="0"/>
                <a:cs typeface="Times New Roman" panose="02020603050405020304" pitchFamily="18" charset="0"/>
              </a:rPr>
              <a:t>step 7. click “Save and Write “ to save the calibration parameters.</a:t>
            </a:r>
            <a:endParaRPr lang="en-US" altLang="zh-CN">
              <a:latin typeface="Times New Roman" panose="02020603050405020304" pitchFamily="18" charset="0"/>
              <a:cs typeface="Times New Roman" panose="02020603050405020304" pitchFamily="18" charset="0"/>
            </a:endParaRPr>
          </a:p>
        </p:txBody>
      </p:sp>
      <p:pic>
        <p:nvPicPr>
          <p:cNvPr id="9" name="图片 8"/>
          <p:cNvPicPr>
            <a:picLocks noChangeAspect="1"/>
          </p:cNvPicPr>
          <p:nvPr/>
        </p:nvPicPr>
        <p:blipFill>
          <a:blip r:embed="rId7"/>
          <a:stretch>
            <a:fillRect/>
          </a:stretch>
        </p:blipFill>
        <p:spPr>
          <a:xfrm>
            <a:off x="686435" y="1689735"/>
            <a:ext cx="3638550" cy="4152900"/>
          </a:xfrm>
          <a:prstGeom prst="rect">
            <a:avLst/>
          </a:prstGeom>
        </p:spPr>
      </p:pic>
      <p:sp>
        <p:nvSpPr>
          <p:cNvPr id="4" name="文本框 3"/>
          <p:cNvSpPr txBox="1"/>
          <p:nvPr/>
        </p:nvSpPr>
        <p:spPr>
          <a:xfrm>
            <a:off x="1143635" y="805815"/>
            <a:ext cx="891794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4.7 Slide staining unit, CM position calibration</a:t>
            </a:r>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(only check #10 slide position)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7" name="文本框 6"/>
          <p:cNvSpPr txBox="1"/>
          <p:nvPr/>
        </p:nvSpPr>
        <p:spPr>
          <a:xfrm>
            <a:off x="4932680" y="5334000"/>
            <a:ext cx="6402705" cy="645160"/>
          </a:xfrm>
          <a:prstGeom prst="rect">
            <a:avLst/>
          </a:prstGeom>
          <a:noFill/>
        </p:spPr>
        <p:txBody>
          <a:bodyPr wrap="square" rtlCol="0" anchor="t">
            <a:spAutoFit/>
          </a:bodyPr>
          <a:p>
            <a:r>
              <a:rPr lang="en-US" altLang="zh-CN">
                <a:latin typeface="Times New Roman" panose="02020603050405020304" pitchFamily="18" charset="0"/>
                <a:cs typeface="Times New Roman" panose="02020603050405020304" pitchFamily="18" charset="0"/>
                <a:sym typeface="+mn-ea"/>
              </a:rPr>
              <a:t>Refer the above steps to finish the </a:t>
            </a:r>
            <a:r>
              <a:rPr lang="en-US">
                <a:latin typeface="Times New Roman" panose="02020603050405020304" pitchFamily="18" charset="0"/>
                <a:cs typeface="宋体" panose="02010600030101010101" pitchFamily="2" charset="-122"/>
                <a:sym typeface="Times New Roman" panose="02020603050405020304" pitchFamily="18" charset="0"/>
              </a:rPr>
              <a:t>100uL  </a:t>
            </a:r>
            <a:r>
              <a:rPr lang="en-US" altLang="zh-CN" sz="1800">
                <a:latin typeface="Times New Roman" panose="02020603050405020304" pitchFamily="18" charset="0"/>
                <a:cs typeface="Times New Roman" panose="02020603050405020304" pitchFamily="18" charset="0"/>
                <a:sym typeface="+mn-ea"/>
              </a:rPr>
              <a:t>dispense position</a:t>
            </a:r>
            <a:r>
              <a:rPr lang="en-US" altLang="zh-CN">
                <a:latin typeface="Times New Roman" panose="02020603050405020304" pitchFamily="18" charset="0"/>
                <a:cs typeface="Times New Roman" panose="02020603050405020304" pitchFamily="18" charset="0"/>
                <a:sym typeface="+mn-ea"/>
              </a:rPr>
              <a:t> calibration of CM2 and CM3.</a:t>
            </a:r>
            <a:endParaRPr lang="en-US" altLang="zh-CN">
              <a:latin typeface="Times New Roman" panose="02020603050405020304" pitchFamily="18" charset="0"/>
              <a:cs typeface="Times New Roman" panose="02020603050405020304" pitchFamily="18" charset="0"/>
              <a:sym typeface="+mn-ea"/>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Times New Roman" panose="02020603050405020304" pitchFamily="18"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6" name="文本框 5"/>
          <p:cNvSpPr txBox="1"/>
          <p:nvPr/>
        </p:nvSpPr>
        <p:spPr>
          <a:xfrm>
            <a:off x="1066800" y="1219200"/>
            <a:ext cx="8225790" cy="645160"/>
          </a:xfrm>
          <a:prstGeom prst="rect">
            <a:avLst/>
          </a:prstGeom>
          <a:noFill/>
        </p:spPr>
        <p:txBody>
          <a:bodyPr wrap="square" rtlCol="0">
            <a:spAutoFit/>
          </a:bodyPr>
          <a:p>
            <a:r>
              <a:rPr lang="en-US">
                <a:latin typeface="Times New Roman" panose="02020603050405020304" pitchFamily="18" charset="0"/>
                <a:cs typeface="宋体" panose="02010600030101010101" pitchFamily="2" charset="-122"/>
                <a:sym typeface="Times New Roman" panose="02020603050405020304" pitchFamily="18" charset="0"/>
              </a:rPr>
              <a:t>4.7.6  the pour position, please keep the parameters same as the 150uL dispense position.</a:t>
            </a:r>
            <a:endParaRPr lang="en-US" altLang="zh-CN">
              <a:latin typeface="Times New Roman" panose="02020603050405020304" pitchFamily="18" charset="0"/>
              <a:cs typeface="Times New Roman" panose="02020603050405020304" pitchFamily="18" charset="0"/>
            </a:endParaRPr>
          </a:p>
        </p:txBody>
      </p:sp>
      <p:sp>
        <p:nvSpPr>
          <p:cNvPr id="10" name="文本框 9"/>
          <p:cNvSpPr txBox="1"/>
          <p:nvPr/>
        </p:nvSpPr>
        <p:spPr>
          <a:xfrm>
            <a:off x="1143635" y="805815"/>
            <a:ext cx="898398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4.7 Slide staining unit, CM position calibration</a:t>
            </a:r>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(only check #10 slide position)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pic>
        <p:nvPicPr>
          <p:cNvPr id="12" name="图片 11"/>
          <p:cNvPicPr>
            <a:picLocks noChangeAspect="1"/>
          </p:cNvPicPr>
          <p:nvPr/>
        </p:nvPicPr>
        <p:blipFill>
          <a:blip r:embed="rId7"/>
          <a:stretch>
            <a:fillRect/>
          </a:stretch>
        </p:blipFill>
        <p:spPr>
          <a:xfrm>
            <a:off x="1144270" y="2133600"/>
            <a:ext cx="3797300" cy="4552950"/>
          </a:xfrm>
          <a:prstGeom prst="rect">
            <a:avLst/>
          </a:prstGeom>
        </p:spPr>
      </p:pic>
      <p:pic>
        <p:nvPicPr>
          <p:cNvPr id="13" name="图片 12"/>
          <p:cNvPicPr>
            <a:picLocks noChangeAspect="1"/>
          </p:cNvPicPr>
          <p:nvPr/>
        </p:nvPicPr>
        <p:blipFill>
          <a:blip r:embed="rId8"/>
          <a:stretch>
            <a:fillRect/>
          </a:stretch>
        </p:blipFill>
        <p:spPr>
          <a:xfrm>
            <a:off x="5791200" y="2209800"/>
            <a:ext cx="3759200" cy="4006850"/>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Times New Roman" panose="02020603050405020304" pitchFamily="18"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6" name="文本框 5"/>
          <p:cNvSpPr txBox="1"/>
          <p:nvPr/>
        </p:nvSpPr>
        <p:spPr>
          <a:xfrm>
            <a:off x="1066800" y="1219200"/>
            <a:ext cx="8225790" cy="368300"/>
          </a:xfrm>
          <a:prstGeom prst="rect">
            <a:avLst/>
          </a:prstGeom>
          <a:noFill/>
        </p:spPr>
        <p:txBody>
          <a:bodyPr wrap="square" rtlCol="0">
            <a:spAutoFit/>
          </a:bodyPr>
          <a:p>
            <a:r>
              <a:rPr lang="en-US">
                <a:latin typeface="Times New Roman" panose="02020603050405020304" pitchFamily="18" charset="0"/>
                <a:cs typeface="宋体" panose="02010600030101010101" pitchFamily="2" charset="-122"/>
                <a:sym typeface="Times New Roman" panose="02020603050405020304" pitchFamily="18" charset="0"/>
              </a:rPr>
              <a:t>4.7.7  Full-open position checking</a:t>
            </a:r>
            <a:endParaRPr lang="en-US" altLang="zh-CN">
              <a:latin typeface="Times New Roman" panose="02020603050405020304" pitchFamily="18" charset="0"/>
              <a:cs typeface="Times New Roman" panose="02020603050405020304" pitchFamily="18" charset="0"/>
            </a:endParaRPr>
          </a:p>
        </p:txBody>
      </p:sp>
      <p:sp>
        <p:nvSpPr>
          <p:cNvPr id="10" name="文本框 9"/>
          <p:cNvSpPr txBox="1"/>
          <p:nvPr/>
        </p:nvSpPr>
        <p:spPr>
          <a:xfrm>
            <a:off x="1143635" y="805815"/>
            <a:ext cx="898525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4.7 Slide staining unit, CM position calibration</a:t>
            </a:r>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(only check #10 slide position)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4" name="文本框 3"/>
          <p:cNvSpPr txBox="1"/>
          <p:nvPr/>
        </p:nvSpPr>
        <p:spPr>
          <a:xfrm>
            <a:off x="4495800" y="1905000"/>
            <a:ext cx="6096000" cy="2861310"/>
          </a:xfrm>
          <a:prstGeom prst="rect">
            <a:avLst/>
          </a:prstGeom>
          <a:noFill/>
        </p:spPr>
        <p:txBody>
          <a:bodyPr wrap="square" rtlCol="0" anchor="t">
            <a:spAutoFit/>
          </a:bodyPr>
          <a:p>
            <a:r>
              <a:rPr lang="en-US" altLang="zh-CN">
                <a:latin typeface="Times New Roman" panose="02020603050405020304" pitchFamily="18" charset="0"/>
                <a:cs typeface="Times New Roman" panose="02020603050405020304" pitchFamily="18" charset="0"/>
                <a:sym typeface="+mn-ea"/>
              </a:rPr>
              <a:t>step 1. click “Reset(Z)” under “Arm” page to move the probe to Z home position to prevent the collision.</a:t>
            </a:r>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sym typeface="+mn-ea"/>
              </a:rPr>
              <a:t>step 2. return “Coremodule”page, click“Run” of the Back Position, wait until the running is done.</a:t>
            </a:r>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sym typeface="+mn-ea"/>
              </a:rPr>
              <a:t>step 3. click” Run”of the “Reagent Position(Full)”, wait until running is done.</a:t>
            </a:r>
            <a:endParaRPr lang="en-US" altLang="zh-CN">
              <a:latin typeface="Times New Roman" panose="02020603050405020304" pitchFamily="18" charset="0"/>
              <a:cs typeface="Times New Roman" panose="02020603050405020304" pitchFamily="18" charset="0"/>
              <a:sym typeface="+mn-ea"/>
            </a:endParaRPr>
          </a:p>
          <a:p>
            <a:r>
              <a:rPr lang="en-US" altLang="zh-CN">
                <a:latin typeface="Times New Roman" panose="02020603050405020304" pitchFamily="18" charset="0"/>
                <a:cs typeface="Times New Roman" panose="02020603050405020304" pitchFamily="18" charset="0"/>
                <a:sym typeface="+mn-ea"/>
              </a:rPr>
              <a:t>step 4. refer to step 2 and step 3, perform same operation for CM2 and CM3.</a:t>
            </a:r>
            <a:endParaRPr lang="en-US" altLang="zh-CN">
              <a:latin typeface="Times New Roman" panose="02020603050405020304" pitchFamily="18" charset="0"/>
              <a:cs typeface="Times New Roman" panose="02020603050405020304" pitchFamily="18" charset="0"/>
              <a:sym typeface="+mn-ea"/>
            </a:endParaRPr>
          </a:p>
          <a:p>
            <a:r>
              <a:rPr lang="en-US" altLang="zh-CN">
                <a:latin typeface="Times New Roman" panose="02020603050405020304" pitchFamily="18" charset="0"/>
                <a:cs typeface="Times New Roman" panose="02020603050405020304" pitchFamily="18" charset="0"/>
                <a:sym typeface="+mn-ea"/>
              </a:rPr>
              <a:t>step 5. check to make sure the pull-push rods will not happen collision with the top plate. </a:t>
            </a:r>
            <a:endParaRPr lang="en-US" altLang="zh-CN">
              <a:latin typeface="Times New Roman" panose="02020603050405020304" pitchFamily="18" charset="0"/>
              <a:cs typeface="Times New Roman" panose="02020603050405020304" pitchFamily="18" charset="0"/>
              <a:sym typeface="+mn-ea"/>
            </a:endParaRPr>
          </a:p>
        </p:txBody>
      </p:sp>
      <p:pic>
        <p:nvPicPr>
          <p:cNvPr id="5" name="图片 4"/>
          <p:cNvPicPr>
            <a:picLocks noChangeAspect="1"/>
          </p:cNvPicPr>
          <p:nvPr/>
        </p:nvPicPr>
        <p:blipFill>
          <a:blip r:embed="rId7"/>
          <a:stretch>
            <a:fillRect/>
          </a:stretch>
        </p:blipFill>
        <p:spPr>
          <a:xfrm>
            <a:off x="984250" y="1663700"/>
            <a:ext cx="3511550" cy="4464050"/>
          </a:xfrm>
          <a:prstGeom prst="rect">
            <a:avLst/>
          </a:prstGeo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Times New Roman" panose="02020603050405020304" pitchFamily="18"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6" name="文本框 5"/>
          <p:cNvSpPr txBox="1"/>
          <p:nvPr/>
        </p:nvSpPr>
        <p:spPr>
          <a:xfrm>
            <a:off x="1066800" y="1219200"/>
            <a:ext cx="8225790" cy="368300"/>
          </a:xfrm>
          <a:prstGeom prst="rect">
            <a:avLst/>
          </a:prstGeom>
          <a:noFill/>
        </p:spPr>
        <p:txBody>
          <a:bodyPr wrap="square" rtlCol="0">
            <a:spAutoFit/>
          </a:bodyPr>
          <a:p>
            <a:r>
              <a:rPr lang="en-US">
                <a:latin typeface="Times New Roman" panose="02020603050405020304" pitchFamily="18" charset="0"/>
                <a:cs typeface="宋体" panose="02010600030101010101" pitchFamily="2" charset="-122"/>
                <a:sym typeface="Times New Roman" panose="02020603050405020304" pitchFamily="18" charset="0"/>
              </a:rPr>
              <a:t>4.7.7  Full-open position checking.</a:t>
            </a:r>
            <a:endParaRPr lang="en-US" altLang="zh-CN">
              <a:latin typeface="Times New Roman" panose="02020603050405020304" pitchFamily="18" charset="0"/>
              <a:cs typeface="Times New Roman" panose="02020603050405020304" pitchFamily="18" charset="0"/>
            </a:endParaRPr>
          </a:p>
        </p:txBody>
      </p:sp>
      <p:sp>
        <p:nvSpPr>
          <p:cNvPr id="10" name="文本框 9"/>
          <p:cNvSpPr txBox="1"/>
          <p:nvPr/>
        </p:nvSpPr>
        <p:spPr>
          <a:xfrm>
            <a:off x="1143635" y="805815"/>
            <a:ext cx="890143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4.7 Slide staining unit, CM position calibration</a:t>
            </a:r>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(only check #10 slide position)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7" name="文本框 6"/>
          <p:cNvSpPr txBox="1"/>
          <p:nvPr/>
        </p:nvSpPr>
        <p:spPr>
          <a:xfrm>
            <a:off x="5238750" y="3429000"/>
            <a:ext cx="5371465" cy="1198880"/>
          </a:xfrm>
          <a:prstGeom prst="rect">
            <a:avLst/>
          </a:prstGeom>
          <a:noFill/>
        </p:spPr>
        <p:txBody>
          <a:bodyPr wrap="square" rtlCol="0" anchor="t">
            <a:spAutoFit/>
          </a:bodyPr>
          <a:p>
            <a:r>
              <a:rPr lang="en-US" altLang="zh-CN">
                <a:latin typeface="Times New Roman" panose="02020603050405020304" pitchFamily="18" charset="0"/>
                <a:cs typeface="Times New Roman" panose="02020603050405020304" pitchFamily="18" charset="0"/>
                <a:sym typeface="+mn-ea"/>
              </a:rPr>
              <a:t>step 7. Return “Arm” page. check if  the X value of the “Position</a:t>
            </a:r>
            <a:r>
              <a:rPr lang="zh-CN" altLang="en-US">
                <a:latin typeface="Times New Roman" panose="02020603050405020304" pitchFamily="18" charset="0"/>
                <a:cs typeface="Times New Roman" panose="02020603050405020304" pitchFamily="18" charset="0"/>
                <a:sym typeface="+mn-ea"/>
              </a:rPr>
              <a:t>（</a:t>
            </a:r>
            <a:r>
              <a:rPr lang="en-US" altLang="zh-CN">
                <a:latin typeface="Times New Roman" panose="02020603050405020304" pitchFamily="18" charset="0"/>
                <a:cs typeface="Times New Roman" panose="02020603050405020304" pitchFamily="18" charset="0"/>
                <a:sym typeface="+mn-ea"/>
              </a:rPr>
              <a:t>Full)”  is “-420”, the Z value of the “Position</a:t>
            </a:r>
            <a:r>
              <a:rPr lang="zh-CN" altLang="en-US">
                <a:latin typeface="Times New Roman" panose="02020603050405020304" pitchFamily="18" charset="0"/>
                <a:cs typeface="Times New Roman" panose="02020603050405020304" pitchFamily="18" charset="0"/>
                <a:sym typeface="+mn-ea"/>
              </a:rPr>
              <a:t>（</a:t>
            </a:r>
            <a:r>
              <a:rPr lang="en-US" altLang="zh-CN">
                <a:latin typeface="Times New Roman" panose="02020603050405020304" pitchFamily="18" charset="0"/>
                <a:cs typeface="Times New Roman" panose="02020603050405020304" pitchFamily="18" charset="0"/>
                <a:sym typeface="+mn-ea"/>
              </a:rPr>
              <a:t>Full)”  is “120”. </a:t>
            </a:r>
            <a:endParaRPr lang="en-US" altLang="zh-CN">
              <a:latin typeface="Times New Roman" panose="02020603050405020304" pitchFamily="18" charset="0"/>
              <a:cs typeface="Times New Roman" panose="02020603050405020304" pitchFamily="18" charset="0"/>
              <a:sym typeface="+mn-ea"/>
            </a:endParaRPr>
          </a:p>
          <a:p>
            <a:endParaRPr lang="en-US" altLang="zh-CN">
              <a:latin typeface="Times New Roman" panose="02020603050405020304" pitchFamily="18" charset="0"/>
              <a:cs typeface="Times New Roman" panose="02020603050405020304" pitchFamily="18" charset="0"/>
              <a:sym typeface="+mn-ea"/>
            </a:endParaRPr>
          </a:p>
        </p:txBody>
      </p:sp>
      <p:pic>
        <p:nvPicPr>
          <p:cNvPr id="9" name="图片 8"/>
          <p:cNvPicPr>
            <a:picLocks noChangeAspect="1"/>
          </p:cNvPicPr>
          <p:nvPr/>
        </p:nvPicPr>
        <p:blipFill>
          <a:blip r:embed="rId7"/>
          <a:stretch>
            <a:fillRect/>
          </a:stretch>
        </p:blipFill>
        <p:spPr>
          <a:xfrm>
            <a:off x="915035" y="1663700"/>
            <a:ext cx="4250690" cy="4362450"/>
          </a:xfrm>
          <a:prstGeom prst="rect">
            <a:avLst/>
          </a:prstGeom>
        </p:spPr>
      </p:pic>
      <p:pic>
        <p:nvPicPr>
          <p:cNvPr id="11" name="图片 10"/>
          <p:cNvPicPr>
            <a:picLocks noChangeAspect="1"/>
          </p:cNvPicPr>
          <p:nvPr/>
        </p:nvPicPr>
        <p:blipFill>
          <a:blip r:embed="rId8"/>
          <a:stretch>
            <a:fillRect/>
          </a:stretch>
        </p:blipFill>
        <p:spPr>
          <a:xfrm>
            <a:off x="5910580" y="4953000"/>
            <a:ext cx="3473450" cy="323850"/>
          </a:xfrm>
          <a:prstGeom prst="rect">
            <a:avLst/>
          </a:prstGeom>
        </p:spPr>
      </p:pic>
      <p:sp>
        <p:nvSpPr>
          <p:cNvPr id="12" name="文本框 11"/>
          <p:cNvSpPr txBox="1"/>
          <p:nvPr/>
        </p:nvSpPr>
        <p:spPr>
          <a:xfrm>
            <a:off x="5181600" y="1905000"/>
            <a:ext cx="6096000" cy="645160"/>
          </a:xfrm>
          <a:prstGeom prst="rect">
            <a:avLst/>
          </a:prstGeom>
          <a:noFill/>
        </p:spPr>
        <p:txBody>
          <a:bodyPr wrap="square" rtlCol="0" anchor="t">
            <a:spAutoFit/>
          </a:bodyPr>
          <a:p>
            <a:r>
              <a:rPr lang="en-US" altLang="zh-CN">
                <a:latin typeface="Times New Roman" panose="02020603050405020304" pitchFamily="18" charset="0"/>
                <a:cs typeface="Times New Roman" panose="02020603050405020304" pitchFamily="18" charset="0"/>
                <a:sym typeface="+mn-ea"/>
              </a:rPr>
              <a:t>step 6. see the picture, if there is a collision, adjust “Reagent position(Full)” parameters and “Save” it.</a:t>
            </a:r>
            <a:endParaRPr lang="en-US" altLang="zh-CN">
              <a:latin typeface="Times New Roman" panose="02020603050405020304" pitchFamily="18" charset="0"/>
              <a:cs typeface="Times New Roman" panose="02020603050405020304" pitchFamily="18" charset="0"/>
              <a:sym typeface="+mn-ea"/>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Times New Roman" panose="02020603050405020304" pitchFamily="18"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8" name="文本框 7"/>
          <p:cNvSpPr txBox="1"/>
          <p:nvPr/>
        </p:nvSpPr>
        <p:spPr>
          <a:xfrm>
            <a:off x="1212215" y="835025"/>
            <a:ext cx="895096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4.8 Supplyment position calibration</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pic>
        <p:nvPicPr>
          <p:cNvPr id="6" name="图片 5"/>
          <p:cNvPicPr>
            <a:picLocks noChangeAspect="1"/>
          </p:cNvPicPr>
          <p:nvPr>
            <p:custDataLst>
              <p:tags r:id="rId7"/>
            </p:custDataLst>
          </p:nvPr>
        </p:nvPicPr>
        <p:blipFill>
          <a:blip r:embed="rId8"/>
          <a:stretch>
            <a:fillRect/>
          </a:stretch>
        </p:blipFill>
        <p:spPr>
          <a:xfrm>
            <a:off x="373380" y="1371600"/>
            <a:ext cx="2897505" cy="4498975"/>
          </a:xfrm>
          <a:prstGeom prst="rect">
            <a:avLst/>
          </a:prstGeom>
        </p:spPr>
      </p:pic>
      <p:sp>
        <p:nvSpPr>
          <p:cNvPr id="7" name="文本框 6"/>
          <p:cNvSpPr txBox="1"/>
          <p:nvPr/>
        </p:nvSpPr>
        <p:spPr>
          <a:xfrm>
            <a:off x="7239000" y="1331595"/>
            <a:ext cx="4213860" cy="5338445"/>
          </a:xfrm>
          <a:prstGeom prst="rect">
            <a:avLst/>
          </a:prstGeom>
          <a:noFill/>
        </p:spPr>
        <p:txBody>
          <a:bodyPr wrap="square" rtlCol="0" anchor="t">
            <a:noAutofit/>
          </a:bodyPr>
          <a:p>
            <a:r>
              <a:rPr lang="en-US" altLang="zh-CN">
                <a:latin typeface="Times New Roman" panose="02020603050405020304" pitchFamily="18" charset="0"/>
                <a:cs typeface="Times New Roman" panose="02020603050405020304" pitchFamily="18" charset="0"/>
                <a:sym typeface="+mn-ea"/>
              </a:rPr>
              <a:t>step 1. click “Reset(Z)” under “Arm” page to move the probe to Z home position to prevent the collision.</a:t>
            </a:r>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sym typeface="+mn-ea"/>
              </a:rPr>
              <a:t>step 2. return “Coremodule”page, click“Run” of the Supplement Position, wait until the running is done.</a:t>
            </a:r>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sym typeface="+mn-ea"/>
              </a:rPr>
              <a:t>step 3. return “Arm” page.  click “Run” of the “Position</a:t>
            </a:r>
            <a:r>
              <a:rPr lang="zh-CN" altLang="en-US">
                <a:latin typeface="Times New Roman" panose="02020603050405020304" pitchFamily="18" charset="0"/>
                <a:cs typeface="Times New Roman" panose="02020603050405020304" pitchFamily="18" charset="0"/>
                <a:sym typeface="+mn-ea"/>
              </a:rPr>
              <a:t>（</a:t>
            </a:r>
            <a:r>
              <a:rPr lang="en-US" altLang="zh-CN">
                <a:latin typeface="Times New Roman" panose="02020603050405020304" pitchFamily="18" charset="0"/>
                <a:cs typeface="Times New Roman" panose="02020603050405020304" pitchFamily="18" charset="0"/>
                <a:sym typeface="+mn-ea"/>
              </a:rPr>
              <a:t>Supp</a:t>
            </a:r>
            <a:r>
              <a:rPr lang="zh-CN" altLang="zh-CN">
                <a:latin typeface="Times New Roman" panose="02020603050405020304" pitchFamily="18" charset="0"/>
                <a:cs typeface="Times New Roman" panose="02020603050405020304" pitchFamily="18" charset="0"/>
                <a:sym typeface="+mn-ea"/>
              </a:rPr>
              <a:t>）</a:t>
            </a:r>
            <a:r>
              <a:rPr lang="en-US" altLang="zh-CN">
                <a:latin typeface="Times New Roman" panose="02020603050405020304" pitchFamily="18" charset="0"/>
                <a:cs typeface="Times New Roman" panose="02020603050405020304" pitchFamily="18" charset="0"/>
                <a:sym typeface="+mn-ea"/>
              </a:rPr>
              <a:t>”.</a:t>
            </a:r>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sym typeface="+mn-ea"/>
              </a:rPr>
              <a:t>step 4. adjust X, Z value to move the probe until it meets the calibration position requirement.</a:t>
            </a:r>
            <a:endParaRPr lang="en-US" altLang="zh-CN">
              <a:latin typeface="Times New Roman" panose="02020603050405020304" pitchFamily="18" charset="0"/>
              <a:cs typeface="Times New Roman" panose="02020603050405020304" pitchFamily="18" charset="0"/>
              <a:sym typeface="+mn-ea"/>
            </a:endParaRPr>
          </a:p>
          <a:p>
            <a:r>
              <a:rPr lang="en-US" altLang="zh-CN">
                <a:latin typeface="Times New Roman" panose="02020603050405020304" pitchFamily="18" charset="0"/>
                <a:cs typeface="Times New Roman" panose="02020603050405020304" pitchFamily="18" charset="0"/>
                <a:sym typeface="+mn-ea"/>
              </a:rPr>
              <a:t> </a:t>
            </a:r>
            <a:r>
              <a:rPr lang="en-US" altLang="zh-CN">
                <a:solidFill>
                  <a:srgbClr val="FF0000"/>
                </a:solidFill>
                <a:latin typeface="Times New Roman" panose="02020603050405020304" pitchFamily="18" charset="0"/>
                <a:cs typeface="Times New Roman" panose="02020603050405020304" pitchFamily="18" charset="0"/>
                <a:sym typeface="+mn-ea"/>
              </a:rPr>
              <a:t>refer to 4.7 calibration position requirement</a:t>
            </a:r>
            <a:endParaRPr lang="en-US" altLang="zh-CN">
              <a:solidFill>
                <a:srgbClr val="FF0000"/>
              </a:solidFill>
              <a:latin typeface="Times New Roman" panose="02020603050405020304" pitchFamily="18" charset="0"/>
              <a:cs typeface="Times New Roman" panose="02020603050405020304" pitchFamily="18" charset="0"/>
              <a:sym typeface="+mn-ea"/>
            </a:endParaRPr>
          </a:p>
          <a:p>
            <a:r>
              <a:rPr lang="en-US" altLang="zh-CN">
                <a:latin typeface="Times New Roman" panose="02020603050405020304" pitchFamily="18" charset="0"/>
                <a:cs typeface="Times New Roman" panose="02020603050405020304" pitchFamily="18" charset="0"/>
                <a:sym typeface="+mn-ea"/>
              </a:rPr>
              <a:t>step 5. select “10” under “Slide” down-list, repeat step 4 and step 5 to finish supplyment position calibration.</a:t>
            </a:r>
            <a:endParaRPr lang="en-US" altLang="zh-CN">
              <a:latin typeface="Times New Roman" panose="02020603050405020304" pitchFamily="18" charset="0"/>
              <a:cs typeface="Times New Roman" panose="02020603050405020304" pitchFamily="18" charset="0"/>
              <a:sym typeface="+mn-ea"/>
            </a:endParaRPr>
          </a:p>
          <a:p>
            <a:r>
              <a:rPr lang="en-US" altLang="zh-CN">
                <a:latin typeface="Times New Roman" panose="02020603050405020304" pitchFamily="18" charset="0"/>
                <a:cs typeface="Times New Roman" panose="02020603050405020304" pitchFamily="18" charset="0"/>
                <a:sym typeface="+mn-ea"/>
              </a:rPr>
              <a:t>step 7. click “Save and Write “ to save the calibration parameters.</a:t>
            </a:r>
            <a:endParaRPr lang="en-US" altLang="zh-CN">
              <a:latin typeface="Times New Roman" panose="02020603050405020304" pitchFamily="18" charset="0"/>
              <a:cs typeface="Times New Roman" panose="02020603050405020304" pitchFamily="18" charset="0"/>
            </a:endParaRPr>
          </a:p>
          <a:p>
            <a:r>
              <a:rPr lang="en-US" altLang="zh-CN">
                <a:latin typeface="Times New Roman" panose="02020603050405020304" pitchFamily="18" charset="0"/>
                <a:cs typeface="Times New Roman" panose="02020603050405020304" pitchFamily="18" charset="0"/>
                <a:sym typeface="+mn-ea"/>
              </a:rPr>
              <a:t> </a:t>
            </a:r>
            <a:endParaRPr lang="en-US" altLang="zh-CN">
              <a:latin typeface="Times New Roman" panose="02020603050405020304" pitchFamily="18" charset="0"/>
              <a:cs typeface="Times New Roman" panose="02020603050405020304" pitchFamily="18" charset="0"/>
              <a:sym typeface="+mn-ea"/>
            </a:endParaRPr>
          </a:p>
        </p:txBody>
      </p:sp>
      <p:pic>
        <p:nvPicPr>
          <p:cNvPr id="9" name="图片 8"/>
          <p:cNvPicPr>
            <a:picLocks noChangeAspect="1"/>
          </p:cNvPicPr>
          <p:nvPr>
            <p:custDataLst>
              <p:tags r:id="rId9"/>
            </p:custDataLst>
          </p:nvPr>
        </p:nvPicPr>
        <p:blipFill>
          <a:blip r:embed="rId10"/>
          <a:stretch>
            <a:fillRect/>
          </a:stretch>
        </p:blipFill>
        <p:spPr>
          <a:xfrm>
            <a:off x="3352800" y="1371600"/>
            <a:ext cx="3670935" cy="4499610"/>
          </a:xfrm>
          <a:prstGeom prst="rect">
            <a:avLst/>
          </a:prstGeo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 Position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Times New Roman" panose="02020603050405020304" pitchFamily="18"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TextBox 4"/>
          <p:cNvSpPr txBox="1"/>
          <p:nvPr/>
        </p:nvSpPr>
        <p:spPr>
          <a:xfrm>
            <a:off x="934720" y="1172210"/>
            <a:ext cx="10863580" cy="1198880"/>
          </a:xfrm>
          <a:prstGeom prst="rect">
            <a:avLst/>
          </a:prstGeom>
          <a:noFill/>
        </p:spPr>
        <p:txBody>
          <a:bodyPr wrap="square" rtlCol="0">
            <a:spAutoFit/>
          </a:bodyPr>
          <a:lstStyle/>
          <a:p>
            <a:r>
              <a:rPr lang="en-US" altLang="zh-CN" dirty="0" smtClean="0">
                <a:latin typeface="Times New Roman" panose="02020603050405020304" pitchFamily="18" charset="0"/>
                <a:cs typeface="Times New Roman" panose="02020603050405020304" pitchFamily="18" charset="0"/>
              </a:rPr>
              <a:t>4.9.1 click“Run” of the CM1 “Put down position” under CM page.</a:t>
            </a:r>
            <a:endParaRPr lang="en-US" altLang="zh-CN" dirty="0" smtClean="0">
              <a:latin typeface="Times New Roman" panose="02020603050405020304" pitchFamily="18" charset="0"/>
              <a:cs typeface="Times New Roman" panose="02020603050405020304" pitchFamily="18" charset="0"/>
            </a:endParaRPr>
          </a:p>
          <a:p>
            <a:r>
              <a:rPr lang="en-US" altLang="zh-CN" dirty="0" smtClean="0">
                <a:latin typeface="Times New Roman" panose="02020603050405020304" pitchFamily="18" charset="0"/>
                <a:cs typeface="Times New Roman" panose="02020603050405020304" pitchFamily="18" charset="0"/>
              </a:rPr>
              <a:t>4.9.2 Return Arm page,click “Run” of the “Scan position”, then click “Open Scan Code” to check if the scanner can get the</a:t>
            </a:r>
            <a:r>
              <a:rPr lang="en-US" altLang="zh-CN" dirty="0">
                <a:latin typeface="Times New Roman" panose="02020603050405020304" pitchFamily="18" charset="0"/>
                <a:cs typeface="Times New Roman" panose="02020603050405020304" pitchFamily="18" charset="0"/>
              </a:rPr>
              <a:t>code.</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4.9.3 If  can not, please adjust the X, Y, Z value of the scan position.</a:t>
            </a:r>
            <a:endParaRPr lang="zh-CN" altLang="en-US" dirty="0">
              <a:latin typeface="Times New Roman" panose="02020603050405020304" pitchFamily="18" charset="0"/>
              <a:cs typeface="Times New Roman" panose="02020603050405020304" pitchFamily="18" charset="0"/>
            </a:endParaRPr>
          </a:p>
        </p:txBody>
      </p:sp>
      <p:sp>
        <p:nvSpPr>
          <p:cNvPr id="8" name="文本框 7"/>
          <p:cNvSpPr txBox="1"/>
          <p:nvPr/>
        </p:nvSpPr>
        <p:spPr>
          <a:xfrm>
            <a:off x="1212215" y="835025"/>
            <a:ext cx="8624570" cy="337185"/>
          </a:xfrm>
          <a:prstGeom prst="rect">
            <a:avLst/>
          </a:prstGeom>
          <a:noFill/>
        </p:spPr>
        <p:txBody>
          <a:bodyPr wrap="square" rtlCol="0" anchor="t">
            <a:spAutoFit/>
          </a:bodyPr>
          <a:p>
            <a:r>
              <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4.9 Scan position calibration </a:t>
            </a:r>
            <a:endParaRPr lang="en-US" altLang="zh-CN" sz="1600" b="1" dirty="0" smtClean="0">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pic>
        <p:nvPicPr>
          <p:cNvPr id="4" name="图片 3"/>
          <p:cNvPicPr>
            <a:picLocks noChangeAspect="1"/>
          </p:cNvPicPr>
          <p:nvPr/>
        </p:nvPicPr>
        <p:blipFill>
          <a:blip r:embed="rId7"/>
          <a:stretch>
            <a:fillRect/>
          </a:stretch>
        </p:blipFill>
        <p:spPr>
          <a:xfrm>
            <a:off x="1595120" y="2436495"/>
            <a:ext cx="7783830" cy="4333240"/>
          </a:xfrm>
          <a:prstGeom prst="rect">
            <a:avLst/>
          </a:prstGeo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5" name="图片 1" descr="头像"/>
          <p:cNvPicPr>
            <a:picLocks noChangeAspect="1"/>
          </p:cNvPicPr>
          <p:nvPr/>
        </p:nvPicPr>
        <p:blipFill>
          <a:blip r:embed="rId1"/>
          <a:stretch>
            <a:fillRect/>
          </a:stretch>
        </p:blipFill>
        <p:spPr>
          <a:xfrm>
            <a:off x="10515601" y="-6985"/>
            <a:ext cx="1338262" cy="1338263"/>
          </a:xfrm>
          <a:prstGeom prst="rect">
            <a:avLst/>
          </a:prstGeom>
          <a:noFill/>
          <a:ln w="9525">
            <a:noFill/>
          </a:ln>
        </p:spPr>
      </p:pic>
      <p:sp>
        <p:nvSpPr>
          <p:cNvPr id="2" name="矩形 1"/>
          <p:cNvSpPr/>
          <p:nvPr/>
        </p:nvSpPr>
        <p:spPr>
          <a:xfrm>
            <a:off x="-381000" y="1143000"/>
            <a:ext cx="12954000" cy="44221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Times New Roman" panose="02020603050405020304" pitchFamily="18" charset="0"/>
            </a:endParaRPr>
          </a:p>
        </p:txBody>
      </p:sp>
      <p:sp>
        <p:nvSpPr>
          <p:cNvPr id="24" name="文本框 23"/>
          <p:cNvSpPr txBox="1"/>
          <p:nvPr/>
        </p:nvSpPr>
        <p:spPr>
          <a:xfrm>
            <a:off x="5930900" y="3425190"/>
            <a:ext cx="5679440" cy="1753235"/>
          </a:xfrm>
          <a:prstGeom prst="rect">
            <a:avLst/>
          </a:prstGeom>
          <a:noFill/>
          <a:effectLst>
            <a:outerShdw blurRad="25400" dist="25400" dir="2700000" algn="tl" rotWithShape="0">
              <a:prstClr val="black">
                <a:alpha val="20000"/>
              </a:prstClr>
            </a:outerShdw>
          </a:effectLst>
        </p:spPr>
        <p:txBody>
          <a:bodyPr wrap="square" rtlCol="0">
            <a:spAutoFit/>
          </a:bodyPr>
          <a:lstStyle/>
          <a:p>
            <a:r>
              <a:rPr lang="en-US" altLang="zh-CN" sz="3600" b="1" noProof="0" dirty="0" smtClean="0">
                <a:ln w="0">
                  <a:noFill/>
                </a:ln>
                <a:solidFill>
                  <a:schemeClr val="tx1">
                    <a:lumMod val="65000"/>
                    <a:lumOff val="35000"/>
                  </a:schemeClr>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Regularly clean and maintenance</a:t>
            </a:r>
            <a:endParaRPr lang="en-US" altLang="zh-CN" sz="3600" b="1" noProof="0" dirty="0" smtClean="0">
              <a:ln w="0">
                <a:noFill/>
              </a:ln>
              <a:solidFill>
                <a:schemeClr val="tx1">
                  <a:lumMod val="65000"/>
                  <a:lumOff val="35000"/>
                </a:schemeClr>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endParaRPr>
          </a:p>
          <a:p>
            <a:endParaRPr lang="en-US" altLang="zh-CN" sz="3600" b="1" dirty="0" smtClean="0">
              <a:solidFill>
                <a:srgbClr val="2C8C86"/>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nvGrpSpPr>
          <p:cNvPr id="5" name="组合 4"/>
          <p:cNvGrpSpPr/>
          <p:nvPr/>
        </p:nvGrpSpPr>
        <p:grpSpPr>
          <a:xfrm>
            <a:off x="4043680" y="2589530"/>
            <a:ext cx="1419860" cy="1328420"/>
            <a:chOff x="2876" y="3426"/>
            <a:chExt cx="3980" cy="3016"/>
          </a:xfrm>
        </p:grpSpPr>
        <p:sp>
          <p:nvSpPr>
            <p:cNvPr id="12" name="矩形 11"/>
            <p:cNvSpPr/>
            <p:nvPr/>
          </p:nvSpPr>
          <p:spPr>
            <a:xfrm>
              <a:off x="2876" y="4376"/>
              <a:ext cx="3091" cy="2066"/>
            </a:xfrm>
            <a:prstGeom prst="rect">
              <a:avLst/>
            </a:prstGeom>
            <a:solidFill>
              <a:srgbClr val="3DB15E"/>
            </a:solidFill>
            <a:ln>
              <a:noFill/>
            </a:ln>
            <a:effectLst>
              <a:outerShdw blurRad="25400" dist="12700" dir="135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Times New Roman" panose="02020603050405020304" pitchFamily="18" charset="0"/>
              </a:endParaRPr>
            </a:p>
          </p:txBody>
        </p:sp>
        <p:sp>
          <p:nvSpPr>
            <p:cNvPr id="26" name="矩形 25"/>
            <p:cNvSpPr/>
            <p:nvPr/>
          </p:nvSpPr>
          <p:spPr>
            <a:xfrm>
              <a:off x="4955" y="3426"/>
              <a:ext cx="1901" cy="1989"/>
            </a:xfrm>
            <a:prstGeom prst="rect">
              <a:avLst/>
            </a:prstGeom>
            <a:solidFill>
              <a:srgbClr val="223850"/>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Times New Roman" panose="02020603050405020304" pitchFamily="18" charset="0"/>
              </a:endParaRPr>
            </a:p>
          </p:txBody>
        </p:sp>
      </p:grpSp>
      <p:sp>
        <p:nvSpPr>
          <p:cNvPr id="4" name="文本框 3"/>
          <p:cNvSpPr txBox="1"/>
          <p:nvPr/>
        </p:nvSpPr>
        <p:spPr>
          <a:xfrm>
            <a:off x="5906770" y="2418715"/>
            <a:ext cx="5679440" cy="645160"/>
          </a:xfrm>
          <a:prstGeom prst="rect">
            <a:avLst/>
          </a:prstGeom>
          <a:noFill/>
          <a:effectLst>
            <a:outerShdw blurRad="25400" dist="25400" dir="2700000" algn="tl" rotWithShape="0">
              <a:prstClr val="black">
                <a:alpha val="20000"/>
              </a:prstClr>
            </a:outerShdw>
          </a:effectLst>
        </p:spPr>
        <p:txBody>
          <a:bodyPr wrap="square" rtlCol="0">
            <a:spAutoFit/>
          </a:bodyPr>
          <a:lstStyle/>
          <a:p>
            <a:r>
              <a:rPr lang="en-US" altLang="zh-CN" sz="3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PART 4</a:t>
            </a:r>
            <a:endParaRPr lang="en-US" altLang="zh-CN" sz="3600" b="1" dirty="0" smtClean="0">
              <a:solidFill>
                <a:srgbClr val="2C8C86"/>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Regularly clean and maintenance</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Times New Roman" panose="02020603050405020304" pitchFamily="18" charset="0"/>
                <a:buNone/>
              </a:pP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4" name="文本框 3"/>
          <p:cNvSpPr txBox="1"/>
          <p:nvPr/>
        </p:nvSpPr>
        <p:spPr>
          <a:xfrm>
            <a:off x="6480175" y="1510030"/>
            <a:ext cx="5058410" cy="1198880"/>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Please inform the operator perform the regularly clean and maintenance task in order to maximize the performance of the instrument and extend the service life of the instrument. </a:t>
            </a:r>
            <a:endParaRPr lang="en-US" altLang="zh-CN">
              <a:latin typeface="Times New Roman" panose="02020603050405020304" pitchFamily="18" charset="0"/>
              <a:cs typeface="Times New Roman" panose="02020603050405020304" pitchFamily="18" charset="0"/>
            </a:endParaRPr>
          </a:p>
        </p:txBody>
      </p:sp>
      <p:pic>
        <p:nvPicPr>
          <p:cNvPr id="6" name="图片 5"/>
          <p:cNvPicPr>
            <a:picLocks noChangeAspect="1"/>
          </p:cNvPicPr>
          <p:nvPr>
            <p:custDataLst>
              <p:tags r:id="rId7"/>
            </p:custDataLst>
          </p:nvPr>
        </p:nvPicPr>
        <p:blipFill>
          <a:blip r:embed="rId8"/>
          <a:stretch>
            <a:fillRect/>
          </a:stretch>
        </p:blipFill>
        <p:spPr>
          <a:xfrm>
            <a:off x="1049655" y="988060"/>
            <a:ext cx="5322570" cy="5800090"/>
          </a:xfrm>
          <a:prstGeom prst="rect">
            <a:avLst/>
          </a:prstGeo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文本框 2"/>
          <p:cNvSpPr txBox="1">
            <a:spLocks noChangeArrowheads="1"/>
          </p:cNvSpPr>
          <p:nvPr/>
        </p:nvSpPr>
        <p:spPr bwMode="auto">
          <a:xfrm>
            <a:off x="7712075" y="4572000"/>
            <a:ext cx="2708910" cy="1198880"/>
          </a:xfrm>
          <a:prstGeom prst="rect">
            <a:avLst/>
          </a:prstGeom>
          <a:noFill/>
          <a:ln>
            <a:noFill/>
          </a:ln>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buFont typeface="Times New Roman" panose="02020603050405020304" pitchFamily="18" charset="0"/>
              <a:buNone/>
              <a:defRPr/>
            </a:pP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rPr>
              <a:t>汇报人：  </a:t>
            </a:r>
            <a:r>
              <a:rPr lang="en-US" altLang="zh-CN" sz="2400" b="1" dirty="0" smtClean="0">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400" b="1" dirty="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Times New Roman" panose="02020603050405020304" pitchFamily="18" charset="0"/>
              <a:buNone/>
              <a:defRPr/>
            </a:pP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rPr>
              <a:t>部   门</a:t>
            </a:r>
            <a:r>
              <a:rPr lang="zh-CN" altLang="en-US" sz="2400" b="1" dirty="0" smtClean="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dirty="0" smtClean="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4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直角三角形 7"/>
          <p:cNvSpPr/>
          <p:nvPr/>
        </p:nvSpPr>
        <p:spPr>
          <a:xfrm rot="21120000">
            <a:off x="-501650" y="1874520"/>
            <a:ext cx="16333470" cy="599821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Times New Roman" panose="02020603050405020304" pitchFamily="18" charset="0"/>
            </a:endParaRPr>
          </a:p>
        </p:txBody>
      </p:sp>
      <p:sp>
        <p:nvSpPr>
          <p:cNvPr id="26" name="直角三角形 25"/>
          <p:cNvSpPr/>
          <p:nvPr/>
        </p:nvSpPr>
        <p:spPr>
          <a:xfrm>
            <a:off x="-1" y="2668905"/>
            <a:ext cx="4871990" cy="4871990"/>
          </a:xfrm>
          <a:prstGeom prst="rtTriangle">
            <a:avLst/>
          </a:prstGeom>
          <a:solidFill>
            <a:srgbClr val="3DB15E"/>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Times New Roman" panose="02020603050405020304" pitchFamily="18" charset="0"/>
            </a:endParaRPr>
          </a:p>
        </p:txBody>
      </p:sp>
      <p:sp>
        <p:nvSpPr>
          <p:cNvPr id="21" name="直角三角形 20"/>
          <p:cNvSpPr/>
          <p:nvPr/>
        </p:nvSpPr>
        <p:spPr>
          <a:xfrm flipH="1">
            <a:off x="2971800" y="2153285"/>
            <a:ext cx="9810115" cy="4996815"/>
          </a:xfrm>
          <a:prstGeom prst="rtTriangle">
            <a:avLst/>
          </a:prstGeom>
          <a:solidFill>
            <a:srgbClr val="223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Times New Roman" panose="02020603050405020304" pitchFamily="18" charset="0"/>
            </a:endParaRPr>
          </a:p>
        </p:txBody>
      </p:sp>
      <p:pic>
        <p:nvPicPr>
          <p:cNvPr id="112645" name="图片 1" descr="头像"/>
          <p:cNvPicPr>
            <a:picLocks noChangeAspect="1"/>
          </p:cNvPicPr>
          <p:nvPr/>
        </p:nvPicPr>
        <p:blipFill>
          <a:blip r:embed="rId1"/>
          <a:stretch>
            <a:fillRect/>
          </a:stretch>
        </p:blipFill>
        <p:spPr>
          <a:xfrm>
            <a:off x="10515601" y="-6985"/>
            <a:ext cx="1338262" cy="1338263"/>
          </a:xfrm>
          <a:prstGeom prst="rect">
            <a:avLst/>
          </a:prstGeom>
          <a:noFill/>
          <a:ln w="9525">
            <a:noFill/>
          </a:ln>
        </p:spPr>
      </p:pic>
      <p:sp>
        <p:nvSpPr>
          <p:cNvPr id="6" name="TextBox 19"/>
          <p:cNvSpPr txBox="1"/>
          <p:nvPr/>
        </p:nvSpPr>
        <p:spPr>
          <a:xfrm>
            <a:off x="4414838" y="2621915"/>
            <a:ext cx="3041650" cy="1198880"/>
          </a:xfrm>
          <a:prstGeom prst="rect">
            <a:avLst/>
          </a:prstGeom>
          <a:noFill/>
        </p:spPr>
        <p:txBody>
          <a:bodyPr wrap="none">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en-US" sz="4800" b="1" i="0" u="none" strike="noStrike" kern="1200" cap="none" spc="0" normalizeH="0" baseline="0" noProof="0" dirty="0">
                <a:ln>
                  <a:noFill/>
                </a:ln>
                <a:solidFill>
                  <a:srgbClr val="22385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字魂154号-锐艺黑" panose="00000500000000000000" pitchFamily="2" charset="-122"/>
              </a:rPr>
              <a:t>THANKS!</a:t>
            </a:r>
            <a:endParaRPr kumimoji="0" lang="en-US" sz="4800" b="1" i="0" u="none" strike="noStrike" kern="1200" cap="none" spc="0" normalizeH="0" baseline="0" noProof="0" dirty="0">
              <a:ln>
                <a:noFill/>
              </a:ln>
              <a:solidFill>
                <a:srgbClr val="22385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字魂154号-锐艺黑" panose="00000500000000000000" pitchFamily="2"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5766588" cy="566968"/>
            <a:chOff x="116" y="813"/>
            <a:chExt cx="2169"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1879" cy="276"/>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Hardware </a:t>
              </a:r>
              <a:r>
                <a:rPr lang="en-US" altLang="zh-CN" sz="2800" b="1"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structure</a:t>
              </a:r>
              <a:endPar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2"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pic>
        <p:nvPicPr>
          <p:cNvPr id="4" name="图片 3"/>
          <p:cNvPicPr>
            <a:picLocks noChangeAspect="1"/>
          </p:cNvPicPr>
          <p:nvPr/>
        </p:nvPicPr>
        <p:blipFill>
          <a:blip r:embed="rId7"/>
          <a:stretch>
            <a:fillRect/>
          </a:stretch>
        </p:blipFill>
        <p:spPr>
          <a:xfrm>
            <a:off x="152400" y="1447800"/>
            <a:ext cx="6108700" cy="4889500"/>
          </a:xfrm>
          <a:prstGeom prst="rect">
            <a:avLst/>
          </a:prstGeom>
        </p:spPr>
      </p:pic>
      <p:graphicFrame>
        <p:nvGraphicFramePr>
          <p:cNvPr id="6" name="表格 5"/>
          <p:cNvGraphicFramePr/>
          <p:nvPr>
            <p:custDataLst>
              <p:tags r:id="rId8"/>
            </p:custDataLst>
          </p:nvPr>
        </p:nvGraphicFramePr>
        <p:xfrm>
          <a:off x="6400800" y="1331595"/>
          <a:ext cx="4189730" cy="3718560"/>
        </p:xfrm>
        <a:graphic>
          <a:graphicData uri="http://schemas.openxmlformats.org/drawingml/2006/table">
            <a:tbl>
              <a:tblPr firstRow="1" bandRow="1">
                <a:tableStyleId>{5C22544A-7EE6-4342-B048-85BDC9FD1C3A}</a:tableStyleId>
              </a:tblPr>
              <a:tblGrid>
                <a:gridCol w="941705"/>
                <a:gridCol w="3248025"/>
              </a:tblGrid>
              <a:tr h="411480">
                <a:tc>
                  <a:txBody>
                    <a:bodyPr/>
                    <a:lstStyle/>
                    <a:p>
                      <a:pPr>
                        <a:buNone/>
                      </a:pPr>
                      <a:r>
                        <a:rPr lang="en-US" altLang="zh-CN">
                          <a:cs typeface="Times New Roman" panose="02020603050405020304" pitchFamily="18" charset="0"/>
                        </a:rPr>
                        <a:t>No.</a:t>
                      </a:r>
                      <a:endParaRPr lang="en-US" altLang="zh-CN">
                        <a:cs typeface="Times New Roman" panose="02020603050405020304" pitchFamily="18" charset="0"/>
                      </a:endParaRPr>
                    </a:p>
                  </a:txBody>
                  <a:tcPr/>
                </a:tc>
                <a:tc>
                  <a:txBody>
                    <a:bodyPr/>
                    <a:lstStyle/>
                    <a:p>
                      <a:pPr>
                        <a:buNone/>
                      </a:pPr>
                      <a:r>
                        <a:rPr lang="en-US" altLang="zh-CN">
                          <a:cs typeface="Times New Roman" panose="02020603050405020304" pitchFamily="18" charset="0"/>
                        </a:rPr>
                        <a:t>Name</a:t>
                      </a:r>
                      <a:endParaRPr lang="en-US" altLang="zh-CN">
                        <a:cs typeface="Times New Roman" panose="02020603050405020304" pitchFamily="18" charset="0"/>
                      </a:endParaRPr>
                    </a:p>
                  </a:txBody>
                  <a:tcPr/>
                </a:tc>
              </a:tr>
              <a:tr h="381000">
                <a:tc>
                  <a:txBody>
                    <a:bodyPr/>
                    <a:lstStyle/>
                    <a:p>
                      <a:pPr>
                        <a:buNone/>
                      </a:pPr>
                      <a:r>
                        <a:rPr lang="en-US" altLang="zh-CN">
                          <a:cs typeface="Times New Roman" panose="02020603050405020304" pitchFamily="18" charset="0"/>
                        </a:rPr>
                        <a:t>1</a:t>
                      </a:r>
                      <a:endParaRPr lang="en-US" altLang="zh-CN">
                        <a:cs typeface="Times New Roman" panose="02020603050405020304" pitchFamily="18" charset="0"/>
                      </a:endParaRPr>
                    </a:p>
                  </a:txBody>
                  <a:tcPr/>
                </a:tc>
                <a:tc>
                  <a:txBody>
                    <a:bodyPr/>
                    <a:lstStyle/>
                    <a:p>
                      <a:pPr>
                        <a:buNone/>
                      </a:pPr>
                      <a:r>
                        <a:rPr lang="en-US" altLang="zh-CN">
                          <a:cs typeface="Times New Roman" panose="02020603050405020304" pitchFamily="18" charset="0"/>
                        </a:rPr>
                        <a:t>instrument cover</a:t>
                      </a:r>
                      <a:endParaRPr lang="en-US" altLang="zh-CN">
                        <a:cs typeface="Times New Roman" panose="02020603050405020304" pitchFamily="18" charset="0"/>
                      </a:endParaRPr>
                    </a:p>
                  </a:txBody>
                  <a:tcPr/>
                </a:tc>
              </a:tr>
              <a:tr h="381000">
                <a:tc>
                  <a:txBody>
                    <a:bodyPr/>
                    <a:lstStyle/>
                    <a:p>
                      <a:pPr>
                        <a:buNone/>
                      </a:pPr>
                      <a:r>
                        <a:rPr lang="en-US" altLang="zh-CN">
                          <a:cs typeface="Times New Roman" panose="02020603050405020304" pitchFamily="18" charset="0"/>
                        </a:rPr>
                        <a:t>2</a:t>
                      </a:r>
                      <a:endParaRPr lang="en-US" altLang="zh-CN">
                        <a:cs typeface="Times New Roman" panose="02020603050405020304" pitchFamily="18" charset="0"/>
                      </a:endParaRPr>
                    </a:p>
                  </a:txBody>
                  <a:tcPr/>
                </a:tc>
                <a:tc>
                  <a:txBody>
                    <a:bodyPr/>
                    <a:lstStyle/>
                    <a:p>
                      <a:pPr>
                        <a:buNone/>
                      </a:pPr>
                      <a:r>
                        <a:rPr lang="en-US" altLang="zh-CN">
                          <a:cs typeface="Times New Roman" panose="02020603050405020304" pitchFamily="18" charset="0"/>
                        </a:rPr>
                        <a:t>robotic arm</a:t>
                      </a:r>
                      <a:endParaRPr lang="en-US" altLang="zh-CN">
                        <a:cs typeface="Times New Roman" panose="02020603050405020304" pitchFamily="18" charset="0"/>
                      </a:endParaRPr>
                    </a:p>
                  </a:txBody>
                  <a:tcPr/>
                </a:tc>
              </a:tr>
              <a:tr h="381000">
                <a:tc>
                  <a:txBody>
                    <a:bodyPr/>
                    <a:lstStyle/>
                    <a:p>
                      <a:pPr>
                        <a:buNone/>
                      </a:pPr>
                      <a:r>
                        <a:rPr lang="en-US" altLang="zh-CN">
                          <a:cs typeface="Times New Roman" panose="02020603050405020304" pitchFamily="18" charset="0"/>
                        </a:rPr>
                        <a:t>3</a:t>
                      </a:r>
                      <a:endParaRPr lang="en-US" altLang="zh-CN">
                        <a:cs typeface="Times New Roman" panose="02020603050405020304" pitchFamily="18" charset="0"/>
                      </a:endParaRPr>
                    </a:p>
                  </a:txBody>
                  <a:tcPr/>
                </a:tc>
                <a:tc>
                  <a:txBody>
                    <a:bodyPr/>
                    <a:lstStyle/>
                    <a:p>
                      <a:pPr>
                        <a:buNone/>
                      </a:pPr>
                      <a:r>
                        <a:rPr lang="en-US" altLang="zh-CN">
                          <a:cs typeface="Times New Roman" panose="02020603050405020304" pitchFamily="18" charset="0"/>
                        </a:rPr>
                        <a:t>scanning module</a:t>
                      </a:r>
                      <a:endParaRPr lang="en-US" altLang="zh-CN">
                        <a:cs typeface="Times New Roman" panose="02020603050405020304" pitchFamily="18" charset="0"/>
                      </a:endParaRPr>
                    </a:p>
                  </a:txBody>
                  <a:tcPr/>
                </a:tc>
              </a:tr>
              <a:tr h="381000">
                <a:tc>
                  <a:txBody>
                    <a:bodyPr/>
                    <a:lstStyle/>
                    <a:p>
                      <a:pPr>
                        <a:buNone/>
                      </a:pPr>
                      <a:r>
                        <a:rPr lang="en-US" altLang="zh-CN">
                          <a:cs typeface="Times New Roman" panose="02020603050405020304" pitchFamily="18" charset="0"/>
                        </a:rPr>
                        <a:t>4</a:t>
                      </a:r>
                      <a:endParaRPr lang="en-US" altLang="zh-CN">
                        <a:cs typeface="Times New Roman" panose="02020603050405020304" pitchFamily="18" charset="0"/>
                      </a:endParaRPr>
                    </a:p>
                  </a:txBody>
                  <a:tcPr/>
                </a:tc>
                <a:tc>
                  <a:txBody>
                    <a:bodyPr/>
                    <a:lstStyle/>
                    <a:p>
                      <a:pPr>
                        <a:buNone/>
                      </a:pPr>
                      <a:r>
                        <a:rPr lang="en-US" altLang="zh-CN">
                          <a:cs typeface="Times New Roman" panose="02020603050405020304" pitchFamily="18" charset="0"/>
                        </a:rPr>
                        <a:t>front panel</a:t>
                      </a:r>
                      <a:endParaRPr lang="en-US" altLang="zh-CN">
                        <a:cs typeface="Times New Roman" panose="02020603050405020304" pitchFamily="18" charset="0"/>
                      </a:endParaRPr>
                    </a:p>
                  </a:txBody>
                  <a:tcPr/>
                </a:tc>
              </a:tr>
              <a:tr h="381000">
                <a:tc>
                  <a:txBody>
                    <a:bodyPr/>
                    <a:lstStyle/>
                    <a:p>
                      <a:pPr>
                        <a:buNone/>
                      </a:pPr>
                      <a:r>
                        <a:rPr lang="en-US" altLang="zh-CN">
                          <a:cs typeface="Times New Roman" panose="02020603050405020304" pitchFamily="18" charset="0"/>
                        </a:rPr>
                        <a:t>5</a:t>
                      </a:r>
                      <a:endParaRPr lang="en-US" altLang="zh-CN">
                        <a:cs typeface="Times New Roman" panose="02020603050405020304" pitchFamily="18" charset="0"/>
                      </a:endParaRPr>
                    </a:p>
                  </a:txBody>
                  <a:tcPr/>
                </a:tc>
                <a:tc>
                  <a:txBody>
                    <a:bodyPr/>
                    <a:lstStyle/>
                    <a:p>
                      <a:pPr>
                        <a:buNone/>
                      </a:pPr>
                      <a:r>
                        <a:rPr lang="en-US" altLang="zh-CN">
                          <a:cs typeface="Times New Roman" panose="02020603050405020304" pitchFamily="18" charset="0"/>
                        </a:rPr>
                        <a:t>large container rack</a:t>
                      </a:r>
                      <a:endParaRPr lang="en-US" altLang="zh-CN">
                        <a:cs typeface="Times New Roman" panose="02020603050405020304" pitchFamily="18" charset="0"/>
                      </a:endParaRPr>
                    </a:p>
                  </a:txBody>
                  <a:tcPr/>
                </a:tc>
              </a:tr>
              <a:tr h="381000">
                <a:tc>
                  <a:txBody>
                    <a:bodyPr/>
                    <a:lstStyle/>
                    <a:p>
                      <a:pPr>
                        <a:buNone/>
                      </a:pPr>
                      <a:r>
                        <a:rPr lang="en-US" altLang="zh-CN">
                          <a:cs typeface="Times New Roman" panose="02020603050405020304" pitchFamily="18" charset="0"/>
                        </a:rPr>
                        <a:t>6</a:t>
                      </a:r>
                      <a:endParaRPr lang="en-US" altLang="zh-CN">
                        <a:cs typeface="Times New Roman" panose="02020603050405020304" pitchFamily="18" charset="0"/>
                      </a:endParaRPr>
                    </a:p>
                  </a:txBody>
                  <a:tcPr/>
                </a:tc>
                <a:tc>
                  <a:txBody>
                    <a:bodyPr/>
                    <a:lstStyle/>
                    <a:p>
                      <a:pPr>
                        <a:buNone/>
                      </a:pPr>
                      <a:r>
                        <a:rPr lang="en-US" altLang="zh-CN">
                          <a:cs typeface="Times New Roman" panose="02020603050405020304" pitchFamily="18" charset="0"/>
                        </a:rPr>
                        <a:t>air-bubble level</a:t>
                      </a:r>
                      <a:endParaRPr lang="en-US" altLang="zh-CN">
                        <a:cs typeface="Times New Roman" panose="02020603050405020304" pitchFamily="18" charset="0"/>
                      </a:endParaRPr>
                    </a:p>
                  </a:txBody>
                  <a:tcPr/>
                </a:tc>
              </a:tr>
              <a:tr h="381000">
                <a:tc>
                  <a:txBody>
                    <a:bodyPr/>
                    <a:lstStyle/>
                    <a:p>
                      <a:pPr>
                        <a:buNone/>
                      </a:pPr>
                      <a:r>
                        <a:rPr lang="en-US" altLang="zh-CN">
                          <a:cs typeface="Times New Roman" panose="02020603050405020304" pitchFamily="18" charset="0"/>
                        </a:rPr>
                        <a:t>7</a:t>
                      </a:r>
                      <a:endParaRPr lang="en-US" altLang="zh-CN">
                        <a:cs typeface="Times New Roman" panose="02020603050405020304" pitchFamily="18" charset="0"/>
                      </a:endParaRPr>
                    </a:p>
                  </a:txBody>
                  <a:tcPr/>
                </a:tc>
                <a:tc>
                  <a:txBody>
                    <a:bodyPr/>
                    <a:lstStyle/>
                    <a:p>
                      <a:pPr>
                        <a:buNone/>
                      </a:pPr>
                      <a:r>
                        <a:rPr lang="en-US" altLang="zh-CN">
                          <a:cs typeface="Times New Roman" panose="02020603050405020304" pitchFamily="18" charset="0"/>
                        </a:rPr>
                        <a:t>slide staining unit( CM1, CM2, CM3 from left to right)</a:t>
                      </a:r>
                      <a:endParaRPr lang="en-US" altLang="zh-CN">
                        <a:cs typeface="Times New Roman" panose="02020603050405020304" pitchFamily="18" charset="0"/>
                      </a:endParaRPr>
                    </a:p>
                  </a:txBody>
                  <a:tcPr/>
                </a:tc>
              </a:tr>
              <a:tr h="381000">
                <a:tc>
                  <a:txBody>
                    <a:bodyPr/>
                    <a:lstStyle/>
                    <a:p>
                      <a:pPr>
                        <a:buNone/>
                      </a:pPr>
                      <a:r>
                        <a:rPr lang="en-US" altLang="zh-CN">
                          <a:cs typeface="Times New Roman" panose="02020603050405020304" pitchFamily="18" charset="0"/>
                        </a:rPr>
                        <a:t>8</a:t>
                      </a:r>
                      <a:endParaRPr lang="en-US" altLang="zh-CN">
                        <a:cs typeface="Times New Roman" panose="02020603050405020304" pitchFamily="18" charset="0"/>
                      </a:endParaRPr>
                    </a:p>
                  </a:txBody>
                  <a:tcPr/>
                </a:tc>
                <a:tc>
                  <a:txBody>
                    <a:bodyPr/>
                    <a:lstStyle/>
                    <a:p>
                      <a:pPr>
                        <a:buNone/>
                      </a:pPr>
                      <a:r>
                        <a:rPr lang="en-US" altLang="zh-CN">
                          <a:cs typeface="Times New Roman" panose="02020603050405020304" pitchFamily="18" charset="0"/>
                        </a:rPr>
                        <a:t>washing area and mixing station</a:t>
                      </a:r>
                      <a:endParaRPr lang="en-US" altLang="zh-CN">
                        <a:cs typeface="Times New Roman" panose="02020603050405020304" pitchFamily="18" charset="0"/>
                      </a:endParaRPr>
                    </a:p>
                  </a:txBody>
                  <a:tcPr/>
                </a:tc>
              </a:tr>
            </a:tbl>
          </a:graphicData>
        </a:graphic>
      </p:graphicFrame>
      <p:sp>
        <p:nvSpPr>
          <p:cNvPr id="7" name="文本框 6"/>
          <p:cNvSpPr txBox="1"/>
          <p:nvPr/>
        </p:nvSpPr>
        <p:spPr>
          <a:xfrm>
            <a:off x="6324600" y="5222875"/>
            <a:ext cx="4064000" cy="922020"/>
          </a:xfrm>
          <a:prstGeom prst="rect">
            <a:avLst/>
          </a:prstGeom>
          <a:noFill/>
        </p:spPr>
        <p:txBody>
          <a:bodyPr wrap="square" rtlCol="0">
            <a:spAutoFit/>
          </a:bodyPr>
          <a:lstStyle/>
          <a:p>
            <a:r>
              <a:rPr lang="en-US" altLang="zh-CN">
                <a:latin typeface="Times New Roman" panose="02020603050405020304" pitchFamily="18" charset="0"/>
                <a:cs typeface="Times New Roman" panose="02020603050405020304" pitchFamily="18" charset="0"/>
              </a:rPr>
              <a:t>somewhere, we use “CM” or “ Core module”  to represent “slide staining unit” </a:t>
            </a:r>
            <a:r>
              <a:rPr lang="en-US" altLang="zh-CN">
                <a:latin typeface="Times New Roman" panose="02020603050405020304" pitchFamily="18" charset="0"/>
                <a:cs typeface="Times New Roman" panose="02020603050405020304" pitchFamily="18" charset="0"/>
                <a:sym typeface="+mn-ea"/>
              </a:rPr>
              <a:t>for short.</a:t>
            </a:r>
            <a:endParaRPr lang="en-US" altLang="zh-CN">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5766588" cy="566968"/>
            <a:chOff x="116" y="813"/>
            <a:chExt cx="2169"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1879" cy="276"/>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Hardware </a:t>
              </a:r>
              <a:r>
                <a:rPr lang="en-US" altLang="zh-CN" sz="2800" b="1"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structure</a:t>
              </a:r>
              <a:endPar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2"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pic>
        <p:nvPicPr>
          <p:cNvPr id="5" name="图片 4"/>
          <p:cNvPicPr>
            <a:picLocks noChangeAspect="1"/>
          </p:cNvPicPr>
          <p:nvPr/>
        </p:nvPicPr>
        <p:blipFill>
          <a:blip r:embed="rId7"/>
          <a:stretch>
            <a:fillRect/>
          </a:stretch>
        </p:blipFill>
        <p:spPr>
          <a:xfrm>
            <a:off x="609600" y="1229995"/>
            <a:ext cx="5948680" cy="5405755"/>
          </a:xfrm>
          <a:prstGeom prst="rect">
            <a:avLst/>
          </a:prstGeom>
        </p:spPr>
      </p:pic>
      <p:graphicFrame>
        <p:nvGraphicFramePr>
          <p:cNvPr id="6" name="表格 5"/>
          <p:cNvGraphicFramePr/>
          <p:nvPr>
            <p:custDataLst>
              <p:tags r:id="rId8"/>
            </p:custDataLst>
          </p:nvPr>
        </p:nvGraphicFramePr>
        <p:xfrm>
          <a:off x="6223000" y="1331595"/>
          <a:ext cx="4602480" cy="2532380"/>
        </p:xfrm>
        <a:graphic>
          <a:graphicData uri="http://schemas.openxmlformats.org/drawingml/2006/table">
            <a:tbl>
              <a:tblPr firstRow="1" bandRow="1">
                <a:tableStyleId>{5C22544A-7EE6-4342-B048-85BDC9FD1C3A}</a:tableStyleId>
              </a:tblPr>
              <a:tblGrid>
                <a:gridCol w="1179830"/>
                <a:gridCol w="3422650"/>
              </a:tblGrid>
              <a:tr h="411480">
                <a:tc>
                  <a:txBody>
                    <a:bodyPr/>
                    <a:lstStyle/>
                    <a:p>
                      <a:pPr>
                        <a:buNone/>
                      </a:pPr>
                      <a:r>
                        <a:rPr lang="en-US" altLang="zh-CN">
                          <a:cs typeface="Times New Roman" panose="02020603050405020304" pitchFamily="18" charset="0"/>
                        </a:rPr>
                        <a:t>No.</a:t>
                      </a:r>
                      <a:endParaRPr lang="en-US" altLang="zh-CN">
                        <a:cs typeface="Times New Roman" panose="02020603050405020304" pitchFamily="18" charset="0"/>
                      </a:endParaRPr>
                    </a:p>
                  </a:txBody>
                  <a:tcPr/>
                </a:tc>
                <a:tc>
                  <a:txBody>
                    <a:bodyPr/>
                    <a:lstStyle/>
                    <a:p>
                      <a:pPr>
                        <a:buNone/>
                      </a:pPr>
                      <a:r>
                        <a:rPr lang="en-US" altLang="zh-CN">
                          <a:cs typeface="Times New Roman" panose="02020603050405020304" pitchFamily="18" charset="0"/>
                        </a:rPr>
                        <a:t>Name</a:t>
                      </a:r>
                      <a:endParaRPr lang="en-US" altLang="zh-CN">
                        <a:cs typeface="Times New Roman" panose="02020603050405020304" pitchFamily="18" charset="0"/>
                      </a:endParaRPr>
                    </a:p>
                  </a:txBody>
                  <a:tcPr/>
                </a:tc>
              </a:tr>
              <a:tr h="381000">
                <a:tc>
                  <a:txBody>
                    <a:bodyPr/>
                    <a:lstStyle/>
                    <a:p>
                      <a:pPr>
                        <a:buNone/>
                      </a:pPr>
                      <a:r>
                        <a:rPr lang="en-US" altLang="zh-CN">
                          <a:cs typeface="Times New Roman" panose="02020603050405020304" pitchFamily="18" charset="0"/>
                        </a:rPr>
                        <a:t>9</a:t>
                      </a:r>
                      <a:endParaRPr lang="en-US" altLang="zh-CN">
                        <a:cs typeface="Times New Roman" panose="02020603050405020304" pitchFamily="18" charset="0"/>
                      </a:endParaRPr>
                    </a:p>
                  </a:txBody>
                  <a:tcPr/>
                </a:tc>
                <a:tc>
                  <a:txBody>
                    <a:bodyPr/>
                    <a:lstStyle/>
                    <a:p>
                      <a:pPr>
                        <a:buNone/>
                      </a:pPr>
                      <a:r>
                        <a:rPr lang="en-US" altLang="zh-CN">
                          <a:cs typeface="Times New Roman" panose="02020603050405020304" pitchFamily="18" charset="0"/>
                        </a:rPr>
                        <a:t>Aspirating probe</a:t>
                      </a:r>
                      <a:endParaRPr lang="en-US" altLang="zh-CN">
                        <a:cs typeface="Times New Roman" panose="02020603050405020304" pitchFamily="18" charset="0"/>
                      </a:endParaRPr>
                    </a:p>
                  </a:txBody>
                  <a:tcPr/>
                </a:tc>
              </a:tr>
              <a:tr h="977900">
                <a:tc>
                  <a:txBody>
                    <a:bodyPr/>
                    <a:lstStyle/>
                    <a:p>
                      <a:pPr>
                        <a:buNone/>
                      </a:pPr>
                      <a:r>
                        <a:rPr lang="en-US" altLang="zh-CN">
                          <a:cs typeface="Times New Roman" panose="02020603050405020304" pitchFamily="18" charset="0"/>
                        </a:rPr>
                        <a:t>10</a:t>
                      </a:r>
                      <a:endParaRPr lang="en-US" altLang="zh-CN">
                        <a:cs typeface="Times New Roman" panose="02020603050405020304" pitchFamily="18" charset="0"/>
                      </a:endParaRPr>
                    </a:p>
                  </a:txBody>
                  <a:tcPr/>
                </a:tc>
                <a:tc>
                  <a:txBody>
                    <a:bodyPr/>
                    <a:lstStyle/>
                    <a:p>
                      <a:pPr>
                        <a:buNone/>
                      </a:pPr>
                      <a:r>
                        <a:rPr lang="en-US" altLang="zh-CN">
                          <a:cs typeface="Times New Roman" panose="02020603050405020304" pitchFamily="18" charset="0"/>
                        </a:rPr>
                        <a:t>reagent platform</a:t>
                      </a:r>
                      <a:endParaRPr lang="en-US" altLang="zh-CN">
                        <a:cs typeface="Times New Roman" panose="02020603050405020304" pitchFamily="18" charset="0"/>
                      </a:endParaRPr>
                    </a:p>
                    <a:p>
                      <a:pPr>
                        <a:buNone/>
                      </a:pPr>
                      <a:r>
                        <a:rPr lang="en-US" altLang="zh-CN">
                          <a:cs typeface="Times New Roman" panose="02020603050405020304" pitchFamily="18" charset="0"/>
                        </a:rPr>
                        <a:t>From left to right, RS1,RS2,RS3,RS4</a:t>
                      </a:r>
                      <a:endParaRPr lang="en-US" altLang="zh-CN">
                        <a:cs typeface="Times New Roman" panose="02020603050405020304" pitchFamily="18" charset="0"/>
                      </a:endParaRPr>
                    </a:p>
                  </a:txBody>
                  <a:tcPr/>
                </a:tc>
              </a:tr>
              <a:tr h="381000">
                <a:tc>
                  <a:txBody>
                    <a:bodyPr/>
                    <a:lstStyle/>
                    <a:p>
                      <a:pPr>
                        <a:buNone/>
                      </a:pPr>
                      <a:r>
                        <a:rPr lang="en-US" altLang="zh-CN">
                          <a:cs typeface="Times New Roman" panose="02020603050405020304" pitchFamily="18" charset="0"/>
                        </a:rPr>
                        <a:t>11</a:t>
                      </a:r>
                      <a:endParaRPr lang="en-US" altLang="zh-CN">
                        <a:cs typeface="Times New Roman" panose="02020603050405020304" pitchFamily="18" charset="0"/>
                      </a:endParaRPr>
                    </a:p>
                  </a:txBody>
                  <a:tcPr/>
                </a:tc>
                <a:tc>
                  <a:txBody>
                    <a:bodyPr/>
                    <a:lstStyle/>
                    <a:p>
                      <a:pPr>
                        <a:buNone/>
                      </a:pPr>
                      <a:r>
                        <a:rPr lang="en-US" altLang="zh-CN">
                          <a:cs typeface="Times New Roman" panose="02020603050405020304" pitchFamily="18" charset="0"/>
                        </a:rPr>
                        <a:t>Syringe door</a:t>
                      </a:r>
                      <a:endParaRPr lang="en-US" altLang="zh-CN">
                        <a:cs typeface="Times New Roman" panose="02020603050405020304" pitchFamily="18" charset="0"/>
                      </a:endParaRPr>
                    </a:p>
                  </a:txBody>
                  <a:tcPr/>
                </a:tc>
              </a:tr>
              <a:tr h="381000">
                <a:tc>
                  <a:txBody>
                    <a:bodyPr/>
                    <a:lstStyle/>
                    <a:p>
                      <a:pPr>
                        <a:buNone/>
                      </a:pPr>
                      <a:r>
                        <a:rPr lang="en-US" altLang="zh-CN">
                          <a:cs typeface="Times New Roman" panose="02020603050405020304" pitchFamily="18" charset="0"/>
                        </a:rPr>
                        <a:t>12</a:t>
                      </a:r>
                      <a:endParaRPr lang="en-US" altLang="zh-CN">
                        <a:cs typeface="Times New Roman" panose="02020603050405020304" pitchFamily="18" charset="0"/>
                      </a:endParaRPr>
                    </a:p>
                  </a:txBody>
                  <a:tcPr/>
                </a:tc>
                <a:tc>
                  <a:txBody>
                    <a:bodyPr/>
                    <a:lstStyle/>
                    <a:p>
                      <a:pPr>
                        <a:buNone/>
                      </a:pPr>
                      <a:r>
                        <a:rPr lang="en-US" altLang="zh-CN">
                          <a:cs typeface="Times New Roman" panose="02020603050405020304" pitchFamily="18" charset="0"/>
                        </a:rPr>
                        <a:t>power switch</a:t>
                      </a:r>
                      <a:endParaRPr lang="en-US" altLang="zh-CN">
                        <a:cs typeface="Times New Roman" panose="02020603050405020304" pitchFamily="18" charset="0"/>
                      </a:endParaRPr>
                    </a:p>
                  </a:txBody>
                  <a:tcPr/>
                </a:tc>
              </a:tr>
            </a:tbl>
          </a:graphicData>
        </a:graphic>
      </p:graphicFrame>
      <p:sp>
        <p:nvSpPr>
          <p:cNvPr id="4" name="文本框 3"/>
          <p:cNvSpPr txBox="1"/>
          <p:nvPr/>
        </p:nvSpPr>
        <p:spPr>
          <a:xfrm>
            <a:off x="6248400" y="4038600"/>
            <a:ext cx="4663440" cy="645160"/>
          </a:xfrm>
          <a:prstGeom prst="rect">
            <a:avLst/>
          </a:prstGeom>
          <a:noFill/>
        </p:spPr>
        <p:txBody>
          <a:bodyPr wrap="square" rtlCol="0" anchor="t">
            <a:spAutoFit/>
          </a:bodyPr>
          <a:p>
            <a:r>
              <a:rPr lang="en-US" altLang="zh-CN">
                <a:latin typeface="Times New Roman" panose="02020603050405020304" pitchFamily="18" charset="0"/>
                <a:cs typeface="Times New Roman" panose="02020603050405020304" pitchFamily="18" charset="0"/>
                <a:sym typeface="+mn-ea"/>
              </a:rPr>
              <a:t>somewhere, use “RS”  to represent  “reagent strip” or “reagent tray” for short.</a:t>
            </a:r>
            <a:endParaRPr lang="en-US" altLang="zh-CN">
              <a:latin typeface="Times New Roman" panose="02020603050405020304" pitchFamily="18" charset="0"/>
              <a:cs typeface="Times New Roman" panose="02020603050405020304" pitchFamily="18" charset="0"/>
              <a:sym typeface="+mn-ea"/>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5766588" cy="566968"/>
            <a:chOff x="116" y="813"/>
            <a:chExt cx="2169"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1879" cy="276"/>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Arial" panose="020B0604020202020204" pitchFamily="34" charset="0"/>
                  <a:sym typeface="+mn-ea"/>
                </a:rPr>
                <a:t>Hardware </a:t>
              </a:r>
              <a:r>
                <a:rPr lang="en-US" altLang="zh-CN" sz="2800" b="1"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structure</a:t>
              </a:r>
              <a:endPar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2"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graphicFrame>
        <p:nvGraphicFramePr>
          <p:cNvPr id="6" name="表格 5"/>
          <p:cNvGraphicFramePr/>
          <p:nvPr>
            <p:custDataLst>
              <p:tags r:id="rId7"/>
            </p:custDataLst>
          </p:nvPr>
        </p:nvGraphicFramePr>
        <p:xfrm>
          <a:off x="2589530" y="4419600"/>
          <a:ext cx="4189730" cy="1935480"/>
        </p:xfrm>
        <a:graphic>
          <a:graphicData uri="http://schemas.openxmlformats.org/drawingml/2006/table">
            <a:tbl>
              <a:tblPr firstRow="1" bandRow="1">
                <a:tableStyleId>{5C22544A-7EE6-4342-B048-85BDC9FD1C3A}</a:tableStyleId>
              </a:tblPr>
              <a:tblGrid>
                <a:gridCol w="941705"/>
                <a:gridCol w="3248025"/>
              </a:tblGrid>
              <a:tr h="411480">
                <a:tc>
                  <a:txBody>
                    <a:bodyPr/>
                    <a:lstStyle/>
                    <a:p>
                      <a:pPr>
                        <a:buNone/>
                      </a:pPr>
                      <a:r>
                        <a:rPr lang="en-US" altLang="zh-CN">
                          <a:cs typeface="Times New Roman" panose="02020603050405020304" pitchFamily="18" charset="0"/>
                        </a:rPr>
                        <a:t>No.</a:t>
                      </a:r>
                      <a:endParaRPr lang="en-US" altLang="zh-CN">
                        <a:cs typeface="Times New Roman" panose="02020603050405020304" pitchFamily="18" charset="0"/>
                      </a:endParaRPr>
                    </a:p>
                  </a:txBody>
                  <a:tcPr/>
                </a:tc>
                <a:tc>
                  <a:txBody>
                    <a:bodyPr/>
                    <a:lstStyle/>
                    <a:p>
                      <a:pPr>
                        <a:buNone/>
                      </a:pPr>
                      <a:r>
                        <a:rPr lang="en-US" altLang="zh-CN">
                          <a:cs typeface="Times New Roman" panose="02020603050405020304" pitchFamily="18" charset="0"/>
                        </a:rPr>
                        <a:t>Name</a:t>
                      </a:r>
                      <a:endParaRPr lang="en-US" altLang="zh-CN">
                        <a:cs typeface="Times New Roman" panose="02020603050405020304" pitchFamily="18" charset="0"/>
                      </a:endParaRPr>
                    </a:p>
                  </a:txBody>
                  <a:tcPr/>
                </a:tc>
              </a:tr>
              <a:tr h="381000">
                <a:tc>
                  <a:txBody>
                    <a:bodyPr/>
                    <a:lstStyle/>
                    <a:p>
                      <a:pPr>
                        <a:buNone/>
                      </a:pPr>
                      <a:r>
                        <a:rPr lang="en-US" altLang="zh-CN">
                          <a:cs typeface="Times New Roman" panose="02020603050405020304" pitchFamily="18" charset="0"/>
                        </a:rPr>
                        <a:t>1</a:t>
                      </a:r>
                      <a:endParaRPr lang="en-US" altLang="zh-CN">
                        <a:cs typeface="Times New Roman" panose="02020603050405020304" pitchFamily="18" charset="0"/>
                      </a:endParaRPr>
                    </a:p>
                  </a:txBody>
                  <a:tcPr/>
                </a:tc>
                <a:tc>
                  <a:txBody>
                    <a:bodyPr/>
                    <a:lstStyle/>
                    <a:p>
                      <a:pPr>
                        <a:buNone/>
                      </a:pPr>
                      <a:r>
                        <a:rPr lang="en-US" altLang="zh-CN">
                          <a:cs typeface="Times New Roman" panose="02020603050405020304" pitchFamily="18" charset="0"/>
                        </a:rPr>
                        <a:t>host computer</a:t>
                      </a:r>
                      <a:endParaRPr lang="en-US" altLang="zh-CN">
                        <a:cs typeface="Times New Roman" panose="02020603050405020304" pitchFamily="18" charset="0"/>
                      </a:endParaRPr>
                    </a:p>
                  </a:txBody>
                  <a:tcPr/>
                </a:tc>
              </a:tr>
              <a:tr h="381000">
                <a:tc>
                  <a:txBody>
                    <a:bodyPr/>
                    <a:lstStyle/>
                    <a:p>
                      <a:pPr>
                        <a:buNone/>
                      </a:pPr>
                      <a:r>
                        <a:rPr lang="en-US" altLang="zh-CN">
                          <a:cs typeface="Times New Roman" panose="02020603050405020304" pitchFamily="18" charset="0"/>
                        </a:rPr>
                        <a:t>2</a:t>
                      </a:r>
                      <a:endParaRPr lang="en-US" altLang="zh-CN">
                        <a:cs typeface="Times New Roman" panose="02020603050405020304" pitchFamily="18" charset="0"/>
                      </a:endParaRPr>
                    </a:p>
                  </a:txBody>
                  <a:tcPr/>
                </a:tc>
                <a:tc>
                  <a:txBody>
                    <a:bodyPr/>
                    <a:lstStyle/>
                    <a:p>
                      <a:pPr>
                        <a:buNone/>
                      </a:pPr>
                      <a:r>
                        <a:rPr lang="en-US" altLang="zh-CN">
                          <a:cs typeface="Times New Roman" panose="02020603050405020304" pitchFamily="18" charset="0"/>
                        </a:rPr>
                        <a:t>label printer</a:t>
                      </a:r>
                      <a:endParaRPr lang="en-US" altLang="zh-CN">
                        <a:cs typeface="Times New Roman" panose="02020603050405020304" pitchFamily="18" charset="0"/>
                      </a:endParaRPr>
                    </a:p>
                  </a:txBody>
                  <a:tcPr/>
                </a:tc>
              </a:tr>
              <a:tr h="381000">
                <a:tc>
                  <a:txBody>
                    <a:bodyPr/>
                    <a:lstStyle/>
                    <a:p>
                      <a:pPr>
                        <a:buNone/>
                      </a:pPr>
                      <a:endParaRPr lang="en-US" altLang="zh-CN">
                        <a:cs typeface="Times New Roman" panose="02020603050405020304" pitchFamily="18" charset="0"/>
                      </a:endParaRPr>
                    </a:p>
                  </a:txBody>
                  <a:tcPr/>
                </a:tc>
                <a:tc>
                  <a:txBody>
                    <a:bodyPr/>
                    <a:lstStyle/>
                    <a:p>
                      <a:pPr>
                        <a:buNone/>
                      </a:pPr>
                      <a:endParaRPr lang="en-US" altLang="zh-CN">
                        <a:cs typeface="Times New Roman" panose="02020603050405020304" pitchFamily="18" charset="0"/>
                      </a:endParaRPr>
                    </a:p>
                  </a:txBody>
                  <a:tcPr/>
                </a:tc>
              </a:tr>
              <a:tr h="381000">
                <a:tc>
                  <a:txBody>
                    <a:bodyPr/>
                    <a:lstStyle/>
                    <a:p>
                      <a:pPr>
                        <a:buNone/>
                      </a:pPr>
                      <a:endParaRPr lang="en-US" altLang="zh-CN">
                        <a:cs typeface="Times New Roman" panose="02020603050405020304" pitchFamily="18" charset="0"/>
                      </a:endParaRPr>
                    </a:p>
                  </a:txBody>
                  <a:tcPr/>
                </a:tc>
                <a:tc>
                  <a:txBody>
                    <a:bodyPr/>
                    <a:lstStyle/>
                    <a:p>
                      <a:pPr>
                        <a:buNone/>
                      </a:pPr>
                      <a:endParaRPr lang="en-US" altLang="zh-CN">
                        <a:cs typeface="Times New Roman" panose="02020603050405020304" pitchFamily="18" charset="0"/>
                      </a:endParaRPr>
                    </a:p>
                  </a:txBody>
                  <a:tcPr/>
                </a:tc>
              </a:tr>
            </a:tbl>
          </a:graphicData>
        </a:graphic>
      </p:graphicFrame>
      <p:pic>
        <p:nvPicPr>
          <p:cNvPr id="4" name="图片 3"/>
          <p:cNvPicPr>
            <a:picLocks noChangeAspect="1"/>
          </p:cNvPicPr>
          <p:nvPr/>
        </p:nvPicPr>
        <p:blipFill>
          <a:blip r:embed="rId8"/>
          <a:stretch>
            <a:fillRect/>
          </a:stretch>
        </p:blipFill>
        <p:spPr>
          <a:xfrm>
            <a:off x="534035" y="1066800"/>
            <a:ext cx="3620135" cy="2738120"/>
          </a:xfrm>
          <a:prstGeom prst="rect">
            <a:avLst/>
          </a:prstGeom>
        </p:spPr>
      </p:pic>
      <p:pic>
        <p:nvPicPr>
          <p:cNvPr id="1074" name="图片 1074"/>
          <p:cNvPicPr>
            <a:picLocks noChangeAspect="1"/>
          </p:cNvPicPr>
          <p:nvPr/>
        </p:nvPicPr>
        <p:blipFill>
          <a:blip r:embed="rId9"/>
          <a:stretch>
            <a:fillRect/>
          </a:stretch>
        </p:blipFill>
        <p:spPr>
          <a:xfrm>
            <a:off x="5355590" y="1412558"/>
            <a:ext cx="2597150" cy="2016125"/>
          </a:xfrm>
          <a:prstGeom prst="rect">
            <a:avLst/>
          </a:prstGeom>
        </p:spPr>
      </p:pic>
      <p:sp>
        <p:nvSpPr>
          <p:cNvPr id="7" name="文本框 6"/>
          <p:cNvSpPr txBox="1"/>
          <p:nvPr/>
        </p:nvSpPr>
        <p:spPr>
          <a:xfrm>
            <a:off x="2209800" y="3886200"/>
            <a:ext cx="379730" cy="368300"/>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1</a:t>
            </a:r>
            <a:endParaRPr lang="en-US" altLang="zh-CN">
              <a:latin typeface="Times New Roman" panose="02020603050405020304" pitchFamily="18" charset="0"/>
              <a:cs typeface="Times New Roman" panose="02020603050405020304" pitchFamily="18" charset="0"/>
            </a:endParaRPr>
          </a:p>
        </p:txBody>
      </p:sp>
      <p:sp>
        <p:nvSpPr>
          <p:cNvPr id="8" name="文本框 7"/>
          <p:cNvSpPr txBox="1"/>
          <p:nvPr/>
        </p:nvSpPr>
        <p:spPr>
          <a:xfrm>
            <a:off x="5638800" y="3963035"/>
            <a:ext cx="379730" cy="368300"/>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2</a:t>
            </a:r>
            <a:endParaRPr lang="en-US" altLang="zh-CN">
              <a:latin typeface="Times New Roman" panose="02020603050405020304" pitchFamily="18" charset="0"/>
              <a:cs typeface="Times New Roman" panose="02020603050405020304" pitchFamily="18" charset="0"/>
            </a:endParaRPr>
          </a:p>
        </p:txBody>
      </p:sp>
      <p:sp>
        <p:nvSpPr>
          <p:cNvPr id="9" name="文本框 8"/>
          <p:cNvSpPr txBox="1"/>
          <p:nvPr/>
        </p:nvSpPr>
        <p:spPr>
          <a:xfrm>
            <a:off x="8950325" y="4090035"/>
            <a:ext cx="379730" cy="368300"/>
          </a:xfrm>
          <a:prstGeom prst="rect">
            <a:avLst/>
          </a:prstGeom>
          <a:noFill/>
        </p:spPr>
        <p:txBody>
          <a:bodyPr wrap="square" rtlCol="0">
            <a:spAutoFit/>
          </a:bodyPr>
          <a:p>
            <a:r>
              <a:rPr lang="en-US" altLang="zh-CN">
                <a:latin typeface="Times New Roman" panose="02020603050405020304" pitchFamily="18" charset="0"/>
                <a:cs typeface="Times New Roman" panose="02020603050405020304" pitchFamily="18" charset="0"/>
              </a:rPr>
              <a:t>3</a:t>
            </a:r>
            <a:endParaRPr lang="en-US" altLang="zh-CN">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5" name="图片 1" descr="头像"/>
          <p:cNvPicPr>
            <a:picLocks noChangeAspect="1"/>
          </p:cNvPicPr>
          <p:nvPr/>
        </p:nvPicPr>
        <p:blipFill>
          <a:blip r:embed="rId1"/>
          <a:stretch>
            <a:fillRect/>
          </a:stretch>
        </p:blipFill>
        <p:spPr>
          <a:xfrm>
            <a:off x="10515601" y="-6985"/>
            <a:ext cx="1338262" cy="1338263"/>
          </a:xfrm>
          <a:prstGeom prst="rect">
            <a:avLst/>
          </a:prstGeom>
          <a:noFill/>
          <a:ln w="9525">
            <a:noFill/>
          </a:ln>
        </p:spPr>
      </p:pic>
      <p:sp>
        <p:nvSpPr>
          <p:cNvPr id="2" name="矩形 1"/>
          <p:cNvSpPr/>
          <p:nvPr/>
        </p:nvSpPr>
        <p:spPr>
          <a:xfrm>
            <a:off x="-381000" y="1143000"/>
            <a:ext cx="12954000" cy="44221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Times New Roman" panose="02020603050405020304" pitchFamily="18" charset="0"/>
            </a:endParaRPr>
          </a:p>
        </p:txBody>
      </p:sp>
      <p:sp>
        <p:nvSpPr>
          <p:cNvPr id="24" name="文本框 23"/>
          <p:cNvSpPr txBox="1"/>
          <p:nvPr/>
        </p:nvSpPr>
        <p:spPr>
          <a:xfrm>
            <a:off x="5930900" y="3425190"/>
            <a:ext cx="6386195" cy="645160"/>
          </a:xfrm>
          <a:prstGeom prst="rect">
            <a:avLst/>
          </a:prstGeom>
          <a:noFill/>
          <a:effectLst>
            <a:outerShdw blurRad="25400" dist="25400" dir="2700000" algn="tl" rotWithShape="0">
              <a:prstClr val="black">
                <a:alpha val="20000"/>
              </a:prstClr>
            </a:outerShdw>
          </a:effectLst>
        </p:spPr>
        <p:txBody>
          <a:bodyPr wrap="square" rtlCol="0">
            <a:spAutoFit/>
          </a:bodyPr>
          <a:lstStyle/>
          <a:p>
            <a:r>
              <a:rPr lang="en-US" altLang="zh-CN" sz="3600" b="1" dirty="0" smtClean="0">
                <a:solidFill>
                  <a:srgbClr val="2C8C86"/>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Segoe Print" panose="02000600000000000000" charset="0"/>
                <a:sym typeface="+mn-ea"/>
              </a:rPr>
              <a:t>Materials for calibration</a:t>
            </a:r>
            <a:endParaRPr lang="en-US" altLang="zh-CN" sz="3600" b="1" dirty="0" smtClean="0">
              <a:solidFill>
                <a:srgbClr val="2C8C86"/>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Segoe Print" panose="02000600000000000000" charset="0"/>
              <a:sym typeface="+mn-ea"/>
            </a:endParaRPr>
          </a:p>
        </p:txBody>
      </p:sp>
      <p:grpSp>
        <p:nvGrpSpPr>
          <p:cNvPr id="5" name="组合 4"/>
          <p:cNvGrpSpPr/>
          <p:nvPr/>
        </p:nvGrpSpPr>
        <p:grpSpPr>
          <a:xfrm>
            <a:off x="4043680" y="2589530"/>
            <a:ext cx="1419860" cy="1328420"/>
            <a:chOff x="2876" y="3426"/>
            <a:chExt cx="3980" cy="3016"/>
          </a:xfrm>
        </p:grpSpPr>
        <p:sp>
          <p:nvSpPr>
            <p:cNvPr id="12" name="矩形 11"/>
            <p:cNvSpPr/>
            <p:nvPr/>
          </p:nvSpPr>
          <p:spPr>
            <a:xfrm>
              <a:off x="2876" y="4376"/>
              <a:ext cx="3091" cy="2066"/>
            </a:xfrm>
            <a:prstGeom prst="rect">
              <a:avLst/>
            </a:prstGeom>
            <a:solidFill>
              <a:srgbClr val="3DB15E"/>
            </a:solidFill>
            <a:ln>
              <a:noFill/>
            </a:ln>
            <a:effectLst>
              <a:outerShdw blurRad="25400" dist="12700" dir="135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Times New Roman" panose="02020603050405020304" pitchFamily="18" charset="0"/>
              </a:endParaRPr>
            </a:p>
          </p:txBody>
        </p:sp>
        <p:sp>
          <p:nvSpPr>
            <p:cNvPr id="26" name="矩形 25"/>
            <p:cNvSpPr/>
            <p:nvPr/>
          </p:nvSpPr>
          <p:spPr>
            <a:xfrm>
              <a:off x="4955" y="3426"/>
              <a:ext cx="1901" cy="1989"/>
            </a:xfrm>
            <a:prstGeom prst="rect">
              <a:avLst/>
            </a:prstGeom>
            <a:solidFill>
              <a:srgbClr val="223850"/>
            </a:solidFill>
            <a:ln>
              <a:noFill/>
            </a:ln>
            <a:effectLst>
              <a:outerShdw blurRad="63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Times New Roman" panose="02020603050405020304" pitchFamily="18" charset="0"/>
              </a:endParaRPr>
            </a:p>
          </p:txBody>
        </p:sp>
      </p:grpSp>
      <p:sp>
        <p:nvSpPr>
          <p:cNvPr id="4" name="文本框 3"/>
          <p:cNvSpPr txBox="1"/>
          <p:nvPr/>
        </p:nvSpPr>
        <p:spPr>
          <a:xfrm>
            <a:off x="5906770" y="2418715"/>
            <a:ext cx="5679440" cy="645160"/>
          </a:xfrm>
          <a:prstGeom prst="rect">
            <a:avLst/>
          </a:prstGeom>
          <a:noFill/>
          <a:effectLst>
            <a:outerShdw blurRad="25400" dist="25400" dir="2700000" algn="tl" rotWithShape="0">
              <a:prstClr val="black">
                <a:alpha val="20000"/>
              </a:prstClr>
            </a:outerShdw>
          </a:effectLst>
        </p:spPr>
        <p:txBody>
          <a:bodyPr wrap="square" rtlCol="0">
            <a:spAutoFit/>
          </a:bodyPr>
          <a:lstStyle/>
          <a:p>
            <a:r>
              <a:rPr lang="en-US" altLang="zh-CN" sz="36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PART 2</a:t>
            </a:r>
            <a:endParaRPr lang="en-US" altLang="zh-CN" sz="3600" b="1" dirty="0" smtClean="0">
              <a:solidFill>
                <a:srgbClr val="2C8C86"/>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10674436" cy="566968"/>
            <a:chOff x="116" y="813"/>
            <a:chExt cx="4015"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112644" name="PA_原创设计师QQ598969553             _3"/>
            <p:cNvSpPr/>
            <p:nvPr>
              <p:custDataLst>
                <p:tags r:id="rId3"/>
              </p:custDataLst>
            </p:nvPr>
          </p:nvSpPr>
          <p:spPr>
            <a:xfrm>
              <a:off x="406" y="875"/>
              <a:ext cx="3725" cy="276"/>
            </a:xfrm>
            <a:prstGeom prst="rect">
              <a:avLst/>
            </a:prstGeom>
            <a:noFill/>
            <a:ln w="9525">
              <a:noFill/>
            </a:ln>
          </p:spPr>
          <p:txBody>
            <a:bodyPr wrap="square" lIns="0" tIns="0" rIns="0" bIns="0" anchor="t" anchorCtr="0">
              <a:spAutoFit/>
            </a:bodyPr>
            <a:lstStyle/>
            <a:p>
              <a:pPr eaLnBrk="1" hangingPunct="1">
                <a:lnSpc>
                  <a:spcPct val="100000"/>
                </a:lnSpc>
                <a:spcBef>
                  <a:spcPct val="0"/>
                </a:spcBef>
                <a:buFont typeface="Times New Roman" panose="02020603050405020304" pitchFamily="18" charset="0"/>
                <a:buNone/>
              </a:pPr>
              <a:r>
                <a:rPr lang="en-US" altLang="zh-CN" sz="2800" b="1" dirty="0" smtClean="0">
                  <a:solidFill>
                    <a:srgbClr val="2C8C86"/>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Segoe Print" panose="02000600000000000000" charset="0"/>
                  <a:sym typeface="+mn-ea"/>
                </a:rPr>
                <a:t>Materials for calibration</a:t>
              </a:r>
              <a:endParaRPr lang="en-US" altLang="zh-CN" sz="2800" b="1" dirty="0" smtClean="0">
                <a:solidFill>
                  <a:srgbClr val="C00000"/>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lstStyle/>
          <a:p>
            <a:pPr fontAlgn="auto"/>
            <a:endParaRPr lang="zh-CN" altLang="en-US" sz="245" strike="noStrike" noProof="1">
              <a:latin typeface="Times New Roman" panose="02020603050405020304" pitchFamily="18" charset="0"/>
              <a:cs typeface="Times New Roman" panose="02020603050405020304" pitchFamily="18" charset="0"/>
            </a:endParaRPr>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文本框 4"/>
          <p:cNvSpPr txBox="1"/>
          <p:nvPr/>
        </p:nvSpPr>
        <p:spPr>
          <a:xfrm>
            <a:off x="838957" y="4343450"/>
            <a:ext cx="7180580" cy="1753235"/>
          </a:xfrm>
          <a:prstGeom prst="rect">
            <a:avLst/>
          </a:prstGeom>
          <a:noFill/>
        </p:spPr>
        <p:txBody>
          <a:bodyPr wrap="none" rtlCol="0">
            <a:spAutoFit/>
          </a:bodyPr>
          <a:lstStyle/>
          <a:p>
            <a:r>
              <a:rPr lang="en-US" altLang="zh-CN" dirty="0" smtClean="0">
                <a:latin typeface="Times New Roman" panose="02020603050405020304" pitchFamily="18" charset="0"/>
                <a:cs typeface="Times New Roman" panose="02020603050405020304" pitchFamily="18" charset="0"/>
              </a:rPr>
              <a:t>Please confirm the belows before performing the position calibration :</a:t>
            </a:r>
            <a:endParaRPr lang="en-US" altLang="zh-CN" dirty="0" smtClean="0">
              <a:latin typeface="Times New Roman" panose="02020603050405020304" pitchFamily="18" charset="0"/>
              <a:cs typeface="Times New Roman" panose="02020603050405020304" pitchFamily="18" charset="0"/>
            </a:endParaRPr>
          </a:p>
          <a:p>
            <a:pPr marL="285750" indent="-285750">
              <a:buFont typeface="Times New Roman" panose="02020603050405020304" pitchFamily="18" charset="0"/>
              <a:buChar char="•"/>
            </a:pPr>
            <a:r>
              <a:rPr lang="en-US" altLang="zh-CN" dirty="0" smtClean="0">
                <a:latin typeface="Times New Roman" panose="02020603050405020304" pitchFamily="18" charset="0"/>
                <a:cs typeface="Times New Roman" panose="02020603050405020304" pitchFamily="18" charset="0"/>
              </a:rPr>
              <a:t>There is no experiment running.</a:t>
            </a:r>
            <a:endParaRPr lang="en-US" altLang="zh-CN" dirty="0" smtClean="0">
              <a:latin typeface="Times New Roman" panose="02020603050405020304" pitchFamily="18" charset="0"/>
              <a:cs typeface="Times New Roman" panose="02020603050405020304" pitchFamily="18" charset="0"/>
            </a:endParaRPr>
          </a:p>
          <a:p>
            <a:pPr marL="285750" indent="-285750">
              <a:buFont typeface="Times New Roman" panose="02020603050405020304" pitchFamily="18" charset="0"/>
              <a:buChar char="•"/>
            </a:pPr>
            <a:r>
              <a:rPr lang="en-US" altLang="zh-CN" dirty="0" smtClean="0">
                <a:latin typeface="Times New Roman" panose="02020603050405020304" pitchFamily="18" charset="0"/>
                <a:cs typeface="Times New Roman" panose="02020603050405020304" pitchFamily="18" charset="0"/>
              </a:rPr>
              <a:t>There are no slides to be processed on the slide tray.</a:t>
            </a:r>
            <a:endParaRPr lang="en-US" altLang="zh-CN" dirty="0" smtClean="0">
              <a:latin typeface="Times New Roman" panose="02020603050405020304" pitchFamily="18" charset="0"/>
              <a:cs typeface="Times New Roman" panose="02020603050405020304" pitchFamily="18" charset="0"/>
            </a:endParaRPr>
          </a:p>
          <a:p>
            <a:pPr marL="285750" indent="-285750">
              <a:buFont typeface="Times New Roman" panose="02020603050405020304" pitchFamily="18" charset="0"/>
              <a:buChar char="•"/>
            </a:pPr>
            <a:r>
              <a:rPr lang="en-US" altLang="zh-CN" dirty="0" smtClean="0">
                <a:latin typeface="Times New Roman" panose="02020603050405020304" pitchFamily="18" charset="0"/>
                <a:cs typeface="Times New Roman" panose="02020603050405020304" pitchFamily="18" charset="0"/>
              </a:rPr>
              <a:t>Remove the reagents from the reagent platform.</a:t>
            </a:r>
            <a:endParaRPr lang="en-US" altLang="zh-CN" dirty="0" smtClean="0">
              <a:latin typeface="Times New Roman" panose="02020603050405020304" pitchFamily="18" charset="0"/>
              <a:cs typeface="Times New Roman" panose="02020603050405020304" pitchFamily="18" charset="0"/>
            </a:endParaRPr>
          </a:p>
          <a:p>
            <a:endParaRPr lang="en-US" altLang="zh-CN" dirty="0">
              <a:latin typeface="Times New Roman" panose="02020603050405020304" pitchFamily="18" charset="0"/>
              <a:cs typeface="Times New Roman" panose="02020603050405020304" pitchFamily="18" charset="0"/>
            </a:endParaRPr>
          </a:p>
          <a:p>
            <a:endParaRPr lang="en-US" altLang="zh-CN" dirty="0" smtClean="0">
              <a:latin typeface="Times New Roman" panose="02020603050405020304" pitchFamily="18" charset="0"/>
              <a:cs typeface="Times New Roman" panose="02020603050405020304" pitchFamily="18" charset="0"/>
            </a:endParaRPr>
          </a:p>
        </p:txBody>
      </p:sp>
      <p:graphicFrame>
        <p:nvGraphicFramePr>
          <p:cNvPr id="7" name="表格 6"/>
          <p:cNvGraphicFramePr/>
          <p:nvPr>
            <p:custDataLst>
              <p:tags r:id="rId7"/>
            </p:custDataLst>
          </p:nvPr>
        </p:nvGraphicFramePr>
        <p:xfrm>
          <a:off x="1066800" y="1905000"/>
          <a:ext cx="8533765" cy="1905000"/>
        </p:xfrm>
        <a:graphic>
          <a:graphicData uri="http://schemas.openxmlformats.org/drawingml/2006/table">
            <a:tbl>
              <a:tblPr firstRow="1" bandRow="1">
                <a:tableStyleId>{5C22544A-7EE6-4342-B048-85BDC9FD1C3A}</a:tableStyleId>
              </a:tblPr>
              <a:tblGrid>
                <a:gridCol w="2844165"/>
                <a:gridCol w="2844165"/>
                <a:gridCol w="2844165"/>
              </a:tblGrid>
              <a:tr h="381000">
                <a:tc>
                  <a:txBody>
                    <a:bodyPr/>
                    <a:p>
                      <a:pPr>
                        <a:buNone/>
                      </a:pPr>
                      <a:r>
                        <a:rPr lang="en-US" altLang="zh-CN">
                          <a:cs typeface="Times New Roman" panose="02020603050405020304" pitchFamily="18" charset="0"/>
                        </a:rPr>
                        <a:t>No.</a:t>
                      </a:r>
                      <a:endParaRPr lang="en-US" altLang="zh-CN">
                        <a:cs typeface="Times New Roman" panose="02020603050405020304" pitchFamily="18" charset="0"/>
                      </a:endParaRPr>
                    </a:p>
                  </a:txBody>
                  <a:tcPr/>
                </a:tc>
                <a:tc>
                  <a:txBody>
                    <a:bodyPr/>
                    <a:p>
                      <a:pPr>
                        <a:buNone/>
                      </a:pPr>
                      <a:r>
                        <a:rPr lang="en-US" altLang="zh-CN">
                          <a:cs typeface="Times New Roman" panose="02020603050405020304" pitchFamily="18" charset="0"/>
                        </a:rPr>
                        <a:t>Name</a:t>
                      </a:r>
                      <a:endParaRPr lang="en-US" altLang="zh-CN">
                        <a:cs typeface="Times New Roman" panose="02020603050405020304" pitchFamily="18" charset="0"/>
                      </a:endParaRPr>
                    </a:p>
                  </a:txBody>
                  <a:tcPr/>
                </a:tc>
                <a:tc>
                  <a:txBody>
                    <a:bodyPr/>
                    <a:p>
                      <a:pPr>
                        <a:buNone/>
                      </a:pPr>
                      <a:r>
                        <a:rPr lang="en-US" altLang="zh-CN">
                          <a:cs typeface="Times New Roman" panose="02020603050405020304" pitchFamily="18" charset="0"/>
                        </a:rPr>
                        <a:t>Quantity</a:t>
                      </a:r>
                      <a:endParaRPr lang="en-US" altLang="zh-CN">
                        <a:cs typeface="Times New Roman" panose="02020603050405020304" pitchFamily="18" charset="0"/>
                      </a:endParaRPr>
                    </a:p>
                  </a:txBody>
                  <a:tcPr/>
                </a:tc>
              </a:tr>
              <a:tr h="381000">
                <a:tc>
                  <a:txBody>
                    <a:bodyPr/>
                    <a:p>
                      <a:pPr>
                        <a:buNone/>
                      </a:pPr>
                      <a:r>
                        <a:rPr lang="en-US" altLang="zh-CN">
                          <a:cs typeface="Times New Roman" panose="02020603050405020304" pitchFamily="18" charset="0"/>
                        </a:rPr>
                        <a:t>1</a:t>
                      </a:r>
                      <a:endParaRPr lang="en-US" altLang="zh-CN">
                        <a:cs typeface="Times New Roman" panose="02020603050405020304" pitchFamily="18" charset="0"/>
                      </a:endParaRPr>
                    </a:p>
                  </a:txBody>
                  <a:tcPr/>
                </a:tc>
                <a:tc>
                  <a:txBody>
                    <a:bodyPr/>
                    <a:p>
                      <a:pPr>
                        <a:buNone/>
                      </a:pPr>
                      <a:r>
                        <a:rPr lang="en-US" altLang="zh-CN">
                          <a:cs typeface="Times New Roman" panose="02020603050405020304" pitchFamily="18" charset="0"/>
                        </a:rPr>
                        <a:t>slide</a:t>
                      </a:r>
                      <a:endParaRPr lang="en-US" altLang="zh-CN">
                        <a:cs typeface="Times New Roman" panose="02020603050405020304" pitchFamily="18" charset="0"/>
                      </a:endParaRPr>
                    </a:p>
                  </a:txBody>
                  <a:tcPr/>
                </a:tc>
                <a:tc>
                  <a:txBody>
                    <a:bodyPr/>
                    <a:p>
                      <a:pPr>
                        <a:buNone/>
                      </a:pPr>
                      <a:r>
                        <a:rPr lang="en-US" altLang="zh-CN">
                          <a:cs typeface="Times New Roman" panose="02020603050405020304" pitchFamily="18" charset="0"/>
                        </a:rPr>
                        <a:t>10</a:t>
                      </a:r>
                      <a:endParaRPr lang="en-US" altLang="zh-CN">
                        <a:cs typeface="Times New Roman" panose="02020603050405020304" pitchFamily="18" charset="0"/>
                      </a:endParaRPr>
                    </a:p>
                  </a:txBody>
                  <a:tcPr/>
                </a:tc>
              </a:tr>
              <a:tr h="381000">
                <a:tc>
                  <a:txBody>
                    <a:bodyPr/>
                    <a:p>
                      <a:pPr>
                        <a:buNone/>
                      </a:pPr>
                      <a:r>
                        <a:rPr lang="en-US" altLang="zh-CN">
                          <a:cs typeface="Times New Roman" panose="02020603050405020304" pitchFamily="18" charset="0"/>
                        </a:rPr>
                        <a:t>2</a:t>
                      </a:r>
                      <a:endParaRPr lang="en-US" altLang="zh-CN">
                        <a:cs typeface="Times New Roman" panose="02020603050405020304" pitchFamily="18" charset="0"/>
                      </a:endParaRPr>
                    </a:p>
                  </a:txBody>
                  <a:tcPr/>
                </a:tc>
                <a:tc>
                  <a:txBody>
                    <a:bodyPr/>
                    <a:p>
                      <a:pPr>
                        <a:buNone/>
                      </a:pPr>
                      <a:r>
                        <a:rPr lang="en-US" altLang="zh-CN">
                          <a:cs typeface="Times New Roman" panose="02020603050405020304" pitchFamily="18" charset="0"/>
                        </a:rPr>
                        <a:t>liquid cover</a:t>
                      </a:r>
                      <a:endParaRPr lang="en-US" altLang="zh-CN">
                        <a:cs typeface="Times New Roman" panose="02020603050405020304" pitchFamily="18" charset="0"/>
                      </a:endParaRPr>
                    </a:p>
                  </a:txBody>
                  <a:tcPr/>
                </a:tc>
                <a:tc>
                  <a:txBody>
                    <a:bodyPr/>
                    <a:p>
                      <a:pPr>
                        <a:buNone/>
                      </a:pPr>
                      <a:r>
                        <a:rPr lang="en-US" altLang="zh-CN">
                          <a:cs typeface="Times New Roman" panose="02020603050405020304" pitchFamily="18" charset="0"/>
                        </a:rPr>
                        <a:t>10</a:t>
                      </a:r>
                      <a:endParaRPr lang="en-US" altLang="zh-CN">
                        <a:cs typeface="Times New Roman" panose="02020603050405020304" pitchFamily="18" charset="0"/>
                      </a:endParaRPr>
                    </a:p>
                  </a:txBody>
                  <a:tcPr/>
                </a:tc>
              </a:tr>
              <a:tr h="381000">
                <a:tc>
                  <a:txBody>
                    <a:bodyPr/>
                    <a:p>
                      <a:pPr>
                        <a:buNone/>
                      </a:pPr>
                      <a:r>
                        <a:rPr lang="en-US" altLang="zh-CN">
                          <a:cs typeface="Times New Roman" panose="02020603050405020304" pitchFamily="18" charset="0"/>
                        </a:rPr>
                        <a:t>3</a:t>
                      </a:r>
                      <a:endParaRPr lang="en-US" altLang="zh-CN">
                        <a:cs typeface="Times New Roman" panose="02020603050405020304" pitchFamily="18" charset="0"/>
                      </a:endParaRPr>
                    </a:p>
                  </a:txBody>
                  <a:tcPr/>
                </a:tc>
                <a:tc>
                  <a:txBody>
                    <a:bodyPr/>
                    <a:p>
                      <a:pPr>
                        <a:buNone/>
                      </a:pPr>
                      <a:r>
                        <a:rPr lang="en-US" altLang="zh-CN">
                          <a:cs typeface="Times New Roman" panose="02020603050405020304" pitchFamily="18" charset="0"/>
                        </a:rPr>
                        <a:t>open container</a:t>
                      </a:r>
                      <a:endParaRPr lang="en-US" altLang="zh-CN">
                        <a:cs typeface="Times New Roman" panose="02020603050405020304" pitchFamily="18" charset="0"/>
                      </a:endParaRPr>
                    </a:p>
                  </a:txBody>
                  <a:tcPr/>
                </a:tc>
                <a:tc>
                  <a:txBody>
                    <a:bodyPr/>
                    <a:p>
                      <a:pPr>
                        <a:buNone/>
                      </a:pPr>
                      <a:r>
                        <a:rPr lang="en-US" altLang="zh-CN">
                          <a:cs typeface="Times New Roman" panose="02020603050405020304" pitchFamily="18" charset="0"/>
                        </a:rPr>
                        <a:t>4</a:t>
                      </a:r>
                      <a:endParaRPr lang="en-US" altLang="zh-CN">
                        <a:cs typeface="Times New Roman" panose="02020603050405020304" pitchFamily="18" charset="0"/>
                      </a:endParaRPr>
                    </a:p>
                  </a:txBody>
                  <a:tcPr/>
                </a:tc>
              </a:tr>
              <a:tr h="381000">
                <a:tc>
                  <a:txBody>
                    <a:bodyPr/>
                    <a:p>
                      <a:pPr>
                        <a:buNone/>
                      </a:pPr>
                      <a:r>
                        <a:rPr lang="en-US" altLang="zh-CN">
                          <a:cs typeface="Times New Roman" panose="02020603050405020304" pitchFamily="18" charset="0"/>
                        </a:rPr>
                        <a:t>4</a:t>
                      </a:r>
                      <a:endParaRPr lang="en-US" altLang="zh-CN">
                        <a:cs typeface="Times New Roman" panose="02020603050405020304" pitchFamily="18" charset="0"/>
                      </a:endParaRPr>
                    </a:p>
                  </a:txBody>
                  <a:tcPr/>
                </a:tc>
                <a:tc>
                  <a:txBody>
                    <a:bodyPr/>
                    <a:p>
                      <a:pPr>
                        <a:buNone/>
                      </a:pPr>
                      <a:r>
                        <a:rPr lang="en-US" altLang="zh-CN">
                          <a:cs typeface="Times New Roman" panose="02020603050405020304" pitchFamily="18" charset="0"/>
                        </a:rPr>
                        <a:t>reagent tray</a:t>
                      </a:r>
                      <a:endParaRPr lang="en-US" altLang="zh-CN">
                        <a:cs typeface="Times New Roman" panose="02020603050405020304" pitchFamily="18" charset="0"/>
                      </a:endParaRPr>
                    </a:p>
                  </a:txBody>
                  <a:tcPr/>
                </a:tc>
                <a:tc>
                  <a:txBody>
                    <a:bodyPr/>
                    <a:p>
                      <a:pPr>
                        <a:buNone/>
                      </a:pPr>
                      <a:r>
                        <a:rPr lang="en-US" altLang="zh-CN">
                          <a:cs typeface="Times New Roman" panose="02020603050405020304" pitchFamily="18" charset="0"/>
                        </a:rPr>
                        <a:t>2</a:t>
                      </a:r>
                      <a:endParaRPr lang="en-US" altLang="zh-CN">
                        <a:cs typeface="Times New Roman" panose="02020603050405020304" pitchFamily="18" charset="0"/>
                      </a:endParaRPr>
                    </a:p>
                  </a:txBody>
                  <a:tcPr/>
                </a:tc>
              </a:tr>
            </a:tbl>
          </a:graphicData>
        </a:graphic>
      </p:graphicFrame>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PA" val="v3.2.0"/>
</p:tagLst>
</file>

<file path=ppt/tags/tag10.xml><?xml version="1.0" encoding="utf-8"?>
<p:tagLst xmlns:p="http://schemas.openxmlformats.org/presentationml/2006/main">
  <p:tag name="PA" val="v3.2.0"/>
</p:tagLst>
</file>

<file path=ppt/tags/tag100.xml><?xml version="1.0" encoding="utf-8"?>
<p:tagLst xmlns:p="http://schemas.openxmlformats.org/presentationml/2006/main">
  <p:tag name="PA" val="v3.2.0"/>
</p:tagLst>
</file>

<file path=ppt/tags/tag101.xml><?xml version="1.0" encoding="utf-8"?>
<p:tagLst xmlns:p="http://schemas.openxmlformats.org/presentationml/2006/main">
  <p:tag name="PA" val="v3.2.0"/>
</p:tagLst>
</file>

<file path=ppt/tags/tag102.xml><?xml version="1.0" encoding="utf-8"?>
<p:tagLst xmlns:p="http://schemas.openxmlformats.org/presentationml/2006/main">
  <p:tag name="PA" val="v3.2.0"/>
</p:tagLst>
</file>

<file path=ppt/tags/tag103.xml><?xml version="1.0" encoding="utf-8"?>
<p:tagLst xmlns:p="http://schemas.openxmlformats.org/presentationml/2006/main">
  <p:tag name="PA" val="v3.2.0"/>
</p:tagLst>
</file>

<file path=ppt/tags/tag104.xml><?xml version="1.0" encoding="utf-8"?>
<p:tagLst xmlns:p="http://schemas.openxmlformats.org/presentationml/2006/main">
  <p:tag name="PA" val="v3.2.0"/>
</p:tagLst>
</file>

<file path=ppt/tags/tag105.xml><?xml version="1.0" encoding="utf-8"?>
<p:tagLst xmlns:p="http://schemas.openxmlformats.org/presentationml/2006/main">
  <p:tag name="PA" val="v3.2.0"/>
</p:tagLst>
</file>

<file path=ppt/tags/tag106.xml><?xml version="1.0" encoding="utf-8"?>
<p:tagLst xmlns:p="http://schemas.openxmlformats.org/presentationml/2006/main">
  <p:tag name="PA" val="v3.2.0"/>
</p:tagLst>
</file>

<file path=ppt/tags/tag107.xml><?xml version="1.0" encoding="utf-8"?>
<p:tagLst xmlns:p="http://schemas.openxmlformats.org/presentationml/2006/main">
  <p:tag name="PA" val="v3.2.0"/>
</p:tagLst>
</file>

<file path=ppt/tags/tag108.xml><?xml version="1.0" encoding="utf-8"?>
<p:tagLst xmlns:p="http://schemas.openxmlformats.org/presentationml/2006/main">
  <p:tag name="PA" val="v3.2.0"/>
</p:tagLst>
</file>

<file path=ppt/tags/tag109.xml><?xml version="1.0" encoding="utf-8"?>
<p:tagLst xmlns:p="http://schemas.openxmlformats.org/presentationml/2006/main">
  <p:tag name="PA" val="v3.2.0"/>
</p:tagLst>
</file>

<file path=ppt/tags/tag11.xml><?xml version="1.0" encoding="utf-8"?>
<p:tagLst xmlns:p="http://schemas.openxmlformats.org/presentationml/2006/main">
  <p:tag name="PA" val="v3.2.0"/>
</p:tagLst>
</file>

<file path=ppt/tags/tag110.xml><?xml version="1.0" encoding="utf-8"?>
<p:tagLst xmlns:p="http://schemas.openxmlformats.org/presentationml/2006/main">
  <p:tag name="PA" val="v3.2.0"/>
</p:tagLst>
</file>

<file path=ppt/tags/tag111.xml><?xml version="1.0" encoding="utf-8"?>
<p:tagLst xmlns:p="http://schemas.openxmlformats.org/presentationml/2006/main">
  <p:tag name="PA" val="v3.2.0"/>
</p:tagLst>
</file>

<file path=ppt/tags/tag112.xml><?xml version="1.0" encoding="utf-8"?>
<p:tagLst xmlns:p="http://schemas.openxmlformats.org/presentationml/2006/main">
  <p:tag name="PA" val="v3.2.0"/>
</p:tagLst>
</file>

<file path=ppt/tags/tag113.xml><?xml version="1.0" encoding="utf-8"?>
<p:tagLst xmlns:p="http://schemas.openxmlformats.org/presentationml/2006/main">
  <p:tag name="PA" val="v3.2.0"/>
</p:tagLst>
</file>

<file path=ppt/tags/tag114.xml><?xml version="1.0" encoding="utf-8"?>
<p:tagLst xmlns:p="http://schemas.openxmlformats.org/presentationml/2006/main">
  <p:tag name="PA" val="v3.2.0"/>
</p:tagLst>
</file>

<file path=ppt/tags/tag115.xml><?xml version="1.0" encoding="utf-8"?>
<p:tagLst xmlns:p="http://schemas.openxmlformats.org/presentationml/2006/main">
  <p:tag name="PA" val="v3.2.0"/>
</p:tagLst>
</file>

<file path=ppt/tags/tag116.xml><?xml version="1.0" encoding="utf-8"?>
<p:tagLst xmlns:p="http://schemas.openxmlformats.org/presentationml/2006/main">
  <p:tag name="PA" val="v3.2.0"/>
</p:tagLst>
</file>

<file path=ppt/tags/tag117.xml><?xml version="1.0" encoding="utf-8"?>
<p:tagLst xmlns:p="http://schemas.openxmlformats.org/presentationml/2006/main">
  <p:tag name="PA" val="v3.2.0"/>
</p:tagLst>
</file>

<file path=ppt/tags/tag118.xml><?xml version="1.0" encoding="utf-8"?>
<p:tagLst xmlns:p="http://schemas.openxmlformats.org/presentationml/2006/main">
  <p:tag name="PA" val="v3.2.0"/>
</p:tagLst>
</file>

<file path=ppt/tags/tag119.xml><?xml version="1.0" encoding="utf-8"?>
<p:tagLst xmlns:p="http://schemas.openxmlformats.org/presentationml/2006/main">
  <p:tag name="PA" val="v3.2.0"/>
</p:tagLst>
</file>

<file path=ppt/tags/tag12.xml><?xml version="1.0" encoding="utf-8"?>
<p:tagLst xmlns:p="http://schemas.openxmlformats.org/presentationml/2006/main">
  <p:tag name="KSO_WM_UNIT_TABLE_BEAUTIFY" val="smartTable{c1763ede-6fc3-455c-8907-c572ecbbbc0e}"/>
  <p:tag name="TABLE_ENDDRAG_ORIGIN_RECT" val="362*194"/>
  <p:tag name="TABLE_ENDDRAG_RECT" val="490*104*362*194"/>
</p:tagLst>
</file>

<file path=ppt/tags/tag120.xml><?xml version="1.0" encoding="utf-8"?>
<p:tagLst xmlns:p="http://schemas.openxmlformats.org/presentationml/2006/main">
  <p:tag name="PA" val="v3.2.0"/>
</p:tagLst>
</file>

<file path=ppt/tags/tag121.xml><?xml version="1.0" encoding="utf-8"?>
<p:tagLst xmlns:p="http://schemas.openxmlformats.org/presentationml/2006/main">
  <p:tag name="PA" val="v3.2.0"/>
</p:tagLst>
</file>

<file path=ppt/tags/tag122.xml><?xml version="1.0" encoding="utf-8"?>
<p:tagLst xmlns:p="http://schemas.openxmlformats.org/presentationml/2006/main">
  <p:tag name="PA" val="v3.2.0"/>
</p:tagLst>
</file>

<file path=ppt/tags/tag123.xml><?xml version="1.0" encoding="utf-8"?>
<p:tagLst xmlns:p="http://schemas.openxmlformats.org/presentationml/2006/main">
  <p:tag name="PA" val="v3.2.0"/>
</p:tagLst>
</file>

<file path=ppt/tags/tag124.xml><?xml version="1.0" encoding="utf-8"?>
<p:tagLst xmlns:p="http://schemas.openxmlformats.org/presentationml/2006/main">
  <p:tag name="PA" val="v3.2.0"/>
</p:tagLst>
</file>

<file path=ppt/tags/tag125.xml><?xml version="1.0" encoding="utf-8"?>
<p:tagLst xmlns:p="http://schemas.openxmlformats.org/presentationml/2006/main">
  <p:tag name="PA" val="v3.2.0"/>
</p:tagLst>
</file>

<file path=ppt/tags/tag126.xml><?xml version="1.0" encoding="utf-8"?>
<p:tagLst xmlns:p="http://schemas.openxmlformats.org/presentationml/2006/main">
  <p:tag name="PA" val="v3.2.0"/>
</p:tagLst>
</file>

<file path=ppt/tags/tag127.xml><?xml version="1.0" encoding="utf-8"?>
<p:tagLst xmlns:p="http://schemas.openxmlformats.org/presentationml/2006/main">
  <p:tag name="PA" val="v3.2.0"/>
</p:tagLst>
</file>

<file path=ppt/tags/tag128.xml><?xml version="1.0" encoding="utf-8"?>
<p:tagLst xmlns:p="http://schemas.openxmlformats.org/presentationml/2006/main">
  <p:tag name="PA" val="v3.2.0"/>
</p:tagLst>
</file>

<file path=ppt/tags/tag129.xml><?xml version="1.0" encoding="utf-8"?>
<p:tagLst xmlns:p="http://schemas.openxmlformats.org/presentationml/2006/main">
  <p:tag name="PA" val="v3.2.0"/>
</p:tagLst>
</file>

<file path=ppt/tags/tag13.xml><?xml version="1.0" encoding="utf-8"?>
<p:tagLst xmlns:p="http://schemas.openxmlformats.org/presentationml/2006/main">
  <p:tag name="PA" val="v3.2.0"/>
</p:tagLst>
</file>

<file path=ppt/tags/tag130.xml><?xml version="1.0" encoding="utf-8"?>
<p:tagLst xmlns:p="http://schemas.openxmlformats.org/presentationml/2006/main">
  <p:tag name="PA" val="v3.2.0"/>
</p:tagLst>
</file>

<file path=ppt/tags/tag131.xml><?xml version="1.0" encoding="utf-8"?>
<p:tagLst xmlns:p="http://schemas.openxmlformats.org/presentationml/2006/main">
  <p:tag name="PA" val="v3.2.0"/>
</p:tagLst>
</file>

<file path=ppt/tags/tag132.xml><?xml version="1.0" encoding="utf-8"?>
<p:tagLst xmlns:p="http://schemas.openxmlformats.org/presentationml/2006/main">
  <p:tag name="PA" val="v3.2.0"/>
</p:tagLst>
</file>

<file path=ppt/tags/tag133.xml><?xml version="1.0" encoding="utf-8"?>
<p:tagLst xmlns:p="http://schemas.openxmlformats.org/presentationml/2006/main">
  <p:tag name="PA" val="v3.2.0"/>
</p:tagLst>
</file>

<file path=ppt/tags/tag134.xml><?xml version="1.0" encoding="utf-8"?>
<p:tagLst xmlns:p="http://schemas.openxmlformats.org/presentationml/2006/main">
  <p:tag name="PA" val="v3.2.0"/>
</p:tagLst>
</file>

<file path=ppt/tags/tag135.xml><?xml version="1.0" encoding="utf-8"?>
<p:tagLst xmlns:p="http://schemas.openxmlformats.org/presentationml/2006/main">
  <p:tag name="PA" val="v3.2.0"/>
</p:tagLst>
</file>

<file path=ppt/tags/tag136.xml><?xml version="1.0" encoding="utf-8"?>
<p:tagLst xmlns:p="http://schemas.openxmlformats.org/presentationml/2006/main">
  <p:tag name="PA" val="v3.2.0"/>
</p:tagLst>
</file>

<file path=ppt/tags/tag137.xml><?xml version="1.0" encoding="utf-8"?>
<p:tagLst xmlns:p="http://schemas.openxmlformats.org/presentationml/2006/main">
  <p:tag name="PA" val="v3.2.0"/>
</p:tagLst>
</file>

<file path=ppt/tags/tag138.xml><?xml version="1.0" encoding="utf-8"?>
<p:tagLst xmlns:p="http://schemas.openxmlformats.org/presentationml/2006/main">
  <p:tag name="PA" val="v3.2.0"/>
</p:tagLst>
</file>

<file path=ppt/tags/tag139.xml><?xml version="1.0" encoding="utf-8"?>
<p:tagLst xmlns:p="http://schemas.openxmlformats.org/presentationml/2006/main">
  <p:tag name="PA" val="v3.2.0"/>
</p:tagLst>
</file>

<file path=ppt/tags/tag14.xml><?xml version="1.0" encoding="utf-8"?>
<p:tagLst xmlns:p="http://schemas.openxmlformats.org/presentationml/2006/main">
  <p:tag name="PA" val="v3.2.0"/>
</p:tagLst>
</file>

<file path=ppt/tags/tag140.xml><?xml version="1.0" encoding="utf-8"?>
<p:tagLst xmlns:p="http://schemas.openxmlformats.org/presentationml/2006/main">
  <p:tag name="PA" val="v3.2.0"/>
</p:tagLst>
</file>

<file path=ppt/tags/tag141.xml><?xml version="1.0" encoding="utf-8"?>
<p:tagLst xmlns:p="http://schemas.openxmlformats.org/presentationml/2006/main">
  <p:tag name="PA" val="v3.2.0"/>
</p:tagLst>
</file>

<file path=ppt/tags/tag142.xml><?xml version="1.0" encoding="utf-8"?>
<p:tagLst xmlns:p="http://schemas.openxmlformats.org/presentationml/2006/main">
  <p:tag name="PA" val="v3.2.0"/>
</p:tagLst>
</file>

<file path=ppt/tags/tag143.xml><?xml version="1.0" encoding="utf-8"?>
<p:tagLst xmlns:p="http://schemas.openxmlformats.org/presentationml/2006/main">
  <p:tag name="PA" val="v3.2.0"/>
</p:tagLst>
</file>

<file path=ppt/tags/tag144.xml><?xml version="1.0" encoding="utf-8"?>
<p:tagLst xmlns:p="http://schemas.openxmlformats.org/presentationml/2006/main">
  <p:tag name="PA" val="v3.2.0"/>
</p:tagLst>
</file>

<file path=ppt/tags/tag145.xml><?xml version="1.0" encoding="utf-8"?>
<p:tagLst xmlns:p="http://schemas.openxmlformats.org/presentationml/2006/main">
  <p:tag name="KSO_WM_BEAUTIFY_FLAG" val=""/>
</p:tagLst>
</file>

<file path=ppt/tags/tag146.xml><?xml version="1.0" encoding="utf-8"?>
<p:tagLst xmlns:p="http://schemas.openxmlformats.org/presentationml/2006/main">
  <p:tag name="PA" val="v3.2.0"/>
</p:tagLst>
</file>

<file path=ppt/tags/tag147.xml><?xml version="1.0" encoding="utf-8"?>
<p:tagLst xmlns:p="http://schemas.openxmlformats.org/presentationml/2006/main">
  <p:tag name="PA" val="v3.2.0"/>
</p:tagLst>
</file>

<file path=ppt/tags/tag148.xml><?xml version="1.0" encoding="utf-8"?>
<p:tagLst xmlns:p="http://schemas.openxmlformats.org/presentationml/2006/main">
  <p:tag name="PA" val="v3.2.0"/>
</p:tagLst>
</file>

<file path=ppt/tags/tag149.xml><?xml version="1.0" encoding="utf-8"?>
<p:tagLst xmlns:p="http://schemas.openxmlformats.org/presentationml/2006/main">
  <p:tag name="PA" val="v3.2.0"/>
</p:tagLst>
</file>

<file path=ppt/tags/tag15.xml><?xml version="1.0" encoding="utf-8"?>
<p:tagLst xmlns:p="http://schemas.openxmlformats.org/presentationml/2006/main">
  <p:tag name="PA" val="v3.2.0"/>
</p:tagLst>
</file>

<file path=ppt/tags/tag150.xml><?xml version="1.0" encoding="utf-8"?>
<p:tagLst xmlns:p="http://schemas.openxmlformats.org/presentationml/2006/main">
  <p:tag name="PA" val="v3.2.0"/>
</p:tagLst>
</file>

<file path=ppt/tags/tag151.xml><?xml version="1.0" encoding="utf-8"?>
<p:tagLst xmlns:p="http://schemas.openxmlformats.org/presentationml/2006/main">
  <p:tag name="PA" val="v3.2.0"/>
</p:tagLst>
</file>

<file path=ppt/tags/tag152.xml><?xml version="1.0" encoding="utf-8"?>
<p:tagLst xmlns:p="http://schemas.openxmlformats.org/presentationml/2006/main">
  <p:tag name="PA" val="v3.2.0"/>
</p:tagLst>
</file>

<file path=ppt/tags/tag153.xml><?xml version="1.0" encoding="utf-8"?>
<p:tagLst xmlns:p="http://schemas.openxmlformats.org/presentationml/2006/main">
  <p:tag name="PA" val="v3.2.0"/>
</p:tagLst>
</file>

<file path=ppt/tags/tag154.xml><?xml version="1.0" encoding="utf-8"?>
<p:tagLst xmlns:p="http://schemas.openxmlformats.org/presentationml/2006/main">
  <p:tag name="PA" val="v3.2.0"/>
</p:tagLst>
</file>

<file path=ppt/tags/tag155.xml><?xml version="1.0" encoding="utf-8"?>
<p:tagLst xmlns:p="http://schemas.openxmlformats.org/presentationml/2006/main">
  <p:tag name="PA" val="v3.2.0"/>
</p:tagLst>
</file>

<file path=ppt/tags/tag156.xml><?xml version="1.0" encoding="utf-8"?>
<p:tagLst xmlns:p="http://schemas.openxmlformats.org/presentationml/2006/main">
  <p:tag name="PA" val="v3.2.0"/>
</p:tagLst>
</file>

<file path=ppt/tags/tag157.xml><?xml version="1.0" encoding="utf-8"?>
<p:tagLst xmlns:p="http://schemas.openxmlformats.org/presentationml/2006/main">
  <p:tag name="PA" val="v3.2.0"/>
</p:tagLst>
</file>

<file path=ppt/tags/tag158.xml><?xml version="1.0" encoding="utf-8"?>
<p:tagLst xmlns:p="http://schemas.openxmlformats.org/presentationml/2006/main">
  <p:tag name="PA" val="v3.2.0"/>
</p:tagLst>
</file>

<file path=ppt/tags/tag159.xml><?xml version="1.0" encoding="utf-8"?>
<p:tagLst xmlns:p="http://schemas.openxmlformats.org/presentationml/2006/main">
  <p:tag name="PA" val="v3.2.0"/>
</p:tagLst>
</file>

<file path=ppt/tags/tag16.xml><?xml version="1.0" encoding="utf-8"?>
<p:tagLst xmlns:p="http://schemas.openxmlformats.org/presentationml/2006/main">
  <p:tag name="PA" val="v3.2.0"/>
</p:tagLst>
</file>

<file path=ppt/tags/tag160.xml><?xml version="1.0" encoding="utf-8"?>
<p:tagLst xmlns:p="http://schemas.openxmlformats.org/presentationml/2006/main">
  <p:tag name="PA" val="v3.2.0"/>
</p:tagLst>
</file>

<file path=ppt/tags/tag161.xml><?xml version="1.0" encoding="utf-8"?>
<p:tagLst xmlns:p="http://schemas.openxmlformats.org/presentationml/2006/main">
  <p:tag name="PA" val="v3.2.0"/>
</p:tagLst>
</file>

<file path=ppt/tags/tag162.xml><?xml version="1.0" encoding="utf-8"?>
<p:tagLst xmlns:p="http://schemas.openxmlformats.org/presentationml/2006/main">
  <p:tag name="PA" val="v3.2.0"/>
</p:tagLst>
</file>

<file path=ppt/tags/tag163.xml><?xml version="1.0" encoding="utf-8"?>
<p:tagLst xmlns:p="http://schemas.openxmlformats.org/presentationml/2006/main">
  <p:tag name="PA" val="v3.2.0"/>
</p:tagLst>
</file>

<file path=ppt/tags/tag164.xml><?xml version="1.0" encoding="utf-8"?>
<p:tagLst xmlns:p="http://schemas.openxmlformats.org/presentationml/2006/main">
  <p:tag name="PA" val="v3.2.0"/>
</p:tagLst>
</file>

<file path=ppt/tags/tag165.xml><?xml version="1.0" encoding="utf-8"?>
<p:tagLst xmlns:p="http://schemas.openxmlformats.org/presentationml/2006/main">
  <p:tag name="PA" val="v3.2.0"/>
</p:tagLst>
</file>

<file path=ppt/tags/tag166.xml><?xml version="1.0" encoding="utf-8"?>
<p:tagLst xmlns:p="http://schemas.openxmlformats.org/presentationml/2006/main">
  <p:tag name="PA" val="v3.2.0"/>
</p:tagLst>
</file>

<file path=ppt/tags/tag167.xml><?xml version="1.0" encoding="utf-8"?>
<p:tagLst xmlns:p="http://schemas.openxmlformats.org/presentationml/2006/main">
  <p:tag name="PA" val="v3.2.0"/>
</p:tagLst>
</file>

<file path=ppt/tags/tag168.xml><?xml version="1.0" encoding="utf-8"?>
<p:tagLst xmlns:p="http://schemas.openxmlformats.org/presentationml/2006/main">
  <p:tag name="PA" val="v3.2.0"/>
</p:tagLst>
</file>

<file path=ppt/tags/tag169.xml><?xml version="1.0" encoding="utf-8"?>
<p:tagLst xmlns:p="http://schemas.openxmlformats.org/presentationml/2006/main">
  <p:tag name="PA" val="v3.2.0"/>
</p:tagLst>
</file>

<file path=ppt/tags/tag17.xml><?xml version="1.0" encoding="utf-8"?>
<p:tagLst xmlns:p="http://schemas.openxmlformats.org/presentationml/2006/main">
  <p:tag name="PA" val="v3.2.0"/>
</p:tagLst>
</file>

<file path=ppt/tags/tag170.xml><?xml version="1.0" encoding="utf-8"?>
<p:tagLst xmlns:p="http://schemas.openxmlformats.org/presentationml/2006/main">
  <p:tag name="PA" val="v3.2.0"/>
</p:tagLst>
</file>

<file path=ppt/tags/tag171.xml><?xml version="1.0" encoding="utf-8"?>
<p:tagLst xmlns:p="http://schemas.openxmlformats.org/presentationml/2006/main">
  <p:tag name="PA" val="v3.2.0"/>
</p:tagLst>
</file>

<file path=ppt/tags/tag172.xml><?xml version="1.0" encoding="utf-8"?>
<p:tagLst xmlns:p="http://schemas.openxmlformats.org/presentationml/2006/main">
  <p:tag name="PA" val="v3.2.0"/>
</p:tagLst>
</file>

<file path=ppt/tags/tag173.xml><?xml version="1.0" encoding="utf-8"?>
<p:tagLst xmlns:p="http://schemas.openxmlformats.org/presentationml/2006/main">
  <p:tag name="PA" val="v3.2.0"/>
</p:tagLst>
</file>

<file path=ppt/tags/tag174.xml><?xml version="1.0" encoding="utf-8"?>
<p:tagLst xmlns:p="http://schemas.openxmlformats.org/presentationml/2006/main">
  <p:tag name="PA" val="v3.2.0"/>
</p:tagLst>
</file>

<file path=ppt/tags/tag175.xml><?xml version="1.0" encoding="utf-8"?>
<p:tagLst xmlns:p="http://schemas.openxmlformats.org/presentationml/2006/main">
  <p:tag name="PA" val="v3.2.0"/>
</p:tagLst>
</file>

<file path=ppt/tags/tag176.xml><?xml version="1.0" encoding="utf-8"?>
<p:tagLst xmlns:p="http://schemas.openxmlformats.org/presentationml/2006/main">
  <p:tag name="PA" val="v3.2.0"/>
</p:tagLst>
</file>

<file path=ppt/tags/tag177.xml><?xml version="1.0" encoding="utf-8"?>
<p:tagLst xmlns:p="http://schemas.openxmlformats.org/presentationml/2006/main">
  <p:tag name="PA" val="v3.2.0"/>
</p:tagLst>
</file>

<file path=ppt/tags/tag178.xml><?xml version="1.0" encoding="utf-8"?>
<p:tagLst xmlns:p="http://schemas.openxmlformats.org/presentationml/2006/main">
  <p:tag name="PA" val="v3.2.0"/>
</p:tagLst>
</file>

<file path=ppt/tags/tag179.xml><?xml version="1.0" encoding="utf-8"?>
<p:tagLst xmlns:p="http://schemas.openxmlformats.org/presentationml/2006/main">
  <p:tag name="PA" val="v3.2.0"/>
</p:tagLst>
</file>

<file path=ppt/tags/tag18.xml><?xml version="1.0" encoding="utf-8"?>
<p:tagLst xmlns:p="http://schemas.openxmlformats.org/presentationml/2006/main">
  <p:tag name="KSO_WM_UNIT_TABLE_BEAUTIFY" val="smartTable{0f02580a-c3fb-4cb9-9e4f-edbcf2d35268}"/>
  <p:tag name="TABLE_ENDDRAG_ORIGIN_RECT" val="329*238"/>
  <p:tag name="TABLE_ENDDRAG_RECT" val="486*105*329*238"/>
</p:tagLst>
</file>

<file path=ppt/tags/tag180.xml><?xml version="1.0" encoding="utf-8"?>
<p:tagLst xmlns:p="http://schemas.openxmlformats.org/presentationml/2006/main">
  <p:tag name="PA" val="v3.2.0"/>
</p:tagLst>
</file>

<file path=ppt/tags/tag181.xml><?xml version="1.0" encoding="utf-8"?>
<p:tagLst xmlns:p="http://schemas.openxmlformats.org/presentationml/2006/main">
  <p:tag name="PA" val="v3.2.0"/>
</p:tagLst>
</file>

<file path=ppt/tags/tag182.xml><?xml version="1.0" encoding="utf-8"?>
<p:tagLst xmlns:p="http://schemas.openxmlformats.org/presentationml/2006/main">
  <p:tag name="PA" val="v3.2.0"/>
</p:tagLst>
</file>

<file path=ppt/tags/tag183.xml><?xml version="1.0" encoding="utf-8"?>
<p:tagLst xmlns:p="http://schemas.openxmlformats.org/presentationml/2006/main">
  <p:tag name="PA" val="v3.2.0"/>
</p:tagLst>
</file>

<file path=ppt/tags/tag184.xml><?xml version="1.0" encoding="utf-8"?>
<p:tagLst xmlns:p="http://schemas.openxmlformats.org/presentationml/2006/main">
  <p:tag name="PA" val="v3.2.0"/>
</p:tagLst>
</file>

<file path=ppt/tags/tag185.xml><?xml version="1.0" encoding="utf-8"?>
<p:tagLst xmlns:p="http://schemas.openxmlformats.org/presentationml/2006/main">
  <p:tag name="PA" val="v3.2.0"/>
</p:tagLst>
</file>

<file path=ppt/tags/tag186.xml><?xml version="1.0" encoding="utf-8"?>
<p:tagLst xmlns:p="http://schemas.openxmlformats.org/presentationml/2006/main">
  <p:tag name="PA" val="v3.2.0"/>
</p:tagLst>
</file>

<file path=ppt/tags/tag187.xml><?xml version="1.0" encoding="utf-8"?>
<p:tagLst xmlns:p="http://schemas.openxmlformats.org/presentationml/2006/main">
  <p:tag name="PA" val="v3.2.0"/>
</p:tagLst>
</file>

<file path=ppt/tags/tag188.xml><?xml version="1.0" encoding="utf-8"?>
<p:tagLst xmlns:p="http://schemas.openxmlformats.org/presentationml/2006/main">
  <p:tag name="PA" val="v3.2.0"/>
</p:tagLst>
</file>

<file path=ppt/tags/tag189.xml><?xml version="1.0" encoding="utf-8"?>
<p:tagLst xmlns:p="http://schemas.openxmlformats.org/presentationml/2006/main">
  <p:tag name="PA" val="v3.2.0"/>
</p:tagLst>
</file>

<file path=ppt/tags/tag19.xml><?xml version="1.0" encoding="utf-8"?>
<p:tagLst xmlns:p="http://schemas.openxmlformats.org/presentationml/2006/main">
  <p:tag name="PA" val="v3.2.0"/>
</p:tagLst>
</file>

<file path=ppt/tags/tag190.xml><?xml version="1.0" encoding="utf-8"?>
<p:tagLst xmlns:p="http://schemas.openxmlformats.org/presentationml/2006/main">
  <p:tag name="PA" val="v3.2.0"/>
</p:tagLst>
</file>

<file path=ppt/tags/tag191.xml><?xml version="1.0" encoding="utf-8"?>
<p:tagLst xmlns:p="http://schemas.openxmlformats.org/presentationml/2006/main">
  <p:tag name="PA" val="v3.2.0"/>
</p:tagLst>
</file>

<file path=ppt/tags/tag192.xml><?xml version="1.0" encoding="utf-8"?>
<p:tagLst xmlns:p="http://schemas.openxmlformats.org/presentationml/2006/main">
  <p:tag name="PA" val="v3.2.0"/>
</p:tagLst>
</file>

<file path=ppt/tags/tag193.xml><?xml version="1.0" encoding="utf-8"?>
<p:tagLst xmlns:p="http://schemas.openxmlformats.org/presentationml/2006/main">
  <p:tag name="PA" val="v3.2.0"/>
</p:tagLst>
</file>

<file path=ppt/tags/tag194.xml><?xml version="1.0" encoding="utf-8"?>
<p:tagLst xmlns:p="http://schemas.openxmlformats.org/presentationml/2006/main">
  <p:tag name="PA" val="v3.2.0"/>
</p:tagLst>
</file>

<file path=ppt/tags/tag195.xml><?xml version="1.0" encoding="utf-8"?>
<p:tagLst xmlns:p="http://schemas.openxmlformats.org/presentationml/2006/main">
  <p:tag name="PA" val="v3.2.0"/>
</p:tagLst>
</file>

<file path=ppt/tags/tag196.xml><?xml version="1.0" encoding="utf-8"?>
<p:tagLst xmlns:p="http://schemas.openxmlformats.org/presentationml/2006/main">
  <p:tag name="PA" val="v3.2.0"/>
</p:tagLst>
</file>

<file path=ppt/tags/tag197.xml><?xml version="1.0" encoding="utf-8"?>
<p:tagLst xmlns:p="http://schemas.openxmlformats.org/presentationml/2006/main">
  <p:tag name="PA" val="v3.2.0"/>
</p:tagLst>
</file>

<file path=ppt/tags/tag198.xml><?xml version="1.0" encoding="utf-8"?>
<p:tagLst xmlns:p="http://schemas.openxmlformats.org/presentationml/2006/main">
  <p:tag name="PA" val="v3.2.0"/>
</p:tagLst>
</file>

<file path=ppt/tags/tag199.xml><?xml version="1.0" encoding="utf-8"?>
<p:tagLst xmlns:p="http://schemas.openxmlformats.org/presentationml/2006/main">
  <p:tag name="PA" val="v3.2.0"/>
</p:tagLst>
</file>

<file path=ppt/tags/tag2.xml><?xml version="1.0" encoding="utf-8"?>
<p:tagLst xmlns:p="http://schemas.openxmlformats.org/presentationml/2006/main">
  <p:tag name="PA" val="v3.2.0"/>
</p:tagLst>
</file>

<file path=ppt/tags/tag20.xml><?xml version="1.0" encoding="utf-8"?>
<p:tagLst xmlns:p="http://schemas.openxmlformats.org/presentationml/2006/main">
  <p:tag name="PA" val="v3.2.0"/>
</p:tagLst>
</file>

<file path=ppt/tags/tag200.xml><?xml version="1.0" encoding="utf-8"?>
<p:tagLst xmlns:p="http://schemas.openxmlformats.org/presentationml/2006/main">
  <p:tag name="PA" val="v3.2.0"/>
</p:tagLst>
</file>

<file path=ppt/tags/tag201.xml><?xml version="1.0" encoding="utf-8"?>
<p:tagLst xmlns:p="http://schemas.openxmlformats.org/presentationml/2006/main">
  <p:tag name="KSO_WM_BEAUTIFY_FLAG" val=""/>
</p:tagLst>
</file>

<file path=ppt/tags/tag202.xml><?xml version="1.0" encoding="utf-8"?>
<p:tagLst xmlns:p="http://schemas.openxmlformats.org/presentationml/2006/main">
  <p:tag name="KSO_WM_BEAUTIFY_FLAG" val=""/>
</p:tagLst>
</file>

<file path=ppt/tags/tag203.xml><?xml version="1.0" encoding="utf-8"?>
<p:tagLst xmlns:p="http://schemas.openxmlformats.org/presentationml/2006/main">
  <p:tag name="PA" val="v3.2.0"/>
</p:tagLst>
</file>

<file path=ppt/tags/tag204.xml><?xml version="1.0" encoding="utf-8"?>
<p:tagLst xmlns:p="http://schemas.openxmlformats.org/presentationml/2006/main">
  <p:tag name="PA" val="v3.2.0"/>
</p:tagLst>
</file>

<file path=ppt/tags/tag205.xml><?xml version="1.0" encoding="utf-8"?>
<p:tagLst xmlns:p="http://schemas.openxmlformats.org/presentationml/2006/main">
  <p:tag name="PA" val="v3.2.0"/>
</p:tagLst>
</file>

<file path=ppt/tags/tag206.xml><?xml version="1.0" encoding="utf-8"?>
<p:tagLst xmlns:p="http://schemas.openxmlformats.org/presentationml/2006/main">
  <p:tag name="PA" val="v3.2.0"/>
</p:tagLst>
</file>

<file path=ppt/tags/tag207.xml><?xml version="1.0" encoding="utf-8"?>
<p:tagLst xmlns:p="http://schemas.openxmlformats.org/presentationml/2006/main">
  <p:tag name="PA" val="v3.2.0"/>
</p:tagLst>
</file>

<file path=ppt/tags/tag208.xml><?xml version="1.0" encoding="utf-8"?>
<p:tagLst xmlns:p="http://schemas.openxmlformats.org/presentationml/2006/main">
  <p:tag name="PA" val="v3.2.0"/>
</p:tagLst>
</file>

<file path=ppt/tags/tag209.xml><?xml version="1.0" encoding="utf-8"?>
<p:tagLst xmlns:p="http://schemas.openxmlformats.org/presentationml/2006/main">
  <p:tag name="PA" val="v3.2.0"/>
</p:tagLst>
</file>

<file path=ppt/tags/tag21.xml><?xml version="1.0" encoding="utf-8"?>
<p:tagLst xmlns:p="http://schemas.openxmlformats.org/presentationml/2006/main">
  <p:tag name="PA" val="v3.2.0"/>
</p:tagLst>
</file>

<file path=ppt/tags/tag210.xml><?xml version="1.0" encoding="utf-8"?>
<p:tagLst xmlns:p="http://schemas.openxmlformats.org/presentationml/2006/main">
  <p:tag name="PA" val="v3.2.0"/>
</p:tagLst>
</file>

<file path=ppt/tags/tag211.xml><?xml version="1.0" encoding="utf-8"?>
<p:tagLst xmlns:p="http://schemas.openxmlformats.org/presentationml/2006/main">
  <p:tag name="PA" val="v3.2.0"/>
</p:tagLst>
</file>

<file path=ppt/tags/tag212.xml><?xml version="1.0" encoding="utf-8"?>
<p:tagLst xmlns:p="http://schemas.openxmlformats.org/presentationml/2006/main">
  <p:tag name="PA" val="v3.2.0"/>
</p:tagLst>
</file>

<file path=ppt/tags/tag213.xml><?xml version="1.0" encoding="utf-8"?>
<p:tagLst xmlns:p="http://schemas.openxmlformats.org/presentationml/2006/main">
  <p:tag name="KSO_WM_BEAUTIFY_FLAG" val=""/>
</p:tagLst>
</file>

<file path=ppt/tags/tag214.xml><?xml version="1.0" encoding="utf-8"?>
<p:tagLst xmlns:p="http://schemas.openxmlformats.org/presentationml/2006/main">
  <p:tag name="KSO_WPP_MARK_KEY" val="e8916b5b-8d4c-4085-aa99-ae5d89773bb6"/>
  <p:tag name="COMMONDATA" val="eyJoZGlkIjoiNmE4YWE2NWM2NjkyMzUxOGRkNDNkNjJlMmYxYjJlZDkifQ=="/>
</p:tagLst>
</file>

<file path=ppt/tags/tag22.xml><?xml version="1.0" encoding="utf-8"?>
<p:tagLst xmlns:p="http://schemas.openxmlformats.org/presentationml/2006/main">
  <p:tag name="PA" val="v3.2.0"/>
</p:tagLst>
</file>

<file path=ppt/tags/tag23.xml><?xml version="1.0" encoding="utf-8"?>
<p:tagLst xmlns:p="http://schemas.openxmlformats.org/presentationml/2006/main">
  <p:tag name="PA" val="v3.2.0"/>
</p:tagLst>
</file>

<file path=ppt/tags/tag24.xml><?xml version="1.0" encoding="utf-8"?>
<p:tagLst xmlns:p="http://schemas.openxmlformats.org/presentationml/2006/main">
  <p:tag name="KSO_WM_UNIT_TABLE_BEAUTIFY" val="smartTable{2cd7bd2a-259c-4112-83e2-a7511ee7bbe0}"/>
</p:tagLst>
</file>

<file path=ppt/tags/tag25.xml><?xml version="1.0" encoding="utf-8"?>
<p:tagLst xmlns:p="http://schemas.openxmlformats.org/presentationml/2006/main">
  <p:tag name="PA" val="v3.2.0"/>
</p:tagLst>
</file>

<file path=ppt/tags/tag26.xml><?xml version="1.0" encoding="utf-8"?>
<p:tagLst xmlns:p="http://schemas.openxmlformats.org/presentationml/2006/main">
  <p:tag name="PA" val="v3.2.0"/>
</p:tagLst>
</file>

<file path=ppt/tags/tag27.xml><?xml version="1.0" encoding="utf-8"?>
<p:tagLst xmlns:p="http://schemas.openxmlformats.org/presentationml/2006/main">
  <p:tag name="PA" val="v3.2.0"/>
</p:tagLst>
</file>

<file path=ppt/tags/tag28.xml><?xml version="1.0" encoding="utf-8"?>
<p:tagLst xmlns:p="http://schemas.openxmlformats.org/presentationml/2006/main">
  <p:tag name="PA" val="v3.2.0"/>
</p:tagLst>
</file>

<file path=ppt/tags/tag29.xml><?xml version="1.0" encoding="utf-8"?>
<p:tagLst xmlns:p="http://schemas.openxmlformats.org/presentationml/2006/main">
  <p:tag name="PA" val="v3.2.0"/>
</p:tagLst>
</file>

<file path=ppt/tags/tag3.xml><?xml version="1.0" encoding="utf-8"?>
<p:tagLst xmlns:p="http://schemas.openxmlformats.org/presentationml/2006/main">
  <p:tag name="PA" val="v3.2.0"/>
</p:tagLst>
</file>

<file path=ppt/tags/tag30.xml><?xml version="1.0" encoding="utf-8"?>
<p:tagLst xmlns:p="http://schemas.openxmlformats.org/presentationml/2006/main">
  <p:tag name="KSO_WM_UNIT_TABLE_BEAUTIFY" val="smartTable{ef7acb4c-9d94-487f-899d-b41debcd4187}"/>
  <p:tag name="KSO_WM_UNIT_PLACING_PICTURE_USER_VIEWPORT" val="{&quot;height&quot;:4200,&quot;width&quot;:13438}"/>
  <p:tag name="TABLE_ENDDRAG_ORIGIN_RECT" val="339*290"/>
  <p:tag name="TABLE_ENDDRAG_RECT" val="594*174*339*290"/>
</p:tagLst>
</file>

<file path=ppt/tags/tag31.xml><?xml version="1.0" encoding="utf-8"?>
<p:tagLst xmlns:p="http://schemas.openxmlformats.org/presentationml/2006/main">
  <p:tag name="PA" val="v3.2.0"/>
</p:tagLst>
</file>

<file path=ppt/tags/tag32.xml><?xml version="1.0" encoding="utf-8"?>
<p:tagLst xmlns:p="http://schemas.openxmlformats.org/presentationml/2006/main">
  <p:tag name="PA" val="v3.2.0"/>
</p:tagLst>
</file>

<file path=ppt/tags/tag33.xml><?xml version="1.0" encoding="utf-8"?>
<p:tagLst xmlns:p="http://schemas.openxmlformats.org/presentationml/2006/main">
  <p:tag name="PA" val="v3.2.0"/>
</p:tagLst>
</file>

<file path=ppt/tags/tag34.xml><?xml version="1.0" encoding="utf-8"?>
<p:tagLst xmlns:p="http://schemas.openxmlformats.org/presentationml/2006/main">
  <p:tag name="PA" val="v3.2.0"/>
</p:tagLst>
</file>

<file path=ppt/tags/tag35.xml><?xml version="1.0" encoding="utf-8"?>
<p:tagLst xmlns:p="http://schemas.openxmlformats.org/presentationml/2006/main">
  <p:tag name="PA" val="v3.2.0"/>
</p:tagLst>
</file>

<file path=ppt/tags/tag36.xml><?xml version="1.0" encoding="utf-8"?>
<p:tagLst xmlns:p="http://schemas.openxmlformats.org/presentationml/2006/main">
  <p:tag name="KSO_WM_UNIT_TABLE_BEAUTIFY" val="smartTable{84d5c0fe-d1f9-46cf-947d-dc7f3ac0b661}"/>
</p:tagLst>
</file>

<file path=ppt/tags/tag37.xml><?xml version="1.0" encoding="utf-8"?>
<p:tagLst xmlns:p="http://schemas.openxmlformats.org/presentationml/2006/main">
  <p:tag name="PA" val="v3.2.0"/>
</p:tagLst>
</file>

<file path=ppt/tags/tag38.xml><?xml version="1.0" encoding="utf-8"?>
<p:tagLst xmlns:p="http://schemas.openxmlformats.org/presentationml/2006/main">
  <p:tag name="PA" val="v3.2.0"/>
</p:tagLst>
</file>

<file path=ppt/tags/tag39.xml><?xml version="1.0" encoding="utf-8"?>
<p:tagLst xmlns:p="http://schemas.openxmlformats.org/presentationml/2006/main">
  <p:tag name="PA" val="v3.2.0"/>
</p:tagLst>
</file>

<file path=ppt/tags/tag4.xml><?xml version="1.0" encoding="utf-8"?>
<p:tagLst xmlns:p="http://schemas.openxmlformats.org/presentationml/2006/main">
  <p:tag name="PA" val="v3.2.0"/>
</p:tagLst>
</file>

<file path=ppt/tags/tag40.xml><?xml version="1.0" encoding="utf-8"?>
<p:tagLst xmlns:p="http://schemas.openxmlformats.org/presentationml/2006/main">
  <p:tag name="PA" val="v3.2.0"/>
</p:tagLst>
</file>

<file path=ppt/tags/tag41.xml><?xml version="1.0" encoding="utf-8"?>
<p:tagLst xmlns:p="http://schemas.openxmlformats.org/presentationml/2006/main">
  <p:tag name="PA" val="v3.2.0"/>
</p:tagLst>
</file>

<file path=ppt/tags/tag42.xml><?xml version="1.0" encoding="utf-8"?>
<p:tagLst xmlns:p="http://schemas.openxmlformats.org/presentationml/2006/main">
  <p:tag name="PA" val="v3.2.0"/>
</p:tagLst>
</file>

<file path=ppt/tags/tag43.xml><?xml version="1.0" encoding="utf-8"?>
<p:tagLst xmlns:p="http://schemas.openxmlformats.org/presentationml/2006/main">
  <p:tag name="PA" val="v3.2.0"/>
</p:tagLst>
</file>

<file path=ppt/tags/tag44.xml><?xml version="1.0" encoding="utf-8"?>
<p:tagLst xmlns:p="http://schemas.openxmlformats.org/presentationml/2006/main">
  <p:tag name="PA" val="v3.2.0"/>
</p:tagLst>
</file>

<file path=ppt/tags/tag45.xml><?xml version="1.0" encoding="utf-8"?>
<p:tagLst xmlns:p="http://schemas.openxmlformats.org/presentationml/2006/main">
  <p:tag name="PA" val="v3.2.0"/>
</p:tagLst>
</file>

<file path=ppt/tags/tag46.xml><?xml version="1.0" encoding="utf-8"?>
<p:tagLst xmlns:p="http://schemas.openxmlformats.org/presentationml/2006/main">
  <p:tag name="PA" val="v3.2.0"/>
</p:tagLst>
</file>

<file path=ppt/tags/tag47.xml><?xml version="1.0" encoding="utf-8"?>
<p:tagLst xmlns:p="http://schemas.openxmlformats.org/presentationml/2006/main">
  <p:tag name="PA" val="v3.2.0"/>
</p:tagLst>
</file>

<file path=ppt/tags/tag48.xml><?xml version="1.0" encoding="utf-8"?>
<p:tagLst xmlns:p="http://schemas.openxmlformats.org/presentationml/2006/main">
  <p:tag name="PA" val="v3.2.0"/>
</p:tagLst>
</file>

<file path=ppt/tags/tag49.xml><?xml version="1.0" encoding="utf-8"?>
<p:tagLst xmlns:p="http://schemas.openxmlformats.org/presentationml/2006/main">
  <p:tag name="PA" val="v3.2.0"/>
</p:tagLst>
</file>

<file path=ppt/tags/tag5.xml><?xml version="1.0" encoding="utf-8"?>
<p:tagLst xmlns:p="http://schemas.openxmlformats.org/presentationml/2006/main">
  <p:tag name="PA" val="v3.2.0"/>
</p:tagLst>
</file>

<file path=ppt/tags/tag50.xml><?xml version="1.0" encoding="utf-8"?>
<p:tagLst xmlns:p="http://schemas.openxmlformats.org/presentationml/2006/main">
  <p:tag name="PA" val="v3.2.0"/>
</p:tagLst>
</file>

<file path=ppt/tags/tag51.xml><?xml version="1.0" encoding="utf-8"?>
<p:tagLst xmlns:p="http://schemas.openxmlformats.org/presentationml/2006/main">
  <p:tag name="PA" val="v3.2.0"/>
</p:tagLst>
</file>

<file path=ppt/tags/tag52.xml><?xml version="1.0" encoding="utf-8"?>
<p:tagLst xmlns:p="http://schemas.openxmlformats.org/presentationml/2006/main">
  <p:tag name="PA" val="v3.2.0"/>
</p:tagLst>
</file>

<file path=ppt/tags/tag53.xml><?xml version="1.0" encoding="utf-8"?>
<p:tagLst xmlns:p="http://schemas.openxmlformats.org/presentationml/2006/main">
  <p:tag name="PA" val="v3.2.0"/>
</p:tagLst>
</file>

<file path=ppt/tags/tag54.xml><?xml version="1.0" encoding="utf-8"?>
<p:tagLst xmlns:p="http://schemas.openxmlformats.org/presentationml/2006/main">
  <p:tag name="PA" val="v3.2.0"/>
</p:tagLst>
</file>

<file path=ppt/tags/tag55.xml><?xml version="1.0" encoding="utf-8"?>
<p:tagLst xmlns:p="http://schemas.openxmlformats.org/presentationml/2006/main">
  <p:tag name="PA" val="v3.2.0"/>
</p:tagLst>
</file>

<file path=ppt/tags/tag56.xml><?xml version="1.0" encoding="utf-8"?>
<p:tagLst xmlns:p="http://schemas.openxmlformats.org/presentationml/2006/main">
  <p:tag name="PA" val="v3.2.0"/>
</p:tagLst>
</file>

<file path=ppt/tags/tag57.xml><?xml version="1.0" encoding="utf-8"?>
<p:tagLst xmlns:p="http://schemas.openxmlformats.org/presentationml/2006/main">
  <p:tag name="PA" val="v3.2.0"/>
</p:tagLst>
</file>

<file path=ppt/tags/tag58.xml><?xml version="1.0" encoding="utf-8"?>
<p:tagLst xmlns:p="http://schemas.openxmlformats.org/presentationml/2006/main">
  <p:tag name="PA" val="v3.2.0"/>
</p:tagLst>
</file>

<file path=ppt/tags/tag59.xml><?xml version="1.0" encoding="utf-8"?>
<p:tagLst xmlns:p="http://schemas.openxmlformats.org/presentationml/2006/main">
  <p:tag name="PA" val="v3.2.0"/>
</p:tagLst>
</file>

<file path=ppt/tags/tag6.xml><?xml version="1.0" encoding="utf-8"?>
<p:tagLst xmlns:p="http://schemas.openxmlformats.org/presentationml/2006/main">
  <p:tag name="KSO_WM_UNIT_TABLE_BEAUTIFY" val="smartTable{33ff2854-d78f-41aa-b691-c2415445c00d}"/>
  <p:tag name="TABLE_ENDDRAG_ORIGIN_RECT" val="329*238"/>
  <p:tag name="TABLE_ENDDRAG_RECT" val="486*105*329*238"/>
</p:tagLst>
</file>

<file path=ppt/tags/tag60.xml><?xml version="1.0" encoding="utf-8"?>
<p:tagLst xmlns:p="http://schemas.openxmlformats.org/presentationml/2006/main">
  <p:tag name="PA" val="v3.2.0"/>
</p:tagLst>
</file>

<file path=ppt/tags/tag61.xml><?xml version="1.0" encoding="utf-8"?>
<p:tagLst xmlns:p="http://schemas.openxmlformats.org/presentationml/2006/main">
  <p:tag name="PA" val="v3.2.0"/>
</p:tagLst>
</file>

<file path=ppt/tags/tag62.xml><?xml version="1.0" encoding="utf-8"?>
<p:tagLst xmlns:p="http://schemas.openxmlformats.org/presentationml/2006/main">
  <p:tag name="PA" val="v3.2.0"/>
</p:tagLst>
</file>

<file path=ppt/tags/tag63.xml><?xml version="1.0" encoding="utf-8"?>
<p:tagLst xmlns:p="http://schemas.openxmlformats.org/presentationml/2006/main">
  <p:tag name="PA" val="v3.2.0"/>
</p:tagLst>
</file>

<file path=ppt/tags/tag64.xml><?xml version="1.0" encoding="utf-8"?>
<p:tagLst xmlns:p="http://schemas.openxmlformats.org/presentationml/2006/main">
  <p:tag name="PA" val="v3.2.0"/>
</p:tagLst>
</file>

<file path=ppt/tags/tag65.xml><?xml version="1.0" encoding="utf-8"?>
<p:tagLst xmlns:p="http://schemas.openxmlformats.org/presentationml/2006/main">
  <p:tag name="PA" val="v3.2.0"/>
</p:tagLst>
</file>

<file path=ppt/tags/tag66.xml><?xml version="1.0" encoding="utf-8"?>
<p:tagLst xmlns:p="http://schemas.openxmlformats.org/presentationml/2006/main">
  <p:tag name="PA" val="v3.2.0"/>
</p:tagLst>
</file>

<file path=ppt/tags/tag67.xml><?xml version="1.0" encoding="utf-8"?>
<p:tagLst xmlns:p="http://schemas.openxmlformats.org/presentationml/2006/main">
  <p:tag name="PA" val="v3.2.0"/>
</p:tagLst>
</file>

<file path=ppt/tags/tag68.xml><?xml version="1.0" encoding="utf-8"?>
<p:tagLst xmlns:p="http://schemas.openxmlformats.org/presentationml/2006/main">
  <p:tag name="PA" val="v3.2.0"/>
</p:tagLst>
</file>

<file path=ppt/tags/tag69.xml><?xml version="1.0" encoding="utf-8"?>
<p:tagLst xmlns:p="http://schemas.openxmlformats.org/presentationml/2006/main">
  <p:tag name="PA" val="v3.2.0"/>
</p:tagLst>
</file>

<file path=ppt/tags/tag7.xml><?xml version="1.0" encoding="utf-8"?>
<p:tagLst xmlns:p="http://schemas.openxmlformats.org/presentationml/2006/main">
  <p:tag name="PA" val="v3.2.0"/>
</p:tagLst>
</file>

<file path=ppt/tags/tag70.xml><?xml version="1.0" encoding="utf-8"?>
<p:tagLst xmlns:p="http://schemas.openxmlformats.org/presentationml/2006/main">
  <p:tag name="PA" val="v3.2.0"/>
</p:tagLst>
</file>

<file path=ppt/tags/tag71.xml><?xml version="1.0" encoding="utf-8"?>
<p:tagLst xmlns:p="http://schemas.openxmlformats.org/presentationml/2006/main">
  <p:tag name="PA" val="v3.2.0"/>
</p:tagLst>
</file>

<file path=ppt/tags/tag72.xml><?xml version="1.0" encoding="utf-8"?>
<p:tagLst xmlns:p="http://schemas.openxmlformats.org/presentationml/2006/main">
  <p:tag name="PA" val="v3.2.0"/>
</p:tagLst>
</file>

<file path=ppt/tags/tag73.xml><?xml version="1.0" encoding="utf-8"?>
<p:tagLst xmlns:p="http://schemas.openxmlformats.org/presentationml/2006/main">
  <p:tag name="PA" val="v3.2.0"/>
</p:tagLst>
</file>

<file path=ppt/tags/tag74.xml><?xml version="1.0" encoding="utf-8"?>
<p:tagLst xmlns:p="http://schemas.openxmlformats.org/presentationml/2006/main">
  <p:tag name="PA" val="v3.2.0"/>
</p:tagLst>
</file>

<file path=ppt/tags/tag75.xml><?xml version="1.0" encoding="utf-8"?>
<p:tagLst xmlns:p="http://schemas.openxmlformats.org/presentationml/2006/main">
  <p:tag name="PA" val="v3.2.0"/>
</p:tagLst>
</file>

<file path=ppt/tags/tag76.xml><?xml version="1.0" encoding="utf-8"?>
<p:tagLst xmlns:p="http://schemas.openxmlformats.org/presentationml/2006/main">
  <p:tag name="PA" val="v3.2.0"/>
</p:tagLst>
</file>

<file path=ppt/tags/tag77.xml><?xml version="1.0" encoding="utf-8"?>
<p:tagLst xmlns:p="http://schemas.openxmlformats.org/presentationml/2006/main">
  <p:tag name="PA" val="v3.2.0"/>
</p:tagLst>
</file>

<file path=ppt/tags/tag78.xml><?xml version="1.0" encoding="utf-8"?>
<p:tagLst xmlns:p="http://schemas.openxmlformats.org/presentationml/2006/main">
  <p:tag name="PA" val="v3.2.0"/>
</p:tagLst>
</file>

<file path=ppt/tags/tag79.xml><?xml version="1.0" encoding="utf-8"?>
<p:tagLst xmlns:p="http://schemas.openxmlformats.org/presentationml/2006/main">
  <p:tag name="PA" val="v3.2.0"/>
</p:tagLst>
</file>

<file path=ppt/tags/tag8.xml><?xml version="1.0" encoding="utf-8"?>
<p:tagLst xmlns:p="http://schemas.openxmlformats.org/presentationml/2006/main">
  <p:tag name="PA" val="v3.2.0"/>
</p:tagLst>
</file>

<file path=ppt/tags/tag80.xml><?xml version="1.0" encoding="utf-8"?>
<p:tagLst xmlns:p="http://schemas.openxmlformats.org/presentationml/2006/main">
  <p:tag name="PA" val="v3.2.0"/>
</p:tagLst>
</file>

<file path=ppt/tags/tag81.xml><?xml version="1.0" encoding="utf-8"?>
<p:tagLst xmlns:p="http://schemas.openxmlformats.org/presentationml/2006/main">
  <p:tag name="PA" val="v3.2.0"/>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PA" val="v3.2.0"/>
</p:tagLst>
</file>

<file path=ppt/tags/tag84.xml><?xml version="1.0" encoding="utf-8"?>
<p:tagLst xmlns:p="http://schemas.openxmlformats.org/presentationml/2006/main">
  <p:tag name="PA" val="v3.2.0"/>
</p:tagLst>
</file>

<file path=ppt/tags/tag85.xml><?xml version="1.0" encoding="utf-8"?>
<p:tagLst xmlns:p="http://schemas.openxmlformats.org/presentationml/2006/main">
  <p:tag name="PA" val="v3.2.0"/>
</p:tagLst>
</file>

<file path=ppt/tags/tag86.xml><?xml version="1.0" encoding="utf-8"?>
<p:tagLst xmlns:p="http://schemas.openxmlformats.org/presentationml/2006/main">
  <p:tag name="PA" val="v3.2.0"/>
</p:tagLst>
</file>

<file path=ppt/tags/tag87.xml><?xml version="1.0" encoding="utf-8"?>
<p:tagLst xmlns:p="http://schemas.openxmlformats.org/presentationml/2006/main">
  <p:tag name="PA" val="v3.2.0"/>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PA" val="v3.2.0"/>
</p:tagLst>
</file>

<file path=ppt/tags/tag9.xml><?xml version="1.0" encoding="utf-8"?>
<p:tagLst xmlns:p="http://schemas.openxmlformats.org/presentationml/2006/main">
  <p:tag name="PA" val="v3.2.0"/>
</p:tagLst>
</file>

<file path=ppt/tags/tag90.xml><?xml version="1.0" encoding="utf-8"?>
<p:tagLst xmlns:p="http://schemas.openxmlformats.org/presentationml/2006/main">
  <p:tag name="PA" val="v3.2.0"/>
</p:tagLst>
</file>

<file path=ppt/tags/tag91.xml><?xml version="1.0" encoding="utf-8"?>
<p:tagLst xmlns:p="http://schemas.openxmlformats.org/presentationml/2006/main">
  <p:tag name="PA" val="v3.2.0"/>
</p:tagLst>
</file>

<file path=ppt/tags/tag92.xml><?xml version="1.0" encoding="utf-8"?>
<p:tagLst xmlns:p="http://schemas.openxmlformats.org/presentationml/2006/main">
  <p:tag name="PA" val="v3.2.0"/>
</p:tagLst>
</file>

<file path=ppt/tags/tag93.xml><?xml version="1.0" encoding="utf-8"?>
<p:tagLst xmlns:p="http://schemas.openxmlformats.org/presentationml/2006/main">
  <p:tag name="PA" val="v3.2.0"/>
</p:tagLst>
</file>

<file path=ppt/tags/tag94.xml><?xml version="1.0" encoding="utf-8"?>
<p:tagLst xmlns:p="http://schemas.openxmlformats.org/presentationml/2006/main">
  <p:tag name="PA" val="v3.2.0"/>
</p:tagLst>
</file>

<file path=ppt/tags/tag95.xml><?xml version="1.0" encoding="utf-8"?>
<p:tagLst xmlns:p="http://schemas.openxmlformats.org/presentationml/2006/main">
  <p:tag name="PA" val="v3.2.0"/>
</p:tagLst>
</file>

<file path=ppt/tags/tag96.xml><?xml version="1.0" encoding="utf-8"?>
<p:tagLst xmlns:p="http://schemas.openxmlformats.org/presentationml/2006/main">
  <p:tag name="PA" val="v3.2.0"/>
</p:tagLst>
</file>

<file path=ppt/tags/tag97.xml><?xml version="1.0" encoding="utf-8"?>
<p:tagLst xmlns:p="http://schemas.openxmlformats.org/presentationml/2006/main">
  <p:tag name="PA" val="v3.2.0"/>
</p:tagLst>
</file>

<file path=ppt/tags/tag98.xml><?xml version="1.0" encoding="utf-8"?>
<p:tagLst xmlns:p="http://schemas.openxmlformats.org/presentationml/2006/main">
  <p:tag name="PA" val="v3.2.0"/>
</p:tagLst>
</file>

<file path=ppt/tags/tag99.xml><?xml version="1.0" encoding="utf-8"?>
<p:tagLst xmlns:p="http://schemas.openxmlformats.org/presentationml/2006/main">
  <p:tag name="KSO_WM_BEAUTIFY_FLAG" val=""/>
</p:tagLst>
</file>

<file path=ppt/theme/theme1.xml><?xml version="1.0" encoding="utf-8"?>
<a:theme xmlns:a="http://schemas.openxmlformats.org/drawingml/2006/main" name="1_Network">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游ゴシック"/>
        <a:font script="Hang" typeface="맑은 고딕"/>
        <a:font script="Hans" typeface="等线"/>
        <a:font script="Hant" typeface="新細明體"/>
        <a:font script="Arab" typeface="Times New Roman"/>
        <a:font script="Hebr" typeface="Times New Roman"/>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etwork">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游ゴシック"/>
        <a:font script="Hang" typeface="맑은 고딕"/>
        <a:font script="Hans" typeface="等线"/>
        <a:font script="Hant" typeface="新細明體"/>
        <a:font script="Arab" typeface="Times New Roman"/>
        <a:font script="Hebr" typeface="Times New Roman"/>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明朝"/>
        <a:font script="Hang" typeface="맑은 고딕"/>
        <a:font script="Hans" typeface="宋体"/>
        <a:font script="Hant" typeface="新細明體"/>
        <a:font script="Arab" typeface="Times New Roman"/>
        <a:font script="Hebr" typeface="Times New Roman"/>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Network</Template>
  <TotalTime>0</TotalTime>
  <Words>16027</Words>
  <Application>WPS 演示</Application>
  <PresentationFormat>自定义</PresentationFormat>
  <Paragraphs>626</Paragraphs>
  <Slides>48</Slides>
  <Notes>3</Notes>
  <HiddenSlides>0</HiddenSlides>
  <MMClips>0</MMClips>
  <ScaleCrop>false</ScaleCrop>
  <HeadingPairs>
    <vt:vector size="6" baseType="variant">
      <vt:variant>
        <vt:lpstr>已用的字体</vt:lpstr>
      </vt:variant>
      <vt:variant>
        <vt:i4>15</vt:i4>
      </vt:variant>
      <vt:variant>
        <vt:lpstr>主题</vt:lpstr>
      </vt:variant>
      <vt:variant>
        <vt:i4>2</vt:i4>
      </vt:variant>
      <vt:variant>
        <vt:lpstr>幻灯片标题</vt:lpstr>
      </vt:variant>
      <vt:variant>
        <vt:i4>48</vt:i4>
      </vt:variant>
    </vt:vector>
  </HeadingPairs>
  <TitlesOfParts>
    <vt:vector size="65" baseType="lpstr">
      <vt:lpstr>Arial</vt:lpstr>
      <vt:lpstr>宋体</vt:lpstr>
      <vt:lpstr>Wingdings</vt:lpstr>
      <vt:lpstr>Times New Roman</vt:lpstr>
      <vt:lpstr>Calibri Light</vt:lpstr>
      <vt:lpstr>等线 Light</vt:lpstr>
      <vt:lpstr>微软雅黑</vt:lpstr>
      <vt:lpstr>字魂154号-锐艺黑</vt:lpstr>
      <vt:lpstr>黑体</vt:lpstr>
      <vt:lpstr>字魂105号-简雅黑</vt:lpstr>
      <vt:lpstr>Segoe Print</vt:lpstr>
      <vt:lpstr>Arial Unicode MS</vt:lpstr>
      <vt:lpstr>等线</vt:lpstr>
      <vt:lpstr>字魂105号-简雅黑</vt:lpstr>
      <vt:lpstr>字魂154号-锐艺黑</vt:lpstr>
      <vt:lpstr>1_Network</vt:lpstr>
      <vt:lpstr>Network</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红豆奶茶</cp:lastModifiedBy>
  <cp:revision>926</cp:revision>
  <dcterms:created xsi:type="dcterms:W3CDTF">2015-10-26T13:53:00Z</dcterms:created>
  <dcterms:modified xsi:type="dcterms:W3CDTF">2026-06-04T03:20:12Z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r8>1</vt:r8>
  </property>
  <property fmtid="{D5CDD505-2E9C-101B-9397-08002B2CF9AE}" pid="3" name="KSOProductBuildVer">
    <vt:lpwstr>2052-12.1.0.26375</vt:lpwstr>
  </property>
  <property fmtid="{D5CDD505-2E9C-101B-9397-08002B2CF9AE}" pid="4" name="ICV">
    <vt:lpwstr>F53CC838F47041DB8F6EFD94C3E87A3E</vt:lpwstr>
  </property>
</Properties>
</file>